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2" r:id="rId3"/>
    <p:sldId id="272" r:id="rId4"/>
    <p:sldId id="275" r:id="rId5"/>
    <p:sldId id="264" r:id="rId6"/>
    <p:sldId id="265" r:id="rId7"/>
    <p:sldId id="276" r:id="rId8"/>
    <p:sldId id="277" r:id="rId9"/>
    <p:sldId id="278" r:id="rId10"/>
    <p:sldId id="279" r:id="rId11"/>
    <p:sldId id="266" r:id="rId12"/>
    <p:sldId id="271" r:id="rId13"/>
  </p:sldIdLst>
  <p:sldSz cx="9144000" cy="5143500" type="screen16x9"/>
  <p:notesSz cx="70993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76F"/>
    <a:srgbClr val="605953"/>
    <a:srgbClr val="5C6673"/>
    <a:srgbClr val="E3DFDD"/>
    <a:srgbClr val="D3CEC9"/>
    <a:srgbClr val="F1EFEE"/>
    <a:srgbClr val="F04E23"/>
    <a:srgbClr val="D4D0CB"/>
    <a:srgbClr val="E3DDD7"/>
    <a:srgbClr val="F6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D5A21-B239-4489-BEFE-6CB761BB657F}" v="59" dt="2022-10-06T09:22:34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271" autoAdjust="0"/>
  </p:normalViewPr>
  <p:slideViewPr>
    <p:cSldViewPr snapToGrid="0" snapToObjects="1">
      <p:cViewPr varScale="1">
        <p:scale>
          <a:sx n="127" d="100"/>
          <a:sy n="127" d="100"/>
        </p:scale>
        <p:origin x="132" y="8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342" y="-102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per Holmgaard Jensen" userId="af49bafc-4237-4abc-af9c-df15a764d9ad" providerId="ADAL" clId="{49418DC4-BCB2-4A71-9F43-FAFD81D99380}"/>
    <pc:docChg chg="undo custSel addSld delSld modSld modMainMaster modNotesMaster modHandout">
      <pc:chgData name="Casper Holmgaard Jensen" userId="af49bafc-4237-4abc-af9c-df15a764d9ad" providerId="ADAL" clId="{49418DC4-BCB2-4A71-9F43-FAFD81D99380}" dt="2022-05-04T10:03:02.045" v="2556" actId="1035"/>
      <pc:docMkLst>
        <pc:docMk/>
      </pc:docMkLst>
      <pc:sldChg chg="modSp mod">
        <pc:chgData name="Casper Holmgaard Jensen" userId="af49bafc-4237-4abc-af9c-df15a764d9ad" providerId="ADAL" clId="{49418DC4-BCB2-4A71-9F43-FAFD81D99380}" dt="2022-05-04T07:52:30.873" v="143" actId="20577"/>
        <pc:sldMkLst>
          <pc:docMk/>
          <pc:sldMk cId="4065686780" sldId="259"/>
        </pc:sldMkLst>
        <pc:spChg chg="mod">
          <ac:chgData name="Casper Holmgaard Jensen" userId="af49bafc-4237-4abc-af9c-df15a764d9ad" providerId="ADAL" clId="{49418DC4-BCB2-4A71-9F43-FAFD81D99380}" dt="2022-05-04T07:43:05.224" v="63" actId="313"/>
          <ac:spMkLst>
            <pc:docMk/>
            <pc:sldMk cId="4065686780" sldId="259"/>
            <ac:spMk id="4" creationId="{00000000-0000-0000-0000-000000000000}"/>
          </ac:spMkLst>
        </pc:spChg>
        <pc:spChg chg="mod">
          <ac:chgData name="Casper Holmgaard Jensen" userId="af49bafc-4237-4abc-af9c-df15a764d9ad" providerId="ADAL" clId="{49418DC4-BCB2-4A71-9F43-FAFD81D99380}" dt="2022-05-04T07:45:43.899" v="97" actId="20577"/>
          <ac:spMkLst>
            <pc:docMk/>
            <pc:sldMk cId="4065686780" sldId="259"/>
            <ac:spMk id="5" creationId="{00000000-0000-0000-0000-000000000000}"/>
          </ac:spMkLst>
        </pc:spChg>
        <pc:spChg chg="mod">
          <ac:chgData name="Casper Holmgaard Jensen" userId="af49bafc-4237-4abc-af9c-df15a764d9ad" providerId="ADAL" clId="{49418DC4-BCB2-4A71-9F43-FAFD81D99380}" dt="2022-05-04T07:46:16.693" v="124" actId="207"/>
          <ac:spMkLst>
            <pc:docMk/>
            <pc:sldMk cId="4065686780" sldId="259"/>
            <ac:spMk id="8" creationId="{00000000-0000-0000-0000-000000000000}"/>
          </ac:spMkLst>
        </pc:spChg>
        <pc:spChg chg="mod">
          <ac:chgData name="Casper Holmgaard Jensen" userId="af49bafc-4237-4abc-af9c-df15a764d9ad" providerId="ADAL" clId="{49418DC4-BCB2-4A71-9F43-FAFD81D99380}" dt="2022-05-04T07:52:30.873" v="143" actId="20577"/>
          <ac:spMkLst>
            <pc:docMk/>
            <pc:sldMk cId="4065686780" sldId="259"/>
            <ac:spMk id="9" creationId="{00000000-0000-0000-0000-000000000000}"/>
          </ac:spMkLst>
        </pc:spChg>
      </pc:sldChg>
      <pc:sldChg chg="modSp del mod">
        <pc:chgData name="Casper Holmgaard Jensen" userId="af49bafc-4237-4abc-af9c-df15a764d9ad" providerId="ADAL" clId="{49418DC4-BCB2-4A71-9F43-FAFD81D99380}" dt="2022-05-04T07:55:25.646" v="145" actId="47"/>
        <pc:sldMkLst>
          <pc:docMk/>
          <pc:sldMk cId="144198101" sldId="261"/>
        </pc:sldMkLst>
        <pc:spChg chg="mod">
          <ac:chgData name="Casper Holmgaard Jensen" userId="af49bafc-4237-4abc-af9c-df15a764d9ad" providerId="ADAL" clId="{49418DC4-BCB2-4A71-9F43-FAFD81D99380}" dt="2022-05-04T07:43:08.280" v="64"/>
          <ac:spMkLst>
            <pc:docMk/>
            <pc:sldMk cId="144198101" sldId="261"/>
            <ac:spMk id="3" creationId="{43D3932A-3AED-4105-B416-9E03C90889DE}"/>
          </ac:spMkLst>
        </pc:spChg>
        <pc:spChg chg="mod">
          <ac:chgData name="Casper Holmgaard Jensen" userId="af49bafc-4237-4abc-af9c-df15a764d9ad" providerId="ADAL" clId="{49418DC4-BCB2-4A71-9F43-FAFD81D99380}" dt="2022-05-04T07:43:45.028" v="65" actId="313"/>
          <ac:spMkLst>
            <pc:docMk/>
            <pc:sldMk cId="144198101" sldId="261"/>
            <ac:spMk id="4" creationId="{AB56A166-11CF-4645-85AD-FBE4CA428D36}"/>
          </ac:spMkLst>
        </pc:spChg>
      </pc:sldChg>
      <pc:sldChg chg="modSp mod">
        <pc:chgData name="Casper Holmgaard Jensen" userId="af49bafc-4237-4abc-af9c-df15a764d9ad" providerId="ADAL" clId="{49418DC4-BCB2-4A71-9F43-FAFD81D99380}" dt="2022-05-04T09:20:02.277" v="2457" actId="1076"/>
        <pc:sldMkLst>
          <pc:docMk/>
          <pc:sldMk cId="2296318716" sldId="262"/>
        </pc:sldMkLst>
        <pc:spChg chg="mod">
          <ac:chgData name="Casper Holmgaard Jensen" userId="af49bafc-4237-4abc-af9c-df15a764d9ad" providerId="ADAL" clId="{49418DC4-BCB2-4A71-9F43-FAFD81D99380}" dt="2022-05-04T07:43:08.280" v="64"/>
          <ac:spMkLst>
            <pc:docMk/>
            <pc:sldMk cId="2296318716" sldId="262"/>
            <ac:spMk id="3" creationId="{26737424-2945-49BC-8955-F089A83E751F}"/>
          </ac:spMkLst>
        </pc:spChg>
        <pc:spChg chg="mod">
          <ac:chgData name="Casper Holmgaard Jensen" userId="af49bafc-4237-4abc-af9c-df15a764d9ad" providerId="ADAL" clId="{49418DC4-BCB2-4A71-9F43-FAFD81D99380}" dt="2022-05-04T07:43:46.222" v="66" actId="313"/>
          <ac:spMkLst>
            <pc:docMk/>
            <pc:sldMk cId="2296318716" sldId="262"/>
            <ac:spMk id="4" creationId="{B8A615EE-BEF8-45E2-9FDF-923D420122E4}"/>
          </ac:spMkLst>
        </pc:spChg>
        <pc:spChg chg="mod">
          <ac:chgData name="Casper Holmgaard Jensen" userId="af49bafc-4237-4abc-af9c-df15a764d9ad" providerId="ADAL" clId="{49418DC4-BCB2-4A71-9F43-FAFD81D99380}" dt="2022-05-04T07:55:54.237" v="166" actId="20577"/>
          <ac:spMkLst>
            <pc:docMk/>
            <pc:sldMk cId="2296318716" sldId="262"/>
            <ac:spMk id="7" creationId="{2EC1606A-7151-478A-8B6D-9B4713A79F6A}"/>
          </ac:spMkLst>
        </pc:spChg>
        <pc:picChg chg="mod">
          <ac:chgData name="Casper Holmgaard Jensen" userId="af49bafc-4237-4abc-af9c-df15a764d9ad" providerId="ADAL" clId="{49418DC4-BCB2-4A71-9F43-FAFD81D99380}" dt="2022-05-04T09:19:59.720" v="2456" actId="1076"/>
          <ac:picMkLst>
            <pc:docMk/>
            <pc:sldMk cId="2296318716" sldId="262"/>
            <ac:picMk id="9" creationId="{5F1636C1-2A56-4D21-853E-4C4326D8EC12}"/>
          </ac:picMkLst>
        </pc:picChg>
        <pc:picChg chg="mod">
          <ac:chgData name="Casper Holmgaard Jensen" userId="af49bafc-4237-4abc-af9c-df15a764d9ad" providerId="ADAL" clId="{49418DC4-BCB2-4A71-9F43-FAFD81D99380}" dt="2022-05-04T09:20:02.277" v="2457" actId="1076"/>
          <ac:picMkLst>
            <pc:docMk/>
            <pc:sldMk cId="2296318716" sldId="262"/>
            <ac:picMk id="11" creationId="{8322F1FA-0830-4609-BEAA-24EF60B9BA6A}"/>
          </ac:picMkLst>
        </pc:picChg>
      </pc:sldChg>
      <pc:sldChg chg="modSp del mod">
        <pc:chgData name="Casper Holmgaard Jensen" userId="af49bafc-4237-4abc-af9c-df15a764d9ad" providerId="ADAL" clId="{49418DC4-BCB2-4A71-9F43-FAFD81D99380}" dt="2022-05-04T07:54:45.032" v="144" actId="47"/>
        <pc:sldMkLst>
          <pc:docMk/>
          <pc:sldMk cId="2475304243" sldId="263"/>
        </pc:sldMkLst>
        <pc:spChg chg="mod">
          <ac:chgData name="Casper Holmgaard Jensen" userId="af49bafc-4237-4abc-af9c-df15a764d9ad" providerId="ADAL" clId="{49418DC4-BCB2-4A71-9F43-FAFD81D99380}" dt="2022-05-04T07:43:08.280" v="64"/>
          <ac:spMkLst>
            <pc:docMk/>
            <pc:sldMk cId="2475304243" sldId="263"/>
            <ac:spMk id="3" creationId="{0224A0D3-2C8F-4F90-89D7-8A9BD46F841E}"/>
          </ac:spMkLst>
        </pc:spChg>
        <pc:spChg chg="mod">
          <ac:chgData name="Casper Holmgaard Jensen" userId="af49bafc-4237-4abc-af9c-df15a764d9ad" providerId="ADAL" clId="{49418DC4-BCB2-4A71-9F43-FAFD81D99380}" dt="2022-05-04T07:43:46.749" v="67" actId="313"/>
          <ac:spMkLst>
            <pc:docMk/>
            <pc:sldMk cId="2475304243" sldId="263"/>
            <ac:spMk id="4" creationId="{A9FADFDD-25F7-4901-857B-367E81752336}"/>
          </ac:spMkLst>
        </pc:spChg>
      </pc:sldChg>
      <pc:sldChg chg="addSp delSp modSp mod modAnim">
        <pc:chgData name="Casper Holmgaard Jensen" userId="af49bafc-4237-4abc-af9c-df15a764d9ad" providerId="ADAL" clId="{49418DC4-BCB2-4A71-9F43-FAFD81D99380}" dt="2022-05-04T10:03:02.045" v="2556" actId="1035"/>
        <pc:sldMkLst>
          <pc:docMk/>
          <pc:sldMk cId="3122361077" sldId="264"/>
        </pc:sldMkLst>
        <pc:spChg chg="mod">
          <ac:chgData name="Casper Holmgaard Jensen" userId="af49bafc-4237-4abc-af9c-df15a764d9ad" providerId="ADAL" clId="{49418DC4-BCB2-4A71-9F43-FAFD81D99380}" dt="2022-05-04T07:43:08.280" v="64"/>
          <ac:spMkLst>
            <pc:docMk/>
            <pc:sldMk cId="3122361077" sldId="264"/>
            <ac:spMk id="3" creationId="{12B05DB5-9DAF-4048-930D-715AC0D203CA}"/>
          </ac:spMkLst>
        </pc:spChg>
        <pc:spChg chg="mod">
          <ac:chgData name="Casper Holmgaard Jensen" userId="af49bafc-4237-4abc-af9c-df15a764d9ad" providerId="ADAL" clId="{49418DC4-BCB2-4A71-9F43-FAFD81D99380}" dt="2022-05-04T07:43:48.306" v="69" actId="313"/>
          <ac:spMkLst>
            <pc:docMk/>
            <pc:sldMk cId="3122361077" sldId="264"/>
            <ac:spMk id="4" creationId="{7C47FC29-6A2A-4629-A50E-46DDCDDA75C0}"/>
          </ac:spMkLst>
        </pc:spChg>
        <pc:spChg chg="mod">
          <ac:chgData name="Casper Holmgaard Jensen" userId="af49bafc-4237-4abc-af9c-df15a764d9ad" providerId="ADAL" clId="{49418DC4-BCB2-4A71-9F43-FAFD81D99380}" dt="2022-05-04T08:38:19.142" v="785" actId="20577"/>
          <ac:spMkLst>
            <pc:docMk/>
            <pc:sldMk cId="3122361077" sldId="264"/>
            <ac:spMk id="7" creationId="{C70D98B7-0B58-4907-9713-3CAC85E5AA10}"/>
          </ac:spMkLst>
        </pc:spChg>
        <pc:picChg chg="add mod">
          <ac:chgData name="Casper Holmgaard Jensen" userId="af49bafc-4237-4abc-af9c-df15a764d9ad" providerId="ADAL" clId="{49418DC4-BCB2-4A71-9F43-FAFD81D99380}" dt="2022-05-04T08:20:05.642" v="601" actId="1076"/>
          <ac:picMkLst>
            <pc:docMk/>
            <pc:sldMk cId="3122361077" sldId="264"/>
            <ac:picMk id="9" creationId="{BCFDA7C5-4AD8-439C-82DF-CB8F2A25EBDE}"/>
          </ac:picMkLst>
        </pc:picChg>
        <pc:picChg chg="add mod">
          <ac:chgData name="Casper Holmgaard Jensen" userId="af49bafc-4237-4abc-af9c-df15a764d9ad" providerId="ADAL" clId="{49418DC4-BCB2-4A71-9F43-FAFD81D99380}" dt="2022-05-04T08:14:21.155" v="591" actId="1076"/>
          <ac:picMkLst>
            <pc:docMk/>
            <pc:sldMk cId="3122361077" sldId="264"/>
            <ac:picMk id="11" creationId="{FDB84C91-413B-4B5C-89C2-85C4908E55A8}"/>
          </ac:picMkLst>
        </pc:picChg>
        <pc:picChg chg="add del mod">
          <ac:chgData name="Casper Holmgaard Jensen" userId="af49bafc-4237-4abc-af9c-df15a764d9ad" providerId="ADAL" clId="{49418DC4-BCB2-4A71-9F43-FAFD81D99380}" dt="2022-05-04T08:33:37.714" v="736" actId="478"/>
          <ac:picMkLst>
            <pc:docMk/>
            <pc:sldMk cId="3122361077" sldId="264"/>
            <ac:picMk id="12" creationId="{F7892A34-DB7E-4BBF-BFE9-E003B3C57E59}"/>
          </ac:picMkLst>
        </pc:picChg>
        <pc:picChg chg="add mod">
          <ac:chgData name="Casper Holmgaard Jensen" userId="af49bafc-4237-4abc-af9c-df15a764d9ad" providerId="ADAL" clId="{49418DC4-BCB2-4A71-9F43-FAFD81D99380}" dt="2022-05-04T10:03:02.045" v="2556" actId="1035"/>
          <ac:picMkLst>
            <pc:docMk/>
            <pc:sldMk cId="3122361077" sldId="264"/>
            <ac:picMk id="14" creationId="{E85EF9CF-238D-4213-8367-C213477EEF27}"/>
          </ac:picMkLst>
        </pc:picChg>
        <pc:picChg chg="add mod">
          <ac:chgData name="Casper Holmgaard Jensen" userId="af49bafc-4237-4abc-af9c-df15a764d9ad" providerId="ADAL" clId="{49418DC4-BCB2-4A71-9F43-FAFD81D99380}" dt="2022-05-04T08:34:00.278" v="741" actId="1076"/>
          <ac:picMkLst>
            <pc:docMk/>
            <pc:sldMk cId="3122361077" sldId="264"/>
            <ac:picMk id="16" creationId="{B3878CE7-DD10-4F7B-9575-81FF7E227C49}"/>
          </ac:picMkLst>
        </pc:picChg>
      </pc:sldChg>
      <pc:sldChg chg="addSp delSp modSp mod">
        <pc:chgData name="Casper Holmgaard Jensen" userId="af49bafc-4237-4abc-af9c-df15a764d9ad" providerId="ADAL" clId="{49418DC4-BCB2-4A71-9F43-FAFD81D99380}" dt="2022-05-04T09:00:16.200" v="1270" actId="255"/>
        <pc:sldMkLst>
          <pc:docMk/>
          <pc:sldMk cId="1599116141" sldId="265"/>
        </pc:sldMkLst>
        <pc:spChg chg="mod">
          <ac:chgData name="Casper Holmgaard Jensen" userId="af49bafc-4237-4abc-af9c-df15a764d9ad" providerId="ADAL" clId="{49418DC4-BCB2-4A71-9F43-FAFD81D99380}" dt="2022-05-04T08:58:59.959" v="1261" actId="1076"/>
          <ac:spMkLst>
            <pc:docMk/>
            <pc:sldMk cId="1599116141" sldId="265"/>
            <ac:spMk id="2" creationId="{30883BA2-22FC-437A-BF4A-81DC9EA21659}"/>
          </ac:spMkLst>
        </pc:spChg>
        <pc:spChg chg="mod">
          <ac:chgData name="Casper Holmgaard Jensen" userId="af49bafc-4237-4abc-af9c-df15a764d9ad" providerId="ADAL" clId="{49418DC4-BCB2-4A71-9F43-FAFD81D99380}" dt="2022-05-04T07:43:08.280" v="64"/>
          <ac:spMkLst>
            <pc:docMk/>
            <pc:sldMk cId="1599116141" sldId="265"/>
            <ac:spMk id="3" creationId="{2A7AAC35-BF88-4C4A-A094-7438E20FE85D}"/>
          </ac:spMkLst>
        </pc:spChg>
        <pc:spChg chg="mod">
          <ac:chgData name="Casper Holmgaard Jensen" userId="af49bafc-4237-4abc-af9c-df15a764d9ad" providerId="ADAL" clId="{49418DC4-BCB2-4A71-9F43-FAFD81D99380}" dt="2022-05-04T07:43:48.910" v="70" actId="313"/>
          <ac:spMkLst>
            <pc:docMk/>
            <pc:sldMk cId="1599116141" sldId="265"/>
            <ac:spMk id="4" creationId="{FF8207D0-8026-42A0-A0E3-04DE674562D0}"/>
          </ac:spMkLst>
        </pc:spChg>
        <pc:spChg chg="mod">
          <ac:chgData name="Casper Holmgaard Jensen" userId="af49bafc-4237-4abc-af9c-df15a764d9ad" providerId="ADAL" clId="{49418DC4-BCB2-4A71-9F43-FAFD81D99380}" dt="2022-05-04T09:00:16.200" v="1270" actId="255"/>
          <ac:spMkLst>
            <pc:docMk/>
            <pc:sldMk cId="1599116141" sldId="265"/>
            <ac:spMk id="15" creationId="{D6D42511-AD04-F438-A790-56BA727F4976}"/>
          </ac:spMkLst>
        </pc:spChg>
        <pc:spChg chg="del">
          <ac:chgData name="Casper Holmgaard Jensen" userId="af49bafc-4237-4abc-af9c-df15a764d9ad" providerId="ADAL" clId="{49418DC4-BCB2-4A71-9F43-FAFD81D99380}" dt="2022-05-04T08:58:55.677" v="1259" actId="478"/>
          <ac:spMkLst>
            <pc:docMk/>
            <pc:sldMk cId="1599116141" sldId="265"/>
            <ac:spMk id="17" creationId="{C5160581-8E93-D83D-47A4-A6C0B4C2CD8B}"/>
          </ac:spMkLst>
        </pc:spChg>
        <pc:picChg chg="add mod">
          <ac:chgData name="Casper Holmgaard Jensen" userId="af49bafc-4237-4abc-af9c-df15a764d9ad" providerId="ADAL" clId="{49418DC4-BCB2-4A71-9F43-FAFD81D99380}" dt="2022-05-04T08:59:13.293" v="1266" actId="14100"/>
          <ac:picMkLst>
            <pc:docMk/>
            <pc:sldMk cId="1599116141" sldId="265"/>
            <ac:picMk id="7" creationId="{9CF962D3-2C01-4635-967A-FCF8CDF47E4E}"/>
          </ac:picMkLst>
        </pc:picChg>
        <pc:picChg chg="add del">
          <ac:chgData name="Casper Holmgaard Jensen" userId="af49bafc-4237-4abc-af9c-df15a764d9ad" providerId="ADAL" clId="{49418DC4-BCB2-4A71-9F43-FAFD81D99380}" dt="2022-05-04T08:58:03.893" v="1251" actId="478"/>
          <ac:picMkLst>
            <pc:docMk/>
            <pc:sldMk cId="1599116141" sldId="265"/>
            <ac:picMk id="9" creationId="{66413885-29AD-4AB5-8EBC-736254F308A2}"/>
          </ac:picMkLst>
        </pc:picChg>
        <pc:picChg chg="add mod">
          <ac:chgData name="Casper Holmgaard Jensen" userId="af49bafc-4237-4abc-af9c-df15a764d9ad" providerId="ADAL" clId="{49418DC4-BCB2-4A71-9F43-FAFD81D99380}" dt="2022-05-04T08:59:27.711" v="1269" actId="1076"/>
          <ac:picMkLst>
            <pc:docMk/>
            <pc:sldMk cId="1599116141" sldId="265"/>
            <ac:picMk id="11" creationId="{E026169B-3CED-4970-AADC-659DA53ED546}"/>
          </ac:picMkLst>
        </pc:picChg>
        <pc:picChg chg="del">
          <ac:chgData name="Casper Holmgaard Jensen" userId="af49bafc-4237-4abc-af9c-df15a764d9ad" providerId="ADAL" clId="{49418DC4-BCB2-4A71-9F43-FAFD81D99380}" dt="2022-05-04T08:38:42.997" v="800" actId="478"/>
          <ac:picMkLst>
            <pc:docMk/>
            <pc:sldMk cId="1599116141" sldId="265"/>
            <ac:picMk id="12" creationId="{9829C29F-4864-4724-A931-E7BEB06A64AF}"/>
          </ac:picMkLst>
        </pc:picChg>
        <pc:picChg chg="del">
          <ac:chgData name="Casper Holmgaard Jensen" userId="af49bafc-4237-4abc-af9c-df15a764d9ad" providerId="ADAL" clId="{49418DC4-BCB2-4A71-9F43-FAFD81D99380}" dt="2022-05-04T08:38:42.470" v="799" actId="478"/>
          <ac:picMkLst>
            <pc:docMk/>
            <pc:sldMk cId="1599116141" sldId="265"/>
            <ac:picMk id="14" creationId="{E1720D63-D47E-47EE-B8C8-E34F6BE01CC2}"/>
          </ac:picMkLst>
        </pc:picChg>
      </pc:sldChg>
      <pc:sldChg chg="delSp modSp mod">
        <pc:chgData name="Casper Holmgaard Jensen" userId="af49bafc-4237-4abc-af9c-df15a764d9ad" providerId="ADAL" clId="{49418DC4-BCB2-4A71-9F43-FAFD81D99380}" dt="2022-05-04T10:02:52.023" v="2555" actId="14100"/>
        <pc:sldMkLst>
          <pc:docMk/>
          <pc:sldMk cId="3813158762" sldId="266"/>
        </pc:sldMkLst>
        <pc:spChg chg="mod">
          <ac:chgData name="Casper Holmgaard Jensen" userId="af49bafc-4237-4abc-af9c-df15a764d9ad" providerId="ADAL" clId="{49418DC4-BCB2-4A71-9F43-FAFD81D99380}" dt="2022-05-04T09:19:09.077" v="2453" actId="20577"/>
          <ac:spMkLst>
            <pc:docMk/>
            <pc:sldMk cId="3813158762" sldId="266"/>
            <ac:spMk id="2" creationId="{30883BA2-22FC-437A-BF4A-81DC9EA21659}"/>
          </ac:spMkLst>
        </pc:spChg>
        <pc:spChg chg="mod">
          <ac:chgData name="Casper Holmgaard Jensen" userId="af49bafc-4237-4abc-af9c-df15a764d9ad" providerId="ADAL" clId="{49418DC4-BCB2-4A71-9F43-FAFD81D99380}" dt="2022-05-04T07:43:08.280" v="64"/>
          <ac:spMkLst>
            <pc:docMk/>
            <pc:sldMk cId="3813158762" sldId="266"/>
            <ac:spMk id="3" creationId="{2A7AAC35-BF88-4C4A-A094-7438E20FE85D}"/>
          </ac:spMkLst>
        </pc:spChg>
        <pc:spChg chg="mod">
          <ac:chgData name="Casper Holmgaard Jensen" userId="af49bafc-4237-4abc-af9c-df15a764d9ad" providerId="ADAL" clId="{49418DC4-BCB2-4A71-9F43-FAFD81D99380}" dt="2022-05-04T07:43:49.889" v="71" actId="313"/>
          <ac:spMkLst>
            <pc:docMk/>
            <pc:sldMk cId="3813158762" sldId="266"/>
            <ac:spMk id="4" creationId="{FF8207D0-8026-42A0-A0E3-04DE674562D0}"/>
          </ac:spMkLst>
        </pc:spChg>
        <pc:spChg chg="mod">
          <ac:chgData name="Casper Holmgaard Jensen" userId="af49bafc-4237-4abc-af9c-df15a764d9ad" providerId="ADAL" clId="{49418DC4-BCB2-4A71-9F43-FAFD81D99380}" dt="2022-05-04T10:02:52.023" v="2555" actId="14100"/>
          <ac:spMkLst>
            <pc:docMk/>
            <pc:sldMk cId="3813158762" sldId="266"/>
            <ac:spMk id="15" creationId="{D6D42511-AD04-F438-A790-56BA727F4976}"/>
          </ac:spMkLst>
        </pc:spChg>
        <pc:picChg chg="del">
          <ac:chgData name="Casper Holmgaard Jensen" userId="af49bafc-4237-4abc-af9c-df15a764d9ad" providerId="ADAL" clId="{49418DC4-BCB2-4A71-9F43-FAFD81D99380}" dt="2022-05-04T09:14:25.761" v="2148" actId="478"/>
          <ac:picMkLst>
            <pc:docMk/>
            <pc:sldMk cId="3813158762" sldId="266"/>
            <ac:picMk id="7" creationId="{A28C26B0-AFF7-41C0-9EFC-2AC6E3464741}"/>
          </ac:picMkLst>
        </pc:picChg>
        <pc:picChg chg="del">
          <ac:chgData name="Casper Holmgaard Jensen" userId="af49bafc-4237-4abc-af9c-df15a764d9ad" providerId="ADAL" clId="{49418DC4-BCB2-4A71-9F43-FAFD81D99380}" dt="2022-05-04T09:14:26.274" v="2149" actId="478"/>
          <ac:picMkLst>
            <pc:docMk/>
            <pc:sldMk cId="3813158762" sldId="266"/>
            <ac:picMk id="9" creationId="{634DFC2A-7980-4555-9F7A-0BA8D92CDD6B}"/>
          </ac:picMkLst>
        </pc:picChg>
      </pc:sldChg>
      <pc:sldChg chg="modSp del mod">
        <pc:chgData name="Casper Holmgaard Jensen" userId="af49bafc-4237-4abc-af9c-df15a764d9ad" providerId="ADAL" clId="{49418DC4-BCB2-4A71-9F43-FAFD81D99380}" dt="2022-05-04T08:09:54.566" v="473" actId="47"/>
        <pc:sldMkLst>
          <pc:docMk/>
          <pc:sldMk cId="2192283962" sldId="267"/>
        </pc:sldMkLst>
        <pc:spChg chg="mod">
          <ac:chgData name="Casper Holmgaard Jensen" userId="af49bafc-4237-4abc-af9c-df15a764d9ad" providerId="ADAL" clId="{49418DC4-BCB2-4A71-9F43-FAFD81D99380}" dt="2022-05-04T07:43:08.280" v="64"/>
          <ac:spMkLst>
            <pc:docMk/>
            <pc:sldMk cId="2192283962" sldId="267"/>
            <ac:spMk id="3" creationId="{0224A0D3-2C8F-4F90-89D7-8A9BD46F841E}"/>
          </ac:spMkLst>
        </pc:spChg>
        <pc:spChg chg="mod">
          <ac:chgData name="Casper Holmgaard Jensen" userId="af49bafc-4237-4abc-af9c-df15a764d9ad" providerId="ADAL" clId="{49418DC4-BCB2-4A71-9F43-FAFD81D99380}" dt="2022-05-04T07:43:47.669" v="68" actId="313"/>
          <ac:spMkLst>
            <pc:docMk/>
            <pc:sldMk cId="2192283962" sldId="267"/>
            <ac:spMk id="4" creationId="{A9FADFDD-25F7-4901-857B-367E81752336}"/>
          </ac:spMkLst>
        </pc:spChg>
      </pc:sldChg>
      <pc:sldChg chg="modSp del mod">
        <pc:chgData name="Casper Holmgaard Jensen" userId="af49bafc-4237-4abc-af9c-df15a764d9ad" providerId="ADAL" clId="{49418DC4-BCB2-4A71-9F43-FAFD81D99380}" dt="2022-05-04T08:11:29.997" v="585" actId="47"/>
        <pc:sldMkLst>
          <pc:docMk/>
          <pc:sldMk cId="1811186786" sldId="268"/>
        </pc:sldMkLst>
        <pc:spChg chg="mod">
          <ac:chgData name="Casper Holmgaard Jensen" userId="af49bafc-4237-4abc-af9c-df15a764d9ad" providerId="ADAL" clId="{49418DC4-BCB2-4A71-9F43-FAFD81D99380}" dt="2022-05-04T07:43:08.280" v="64"/>
          <ac:spMkLst>
            <pc:docMk/>
            <pc:sldMk cId="1811186786" sldId="268"/>
            <ac:spMk id="3" creationId="{2C0B48E4-633A-4448-AD3F-29397A2891FF}"/>
          </ac:spMkLst>
        </pc:spChg>
        <pc:spChg chg="mod">
          <ac:chgData name="Casper Holmgaard Jensen" userId="af49bafc-4237-4abc-af9c-df15a764d9ad" providerId="ADAL" clId="{49418DC4-BCB2-4A71-9F43-FAFD81D99380}" dt="2022-05-04T07:43:50.675" v="72" actId="313"/>
          <ac:spMkLst>
            <pc:docMk/>
            <pc:sldMk cId="1811186786" sldId="268"/>
            <ac:spMk id="4" creationId="{1B03980F-4C37-4E72-A730-B60D22FB50B8}"/>
          </ac:spMkLst>
        </pc:spChg>
      </pc:sldChg>
      <pc:sldChg chg="modSp del mod">
        <pc:chgData name="Casper Holmgaard Jensen" userId="af49bafc-4237-4abc-af9c-df15a764d9ad" providerId="ADAL" clId="{49418DC4-BCB2-4A71-9F43-FAFD81D99380}" dt="2022-05-04T09:18:59.800" v="2438" actId="47"/>
        <pc:sldMkLst>
          <pc:docMk/>
          <pc:sldMk cId="3284919230" sldId="269"/>
        </pc:sldMkLst>
        <pc:spChg chg="mod">
          <ac:chgData name="Casper Holmgaard Jensen" userId="af49bafc-4237-4abc-af9c-df15a764d9ad" providerId="ADAL" clId="{49418DC4-BCB2-4A71-9F43-FAFD81D99380}" dt="2022-05-04T07:43:08.280" v="64"/>
          <ac:spMkLst>
            <pc:docMk/>
            <pc:sldMk cId="3284919230" sldId="269"/>
            <ac:spMk id="3" creationId="{1D76DCB7-DBAB-4BD3-AE4A-8F702C6186E0}"/>
          </ac:spMkLst>
        </pc:spChg>
        <pc:spChg chg="mod">
          <ac:chgData name="Casper Holmgaard Jensen" userId="af49bafc-4237-4abc-af9c-df15a764d9ad" providerId="ADAL" clId="{49418DC4-BCB2-4A71-9F43-FAFD81D99380}" dt="2022-05-04T07:43:51.369" v="73" actId="313"/>
          <ac:spMkLst>
            <pc:docMk/>
            <pc:sldMk cId="3284919230" sldId="269"/>
            <ac:spMk id="4" creationId="{6F177330-BF97-46FE-B7F2-66CB4E620DBC}"/>
          </ac:spMkLst>
        </pc:spChg>
      </pc:sldChg>
      <pc:sldChg chg="modSp del mod">
        <pc:chgData name="Casper Holmgaard Jensen" userId="af49bafc-4237-4abc-af9c-df15a764d9ad" providerId="ADAL" clId="{49418DC4-BCB2-4A71-9F43-FAFD81D99380}" dt="2022-05-04T09:19:00.650" v="2439" actId="47"/>
        <pc:sldMkLst>
          <pc:docMk/>
          <pc:sldMk cId="1402126543" sldId="270"/>
        </pc:sldMkLst>
        <pc:spChg chg="mod">
          <ac:chgData name="Casper Holmgaard Jensen" userId="af49bafc-4237-4abc-af9c-df15a764d9ad" providerId="ADAL" clId="{49418DC4-BCB2-4A71-9F43-FAFD81D99380}" dt="2022-05-04T07:43:08.280" v="64"/>
          <ac:spMkLst>
            <pc:docMk/>
            <pc:sldMk cId="1402126543" sldId="270"/>
            <ac:spMk id="3" creationId="{767C2597-0987-4DF5-B68C-EA1D66E34204}"/>
          </ac:spMkLst>
        </pc:spChg>
        <pc:spChg chg="mod">
          <ac:chgData name="Casper Holmgaard Jensen" userId="af49bafc-4237-4abc-af9c-df15a764d9ad" providerId="ADAL" clId="{49418DC4-BCB2-4A71-9F43-FAFD81D99380}" dt="2022-05-04T07:43:51.936" v="74" actId="313"/>
          <ac:spMkLst>
            <pc:docMk/>
            <pc:sldMk cId="1402126543" sldId="270"/>
            <ac:spMk id="4" creationId="{65ECF75E-51FE-4F47-9F48-A21C0388D6B5}"/>
          </ac:spMkLst>
        </pc:spChg>
      </pc:sldChg>
      <pc:sldChg chg="modSp mod">
        <pc:chgData name="Casper Holmgaard Jensen" userId="af49bafc-4237-4abc-af9c-df15a764d9ad" providerId="ADAL" clId="{49418DC4-BCB2-4A71-9F43-FAFD81D99380}" dt="2022-05-04T07:43:53.209" v="75" actId="313"/>
        <pc:sldMkLst>
          <pc:docMk/>
          <pc:sldMk cId="860815996" sldId="271"/>
        </pc:sldMkLst>
        <pc:spChg chg="mod">
          <ac:chgData name="Casper Holmgaard Jensen" userId="af49bafc-4237-4abc-af9c-df15a764d9ad" providerId="ADAL" clId="{49418DC4-BCB2-4A71-9F43-FAFD81D99380}" dt="2022-05-04T07:43:08.280" v="64"/>
          <ac:spMkLst>
            <pc:docMk/>
            <pc:sldMk cId="860815996" sldId="271"/>
            <ac:spMk id="5" creationId="{784CACE7-C475-4C30-8E1A-BAC76F907188}"/>
          </ac:spMkLst>
        </pc:spChg>
        <pc:spChg chg="mod">
          <ac:chgData name="Casper Holmgaard Jensen" userId="af49bafc-4237-4abc-af9c-df15a764d9ad" providerId="ADAL" clId="{49418DC4-BCB2-4A71-9F43-FAFD81D99380}" dt="2022-05-04T07:43:53.209" v="75" actId="313"/>
          <ac:spMkLst>
            <pc:docMk/>
            <pc:sldMk cId="860815996" sldId="271"/>
            <ac:spMk id="6" creationId="{0EF8B7BD-3C5B-42F5-AAB8-0FC2A82F1D50}"/>
          </ac:spMkLst>
        </pc:spChg>
      </pc:sldChg>
      <pc:sldChg chg="addSp delSp modSp add mod">
        <pc:chgData name="Casper Holmgaard Jensen" userId="af49bafc-4237-4abc-af9c-df15a764d9ad" providerId="ADAL" clId="{49418DC4-BCB2-4A71-9F43-FAFD81D99380}" dt="2022-05-04T09:20:41.341" v="2463" actId="732"/>
        <pc:sldMkLst>
          <pc:docMk/>
          <pc:sldMk cId="2078055086" sldId="272"/>
        </pc:sldMkLst>
        <pc:spChg chg="mod">
          <ac:chgData name="Casper Holmgaard Jensen" userId="af49bafc-4237-4abc-af9c-df15a764d9ad" providerId="ADAL" clId="{49418DC4-BCB2-4A71-9F43-FAFD81D99380}" dt="2022-05-04T07:58:36.736" v="331" actId="20577"/>
          <ac:spMkLst>
            <pc:docMk/>
            <pc:sldMk cId="2078055086" sldId="272"/>
            <ac:spMk id="2" creationId="{BCD65DBE-2737-4FD2-9676-67B258CCF2E9}"/>
          </ac:spMkLst>
        </pc:spChg>
        <pc:spChg chg="mod">
          <ac:chgData name="Casper Holmgaard Jensen" userId="af49bafc-4237-4abc-af9c-df15a764d9ad" providerId="ADAL" clId="{49418DC4-BCB2-4A71-9F43-FAFD81D99380}" dt="2022-05-04T08:09:33.654" v="472" actId="255"/>
          <ac:spMkLst>
            <pc:docMk/>
            <pc:sldMk cId="2078055086" sldId="272"/>
            <ac:spMk id="7" creationId="{2EC1606A-7151-478A-8B6D-9B4713A79F6A}"/>
          </ac:spMkLst>
        </pc:spChg>
        <pc:spChg chg="add del mod">
          <ac:chgData name="Casper Holmgaard Jensen" userId="af49bafc-4237-4abc-af9c-df15a764d9ad" providerId="ADAL" clId="{49418DC4-BCB2-4A71-9F43-FAFD81D99380}" dt="2022-05-04T07:58:47.715" v="333" actId="478"/>
          <ac:spMkLst>
            <pc:docMk/>
            <pc:sldMk cId="2078055086" sldId="272"/>
            <ac:spMk id="10" creationId="{4D7EFF29-57C5-4494-B919-D4E8EB2AC03C}"/>
          </ac:spMkLst>
        </pc:spChg>
        <pc:spChg chg="add del">
          <ac:chgData name="Casper Holmgaard Jensen" userId="af49bafc-4237-4abc-af9c-df15a764d9ad" providerId="ADAL" clId="{49418DC4-BCB2-4A71-9F43-FAFD81D99380}" dt="2022-05-04T08:04:35.905" v="431" actId="478"/>
          <ac:spMkLst>
            <pc:docMk/>
            <pc:sldMk cId="2078055086" sldId="272"/>
            <ac:spMk id="15" creationId="{880293D3-0A2A-40F2-8958-99305314EEB4}"/>
          </ac:spMkLst>
        </pc:spChg>
        <pc:picChg chg="del">
          <ac:chgData name="Casper Holmgaard Jensen" userId="af49bafc-4237-4abc-af9c-df15a764d9ad" providerId="ADAL" clId="{49418DC4-BCB2-4A71-9F43-FAFD81D99380}" dt="2022-05-04T07:58:48.525" v="334" actId="478"/>
          <ac:picMkLst>
            <pc:docMk/>
            <pc:sldMk cId="2078055086" sldId="272"/>
            <ac:picMk id="9" creationId="{5F1636C1-2A56-4D21-853E-4C4326D8EC12}"/>
          </ac:picMkLst>
        </pc:picChg>
        <pc:picChg chg="del">
          <ac:chgData name="Casper Holmgaard Jensen" userId="af49bafc-4237-4abc-af9c-df15a764d9ad" providerId="ADAL" clId="{49418DC4-BCB2-4A71-9F43-FAFD81D99380}" dt="2022-05-04T07:58:45.752" v="332" actId="478"/>
          <ac:picMkLst>
            <pc:docMk/>
            <pc:sldMk cId="2078055086" sldId="272"/>
            <ac:picMk id="11" creationId="{8322F1FA-0830-4609-BEAA-24EF60B9BA6A}"/>
          </ac:picMkLst>
        </pc:picChg>
        <pc:picChg chg="add mod modCrop">
          <ac:chgData name="Casper Holmgaard Jensen" userId="af49bafc-4237-4abc-af9c-df15a764d9ad" providerId="ADAL" clId="{49418DC4-BCB2-4A71-9F43-FAFD81D99380}" dt="2022-05-04T09:20:41.341" v="2463" actId="732"/>
          <ac:picMkLst>
            <pc:docMk/>
            <pc:sldMk cId="2078055086" sldId="272"/>
            <ac:picMk id="12" creationId="{7FFFABB3-9214-449E-AE76-97BBE20EB15C}"/>
          </ac:picMkLst>
        </pc:picChg>
        <pc:picChg chg="add mod">
          <ac:chgData name="Casper Holmgaard Jensen" userId="af49bafc-4237-4abc-af9c-df15a764d9ad" providerId="ADAL" clId="{49418DC4-BCB2-4A71-9F43-FAFD81D99380}" dt="2022-05-04T09:20:13.110" v="2459" actId="1076"/>
          <ac:picMkLst>
            <pc:docMk/>
            <pc:sldMk cId="2078055086" sldId="272"/>
            <ac:picMk id="13" creationId="{E74D306E-2B96-41E7-922E-DFDF673A57EF}"/>
          </ac:picMkLst>
        </pc:picChg>
        <pc:picChg chg="add mod">
          <ac:chgData name="Casper Holmgaard Jensen" userId="af49bafc-4237-4abc-af9c-df15a764d9ad" providerId="ADAL" clId="{49418DC4-BCB2-4A71-9F43-FAFD81D99380}" dt="2022-05-04T08:05:50.696" v="440" actId="1076"/>
          <ac:picMkLst>
            <pc:docMk/>
            <pc:sldMk cId="2078055086" sldId="272"/>
            <ac:picMk id="16" creationId="{5CB4F765-45F3-48FD-B395-63357B572856}"/>
          </ac:picMkLst>
        </pc:picChg>
      </pc:sldChg>
      <pc:sldChg chg="delSp add del mod">
        <pc:chgData name="Casper Holmgaard Jensen" userId="af49bafc-4237-4abc-af9c-df15a764d9ad" providerId="ADAL" clId="{49418DC4-BCB2-4A71-9F43-FAFD81D99380}" dt="2022-05-04T08:01:26.534" v="413" actId="47"/>
        <pc:sldMkLst>
          <pc:docMk/>
          <pc:sldMk cId="2148422067" sldId="273"/>
        </pc:sldMkLst>
        <pc:picChg chg="del">
          <ac:chgData name="Casper Holmgaard Jensen" userId="af49bafc-4237-4abc-af9c-df15a764d9ad" providerId="ADAL" clId="{49418DC4-BCB2-4A71-9F43-FAFD81D99380}" dt="2022-05-04T08:00:51.290" v="402" actId="478"/>
          <ac:picMkLst>
            <pc:docMk/>
            <pc:sldMk cId="2148422067" sldId="273"/>
            <ac:picMk id="12" creationId="{7FFFABB3-9214-449E-AE76-97BBE20EB15C}"/>
          </ac:picMkLst>
        </pc:picChg>
        <pc:picChg chg="del">
          <ac:chgData name="Casper Holmgaard Jensen" userId="af49bafc-4237-4abc-af9c-df15a764d9ad" providerId="ADAL" clId="{49418DC4-BCB2-4A71-9F43-FAFD81D99380}" dt="2022-05-04T08:00:51.842" v="403" actId="478"/>
          <ac:picMkLst>
            <pc:docMk/>
            <pc:sldMk cId="2148422067" sldId="273"/>
            <ac:picMk id="13" creationId="{E74D306E-2B96-41E7-922E-DFDF673A57EF}"/>
          </ac:picMkLst>
        </pc:picChg>
      </pc:sldChg>
      <pc:sldChg chg="addSp delSp modSp add del mod">
        <pc:chgData name="Casper Holmgaard Jensen" userId="af49bafc-4237-4abc-af9c-df15a764d9ad" providerId="ADAL" clId="{49418DC4-BCB2-4A71-9F43-FAFD81D99380}" dt="2022-05-04T08:08:39.184" v="465" actId="47"/>
        <pc:sldMkLst>
          <pc:docMk/>
          <pc:sldMk cId="1397698528" sldId="274"/>
        </pc:sldMkLst>
        <pc:spChg chg="del">
          <ac:chgData name="Casper Holmgaard Jensen" userId="af49bafc-4237-4abc-af9c-df15a764d9ad" providerId="ADAL" clId="{49418DC4-BCB2-4A71-9F43-FAFD81D99380}" dt="2022-05-04T08:01:01.109" v="405" actId="478"/>
          <ac:spMkLst>
            <pc:docMk/>
            <pc:sldMk cId="1397698528" sldId="274"/>
            <ac:spMk id="2" creationId="{BCD65DBE-2737-4FD2-9676-67B258CCF2E9}"/>
          </ac:spMkLst>
        </pc:spChg>
        <pc:spChg chg="add del">
          <ac:chgData name="Casper Holmgaard Jensen" userId="af49bafc-4237-4abc-af9c-df15a764d9ad" providerId="ADAL" clId="{49418DC4-BCB2-4A71-9F43-FAFD81D99380}" dt="2022-05-04T08:01:24.302" v="412" actId="478"/>
          <ac:spMkLst>
            <pc:docMk/>
            <pc:sldMk cId="1397698528" sldId="274"/>
            <ac:spMk id="7" creationId="{2EC1606A-7151-478A-8B6D-9B4713A79F6A}"/>
          </ac:spMkLst>
        </pc:spChg>
        <pc:spChg chg="add del mod">
          <ac:chgData name="Casper Holmgaard Jensen" userId="af49bafc-4237-4abc-af9c-df15a764d9ad" providerId="ADAL" clId="{49418DC4-BCB2-4A71-9F43-FAFD81D99380}" dt="2022-05-04T08:01:53.126" v="416" actId="478"/>
          <ac:spMkLst>
            <pc:docMk/>
            <pc:sldMk cId="1397698528" sldId="274"/>
            <ac:spMk id="9" creationId="{100D5AB8-772B-435C-A20E-329C8C754529}"/>
          </ac:spMkLst>
        </pc:spChg>
        <pc:spChg chg="add del mod">
          <ac:chgData name="Casper Holmgaard Jensen" userId="af49bafc-4237-4abc-af9c-df15a764d9ad" providerId="ADAL" clId="{49418DC4-BCB2-4A71-9F43-FAFD81D99380}" dt="2022-05-04T08:01:09.710" v="408" actId="478"/>
          <ac:spMkLst>
            <pc:docMk/>
            <pc:sldMk cId="1397698528" sldId="274"/>
            <ac:spMk id="11" creationId="{4F5F458A-E098-4BB2-AB89-970ABEB1D077}"/>
          </ac:spMkLst>
        </pc:spChg>
        <pc:spChg chg="add del mod">
          <ac:chgData name="Casper Holmgaard Jensen" userId="af49bafc-4237-4abc-af9c-df15a764d9ad" providerId="ADAL" clId="{49418DC4-BCB2-4A71-9F43-FAFD81D99380}" dt="2022-05-04T08:01:51.749" v="415" actId="478"/>
          <ac:spMkLst>
            <pc:docMk/>
            <pc:sldMk cId="1397698528" sldId="274"/>
            <ac:spMk id="15" creationId="{C1404DAD-6C5E-4865-B4F0-0AF2CDC35005}"/>
          </ac:spMkLst>
        </pc:spChg>
        <pc:picChg chg="del">
          <ac:chgData name="Casper Holmgaard Jensen" userId="af49bafc-4237-4abc-af9c-df15a764d9ad" providerId="ADAL" clId="{49418DC4-BCB2-4A71-9F43-FAFD81D99380}" dt="2022-05-04T08:01:22.290" v="411" actId="478"/>
          <ac:picMkLst>
            <pc:docMk/>
            <pc:sldMk cId="1397698528" sldId="274"/>
            <ac:picMk id="12" creationId="{7FFFABB3-9214-449E-AE76-97BBE20EB15C}"/>
          </ac:picMkLst>
        </pc:picChg>
        <pc:picChg chg="del">
          <ac:chgData name="Casper Holmgaard Jensen" userId="af49bafc-4237-4abc-af9c-df15a764d9ad" providerId="ADAL" clId="{49418DC4-BCB2-4A71-9F43-FAFD81D99380}" dt="2022-05-04T08:01:21.690" v="410" actId="478"/>
          <ac:picMkLst>
            <pc:docMk/>
            <pc:sldMk cId="1397698528" sldId="274"/>
            <ac:picMk id="13" creationId="{E74D306E-2B96-41E7-922E-DFDF673A57EF}"/>
          </ac:picMkLst>
        </pc:picChg>
        <pc:picChg chg="add mod">
          <ac:chgData name="Casper Holmgaard Jensen" userId="af49bafc-4237-4abc-af9c-df15a764d9ad" providerId="ADAL" clId="{49418DC4-BCB2-4A71-9F43-FAFD81D99380}" dt="2022-05-04T08:02:37.648" v="421" actId="14100"/>
          <ac:picMkLst>
            <pc:docMk/>
            <pc:sldMk cId="1397698528" sldId="274"/>
            <ac:picMk id="16" creationId="{8D5A369E-9C91-40B1-8DDC-C4BAB7743021}"/>
          </ac:picMkLst>
        </pc:picChg>
        <pc:picChg chg="add mod">
          <ac:chgData name="Casper Holmgaard Jensen" userId="af49bafc-4237-4abc-af9c-df15a764d9ad" providerId="ADAL" clId="{49418DC4-BCB2-4A71-9F43-FAFD81D99380}" dt="2022-05-04T08:02:39.890" v="422" actId="14100"/>
          <ac:picMkLst>
            <pc:docMk/>
            <pc:sldMk cId="1397698528" sldId="274"/>
            <ac:picMk id="17" creationId="{66CFB540-B36B-47BD-957A-D492D523AAC4}"/>
          </ac:picMkLst>
        </pc:picChg>
        <pc:picChg chg="add del mod">
          <ac:chgData name="Casper Holmgaard Jensen" userId="af49bafc-4237-4abc-af9c-df15a764d9ad" providerId="ADAL" clId="{49418DC4-BCB2-4A71-9F43-FAFD81D99380}" dt="2022-05-04T08:05:43.469" v="438" actId="21"/>
          <ac:picMkLst>
            <pc:docMk/>
            <pc:sldMk cId="1397698528" sldId="274"/>
            <ac:picMk id="18" creationId="{116AC14A-352C-4375-92F4-D2701C790F97}"/>
          </ac:picMkLst>
        </pc:picChg>
        <pc:picChg chg="add mod">
          <ac:chgData name="Casper Holmgaard Jensen" userId="af49bafc-4237-4abc-af9c-df15a764d9ad" providerId="ADAL" clId="{49418DC4-BCB2-4A71-9F43-FAFD81D99380}" dt="2022-05-04T08:02:34.200" v="420" actId="14100"/>
          <ac:picMkLst>
            <pc:docMk/>
            <pc:sldMk cId="1397698528" sldId="274"/>
            <ac:picMk id="19" creationId="{9BB79FDF-7292-4870-B5FD-A15102A02516}"/>
          </ac:picMkLst>
        </pc:picChg>
      </pc:sldChg>
      <pc:sldChg chg="addSp delSp modSp add mod">
        <pc:chgData name="Casper Holmgaard Jensen" userId="af49bafc-4237-4abc-af9c-df15a764d9ad" providerId="ADAL" clId="{49418DC4-BCB2-4A71-9F43-FAFD81D99380}" dt="2022-05-04T08:09:20.964" v="471" actId="255"/>
        <pc:sldMkLst>
          <pc:docMk/>
          <pc:sldMk cId="374628358" sldId="275"/>
        </pc:sldMkLst>
        <pc:spChg chg="mod">
          <ac:chgData name="Casper Holmgaard Jensen" userId="af49bafc-4237-4abc-af9c-df15a764d9ad" providerId="ADAL" clId="{49418DC4-BCB2-4A71-9F43-FAFD81D99380}" dt="2022-05-04T08:05:26.559" v="437" actId="1076"/>
          <ac:spMkLst>
            <pc:docMk/>
            <pc:sldMk cId="374628358" sldId="275"/>
            <ac:spMk id="2" creationId="{BCD65DBE-2737-4FD2-9676-67B258CCF2E9}"/>
          </ac:spMkLst>
        </pc:spChg>
        <pc:spChg chg="mod">
          <ac:chgData name="Casper Holmgaard Jensen" userId="af49bafc-4237-4abc-af9c-df15a764d9ad" providerId="ADAL" clId="{49418DC4-BCB2-4A71-9F43-FAFD81D99380}" dt="2022-05-04T08:09:20.964" v="471" actId="255"/>
          <ac:spMkLst>
            <pc:docMk/>
            <pc:sldMk cId="374628358" sldId="275"/>
            <ac:spMk id="7" creationId="{2EC1606A-7151-478A-8B6D-9B4713A79F6A}"/>
          </ac:spMkLst>
        </pc:spChg>
        <pc:picChg chg="add mod">
          <ac:chgData name="Casper Holmgaard Jensen" userId="af49bafc-4237-4abc-af9c-df15a764d9ad" providerId="ADAL" clId="{49418DC4-BCB2-4A71-9F43-FAFD81D99380}" dt="2022-05-04T08:08:29.218" v="464" actId="1076"/>
          <ac:picMkLst>
            <pc:docMk/>
            <pc:sldMk cId="374628358" sldId="275"/>
            <ac:picMk id="10" creationId="{E5229ABD-131D-4065-A284-E39AD052942A}"/>
          </ac:picMkLst>
        </pc:picChg>
        <pc:picChg chg="add mod">
          <ac:chgData name="Casper Holmgaard Jensen" userId="af49bafc-4237-4abc-af9c-df15a764d9ad" providerId="ADAL" clId="{49418DC4-BCB2-4A71-9F43-FAFD81D99380}" dt="2022-05-04T08:08:24.448" v="463" actId="1076"/>
          <ac:picMkLst>
            <pc:docMk/>
            <pc:sldMk cId="374628358" sldId="275"/>
            <ac:picMk id="11" creationId="{BB2C3EA5-04AC-488B-BDAA-7DA5CAD7C70C}"/>
          </ac:picMkLst>
        </pc:picChg>
        <pc:picChg chg="del">
          <ac:chgData name="Casper Holmgaard Jensen" userId="af49bafc-4237-4abc-af9c-df15a764d9ad" providerId="ADAL" clId="{49418DC4-BCB2-4A71-9F43-FAFD81D99380}" dt="2022-05-04T08:06:36.321" v="446" actId="478"/>
          <ac:picMkLst>
            <pc:docMk/>
            <pc:sldMk cId="374628358" sldId="275"/>
            <ac:picMk id="12" creationId="{7FFFABB3-9214-449E-AE76-97BBE20EB15C}"/>
          </ac:picMkLst>
        </pc:picChg>
        <pc:picChg chg="del">
          <ac:chgData name="Casper Holmgaard Jensen" userId="af49bafc-4237-4abc-af9c-df15a764d9ad" providerId="ADAL" clId="{49418DC4-BCB2-4A71-9F43-FAFD81D99380}" dt="2022-05-04T08:06:36.949" v="447" actId="478"/>
          <ac:picMkLst>
            <pc:docMk/>
            <pc:sldMk cId="374628358" sldId="275"/>
            <ac:picMk id="13" creationId="{E74D306E-2B96-41E7-922E-DFDF673A57EF}"/>
          </ac:picMkLst>
        </pc:picChg>
        <pc:picChg chg="add mod">
          <ac:chgData name="Casper Holmgaard Jensen" userId="af49bafc-4237-4abc-af9c-df15a764d9ad" providerId="ADAL" clId="{49418DC4-BCB2-4A71-9F43-FAFD81D99380}" dt="2022-05-04T08:07:51.092" v="457" actId="1076"/>
          <ac:picMkLst>
            <pc:docMk/>
            <pc:sldMk cId="374628358" sldId="275"/>
            <ac:picMk id="14" creationId="{9E553764-445F-46C4-A649-F58D3E4CBD88}"/>
          </ac:picMkLst>
        </pc:picChg>
      </pc:sldChg>
      <pc:sldChg chg="addSp delSp modSp add mod">
        <pc:chgData name="Casper Holmgaard Jensen" userId="af49bafc-4237-4abc-af9c-df15a764d9ad" providerId="ADAL" clId="{49418DC4-BCB2-4A71-9F43-FAFD81D99380}" dt="2022-05-04T09:12:31.762" v="2128" actId="1076"/>
        <pc:sldMkLst>
          <pc:docMk/>
          <pc:sldMk cId="4108900426" sldId="276"/>
        </pc:sldMkLst>
        <pc:spChg chg="mod">
          <ac:chgData name="Casper Holmgaard Jensen" userId="af49bafc-4237-4abc-af9c-df15a764d9ad" providerId="ADAL" clId="{49418DC4-BCB2-4A71-9F43-FAFD81D99380}" dt="2022-05-04T09:08:54.556" v="1968" actId="20577"/>
          <ac:spMkLst>
            <pc:docMk/>
            <pc:sldMk cId="4108900426" sldId="276"/>
            <ac:spMk id="2" creationId="{30883BA2-22FC-437A-BF4A-81DC9EA21659}"/>
          </ac:spMkLst>
        </pc:spChg>
        <pc:spChg chg="mod">
          <ac:chgData name="Casper Holmgaard Jensen" userId="af49bafc-4237-4abc-af9c-df15a764d9ad" providerId="ADAL" clId="{49418DC4-BCB2-4A71-9F43-FAFD81D99380}" dt="2022-05-04T09:10:52.056" v="2120" actId="13926"/>
          <ac:spMkLst>
            <pc:docMk/>
            <pc:sldMk cId="4108900426" sldId="276"/>
            <ac:spMk id="15" creationId="{D6D42511-AD04-F438-A790-56BA727F4976}"/>
          </ac:spMkLst>
        </pc:spChg>
        <pc:picChg chg="del">
          <ac:chgData name="Casper Holmgaard Jensen" userId="af49bafc-4237-4abc-af9c-df15a764d9ad" providerId="ADAL" clId="{49418DC4-BCB2-4A71-9F43-FAFD81D99380}" dt="2022-05-04T09:00:56.025" v="1273" actId="478"/>
          <ac:picMkLst>
            <pc:docMk/>
            <pc:sldMk cId="4108900426" sldId="276"/>
            <ac:picMk id="7" creationId="{9CF962D3-2C01-4635-967A-FCF8CDF47E4E}"/>
          </ac:picMkLst>
        </pc:picChg>
        <pc:picChg chg="add mod">
          <ac:chgData name="Casper Holmgaard Jensen" userId="af49bafc-4237-4abc-af9c-df15a764d9ad" providerId="ADAL" clId="{49418DC4-BCB2-4A71-9F43-FAFD81D99380}" dt="2022-05-04T09:11:03.262" v="2122" actId="1076"/>
          <ac:picMkLst>
            <pc:docMk/>
            <pc:sldMk cId="4108900426" sldId="276"/>
            <ac:picMk id="8" creationId="{CE281F0C-25BC-4C3B-B8FB-73DAF04D8B69}"/>
          </ac:picMkLst>
        </pc:picChg>
        <pc:picChg chg="add mod">
          <ac:chgData name="Casper Holmgaard Jensen" userId="af49bafc-4237-4abc-af9c-df15a764d9ad" providerId="ADAL" clId="{49418DC4-BCB2-4A71-9F43-FAFD81D99380}" dt="2022-05-04T09:12:31.762" v="2128" actId="1076"/>
          <ac:picMkLst>
            <pc:docMk/>
            <pc:sldMk cId="4108900426" sldId="276"/>
            <ac:picMk id="10" creationId="{71FCBD3F-F75C-41ED-A050-738E12DAD230}"/>
          </ac:picMkLst>
        </pc:picChg>
        <pc:picChg chg="del">
          <ac:chgData name="Casper Holmgaard Jensen" userId="af49bafc-4237-4abc-af9c-df15a764d9ad" providerId="ADAL" clId="{49418DC4-BCB2-4A71-9F43-FAFD81D99380}" dt="2022-05-04T09:00:55.348" v="1272" actId="478"/>
          <ac:picMkLst>
            <pc:docMk/>
            <pc:sldMk cId="4108900426" sldId="276"/>
            <ac:picMk id="11" creationId="{E026169B-3CED-4970-AADC-659DA53ED546}"/>
          </ac:picMkLst>
        </pc:picChg>
      </pc:sldChg>
      <pc:sldMasterChg chg="modSp modSldLayout">
        <pc:chgData name="Casper Holmgaard Jensen" userId="af49bafc-4237-4abc-af9c-df15a764d9ad" providerId="ADAL" clId="{49418DC4-BCB2-4A71-9F43-FAFD81D99380}" dt="2022-05-04T07:43:08.280" v="64"/>
        <pc:sldMasterMkLst>
          <pc:docMk/>
          <pc:sldMasterMk cId="1990663216" sldId="2147483778"/>
        </pc:sldMasterMkLst>
        <pc:spChg chg="mod">
          <ac:chgData name="Casper Holmgaard Jensen" userId="af49bafc-4237-4abc-af9c-df15a764d9ad" providerId="ADAL" clId="{49418DC4-BCB2-4A71-9F43-FAFD81D99380}" dt="2022-05-04T07:43:08.280" v="64"/>
          <ac:spMkLst>
            <pc:docMk/>
            <pc:sldMasterMk cId="1990663216" sldId="2147483778"/>
            <ac:spMk id="4" creationId="{00000000-0000-0000-0000-000000000000}"/>
          </ac:spMkLst>
        </pc:sp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964907975" sldId="2147483654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964907975" sldId="2147483654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568032188" sldId="2147483655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568032188" sldId="2147483655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606158897" sldId="2147483661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606158897" sldId="2147483661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3907804080" sldId="2147483677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3907804080" sldId="2147483677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266570738" sldId="2147483679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266570738" sldId="2147483679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310989259" sldId="2147483680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310989259" sldId="2147483680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43726189" sldId="2147483683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43726189" sldId="2147483683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974146276" sldId="2147483684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974146276" sldId="2147483684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774008580" sldId="2147483702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774008580" sldId="2147483702"/>
              <ac:spMk id="18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3421134575" sldId="2147483704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3421134575" sldId="2147483704"/>
              <ac:spMk id="72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339131089" sldId="2147483712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339131089" sldId="2147483712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4021072383" sldId="2147483713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4021072383" sldId="2147483713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736372240" sldId="2147483714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736372240" sldId="2147483714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3881452469" sldId="2147483715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3881452469" sldId="2147483715"/>
              <ac:spMk id="18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4014347224" sldId="2147483716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4014347224" sldId="2147483716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4226326759" sldId="2147483717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4226326759" sldId="2147483717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3660966951" sldId="2147483718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3660966951" sldId="2147483718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79505467" sldId="2147483719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79505467" sldId="2147483719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3438033667" sldId="2147483720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3438033667" sldId="2147483720"/>
              <ac:spMk id="19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37382509" sldId="2147483721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37382509" sldId="2147483721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531440642" sldId="2147483722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531440642" sldId="2147483722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3757764421" sldId="2147483723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3757764421" sldId="2147483723"/>
              <ac:spMk id="19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834738052" sldId="2147483725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834738052" sldId="2147483725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416060070" sldId="2147483726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416060070" sldId="2147483726"/>
              <ac:spMk id="14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368012896" sldId="2147483728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368012896" sldId="2147483728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366322359" sldId="2147483739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366322359" sldId="2147483739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4224559007" sldId="2147483741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4224559007" sldId="2147483741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633668388" sldId="2147483744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633668388" sldId="2147483744"/>
              <ac:spMk id="4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957825007" sldId="2147483779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957825007" sldId="2147483779"/>
              <ac:spMk id="4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4150187514" sldId="2147483780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4150187514" sldId="2147483780"/>
              <ac:spMk id="4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3967991589" sldId="2147483781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3967991589" sldId="2147483781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005174614" sldId="2147483782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005174614" sldId="2147483782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661356378" sldId="2147483783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661356378" sldId="2147483783"/>
              <ac:spMk id="72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02004103" sldId="2147483784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02004103" sldId="2147483784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534602362" sldId="2147483785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534602362" sldId="2147483785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113910202" sldId="2147483786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113910202" sldId="2147483786"/>
              <ac:spMk id="18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221486484" sldId="2147483787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221486484" sldId="2147483787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693618631" sldId="2147483788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693618631" sldId="2147483788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640241663" sldId="2147483789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640241663" sldId="2147483789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4112666732" sldId="2147483790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4112666732" sldId="2147483790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240344806" sldId="2147483791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240344806" sldId="2147483791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567012104" sldId="2147483792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567012104" sldId="2147483792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326316232" sldId="2147483793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326316232" sldId="2147483793"/>
              <ac:spMk id="14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144219228" sldId="2147483794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144219228" sldId="2147483794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211190985" sldId="2147483795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211190985" sldId="2147483795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482878517" sldId="2147483796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482878517" sldId="2147483796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4008825496" sldId="2147483797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4008825496" sldId="2147483797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3073224505" sldId="2147483798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3073224505" sldId="2147483798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4157321633" sldId="2147483799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4157321633" sldId="2147483799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608147485" sldId="2147483800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608147485" sldId="2147483800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3315827763" sldId="2147483801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3315827763" sldId="2147483801"/>
              <ac:spMk id="19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964167818" sldId="2147483802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964167818" sldId="2147483802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057648392" sldId="2147483803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057648392" sldId="2147483803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2532988084" sldId="2147483804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2532988084" sldId="2147483804"/>
              <ac:spMk id="19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801819497" sldId="2147483805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801819497" sldId="2147483805"/>
              <ac:spMk id="18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474720527" sldId="2147483806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474720527" sldId="2147483806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9418DC4-BCB2-4A71-9F43-FAFD81D99380}" dt="2022-05-04T07:43:08.280" v="64"/>
          <pc:sldLayoutMkLst>
            <pc:docMk/>
            <pc:sldMasterMk cId="1990663216" sldId="2147483778"/>
            <pc:sldLayoutMk cId="1336766162" sldId="2147483807"/>
          </pc:sldLayoutMkLst>
          <pc:spChg chg="mod">
            <ac:chgData name="Casper Holmgaard Jensen" userId="af49bafc-4237-4abc-af9c-df15a764d9ad" providerId="ADAL" clId="{49418DC4-BCB2-4A71-9F43-FAFD81D99380}" dt="2022-05-04T07:43:08.280" v="64"/>
            <ac:spMkLst>
              <pc:docMk/>
              <pc:sldMasterMk cId="1990663216" sldId="2147483778"/>
              <pc:sldLayoutMk cId="1336766162" sldId="2147483807"/>
              <ac:spMk id="16" creationId="{00000000-0000-0000-0000-000000000000}"/>
            </ac:spMkLst>
          </pc:spChg>
        </pc:sldLayoutChg>
      </pc:sldMasterChg>
    </pc:docChg>
  </pc:docChgLst>
  <pc:docChgLst>
    <pc:chgData name="Casper Holmgaard Jensen" userId="af49bafc-4237-4abc-af9c-df15a764d9ad" providerId="ADAL" clId="{485D5A21-B239-4489-BEFE-6CB761BB657F}"/>
    <pc:docChg chg="undo redo custSel addSld modSld modMainMaster modNotesMaster modHandout">
      <pc:chgData name="Casper Holmgaard Jensen" userId="af49bafc-4237-4abc-af9c-df15a764d9ad" providerId="ADAL" clId="{485D5A21-B239-4489-BEFE-6CB761BB657F}" dt="2022-10-06T09:56:32.892" v="915" actId="14100"/>
      <pc:docMkLst>
        <pc:docMk/>
      </pc:docMkLst>
      <pc:sldChg chg="modSp mod">
        <pc:chgData name="Casper Holmgaard Jensen" userId="af49bafc-4237-4abc-af9c-df15a764d9ad" providerId="ADAL" clId="{485D5A21-B239-4489-BEFE-6CB761BB657F}" dt="2022-10-05T18:49:28.654" v="247" actId="14100"/>
        <pc:sldMkLst>
          <pc:docMk/>
          <pc:sldMk cId="4065686780" sldId="259"/>
        </pc:sldMkLst>
        <pc:spChg chg="mod">
          <ac:chgData name="Casper Holmgaard Jensen" userId="af49bafc-4237-4abc-af9c-df15a764d9ad" providerId="ADAL" clId="{485D5A21-B239-4489-BEFE-6CB761BB657F}" dt="2022-10-05T18:38:38.559" v="37"/>
          <ac:spMkLst>
            <pc:docMk/>
            <pc:sldMk cId="4065686780" sldId="259"/>
            <ac:spMk id="4" creationId="{00000000-0000-0000-0000-000000000000}"/>
          </ac:spMkLst>
        </pc:spChg>
        <pc:spChg chg="mod">
          <ac:chgData name="Casper Holmgaard Jensen" userId="af49bafc-4237-4abc-af9c-df15a764d9ad" providerId="ADAL" clId="{485D5A21-B239-4489-BEFE-6CB761BB657F}" dt="2022-10-05T18:46:50.772" v="130" actId="20577"/>
          <ac:spMkLst>
            <pc:docMk/>
            <pc:sldMk cId="4065686780" sldId="259"/>
            <ac:spMk id="7" creationId="{00000000-0000-0000-0000-000000000000}"/>
          </ac:spMkLst>
        </pc:spChg>
        <pc:spChg chg="mod">
          <ac:chgData name="Casper Holmgaard Jensen" userId="af49bafc-4237-4abc-af9c-df15a764d9ad" providerId="ADAL" clId="{485D5A21-B239-4489-BEFE-6CB761BB657F}" dt="2022-10-05T18:49:28.654" v="247" actId="14100"/>
          <ac:spMkLst>
            <pc:docMk/>
            <pc:sldMk cId="4065686780" sldId="259"/>
            <ac:spMk id="8" creationId="{00000000-0000-0000-0000-000000000000}"/>
          </ac:spMkLst>
        </pc:spChg>
        <pc:spChg chg="mod">
          <ac:chgData name="Casper Holmgaard Jensen" userId="af49bafc-4237-4abc-af9c-df15a764d9ad" providerId="ADAL" clId="{485D5A21-B239-4489-BEFE-6CB761BB657F}" dt="2022-10-05T18:37:46.508" v="22" actId="20577"/>
          <ac:spMkLst>
            <pc:docMk/>
            <pc:sldMk cId="4065686780" sldId="259"/>
            <ac:spMk id="9" creationId="{00000000-0000-0000-0000-000000000000}"/>
          </ac:spMkLst>
        </pc:spChg>
      </pc:sldChg>
      <pc:sldChg chg="addSp delSp modSp mod">
        <pc:chgData name="Casper Holmgaard Jensen" userId="af49bafc-4237-4abc-af9c-df15a764d9ad" providerId="ADAL" clId="{485D5A21-B239-4489-BEFE-6CB761BB657F}" dt="2022-10-06T09:08:39.447" v="879" actId="14100"/>
        <pc:sldMkLst>
          <pc:docMk/>
          <pc:sldMk cId="2296318716" sldId="262"/>
        </pc:sldMkLst>
        <pc:spChg chg="mod">
          <ac:chgData name="Casper Holmgaard Jensen" userId="af49bafc-4237-4abc-af9c-df15a764d9ad" providerId="ADAL" clId="{485D5A21-B239-4489-BEFE-6CB761BB657F}" dt="2022-10-05T18:38:23.914" v="29" actId="313"/>
          <ac:spMkLst>
            <pc:docMk/>
            <pc:sldMk cId="2296318716" sldId="262"/>
            <ac:spMk id="3" creationId="{26737424-2945-49BC-8955-F089A83E751F}"/>
          </ac:spMkLst>
        </pc:spChg>
        <pc:spChg chg="mod">
          <ac:chgData name="Casper Holmgaard Jensen" userId="af49bafc-4237-4abc-af9c-df15a764d9ad" providerId="ADAL" clId="{485D5A21-B239-4489-BEFE-6CB761BB657F}" dt="2022-10-06T09:08:39.447" v="879" actId="14100"/>
          <ac:spMkLst>
            <pc:docMk/>
            <pc:sldMk cId="2296318716" sldId="262"/>
            <ac:spMk id="7" creationId="{2EC1606A-7151-478A-8B6D-9B4713A79F6A}"/>
          </ac:spMkLst>
        </pc:spChg>
        <pc:picChg chg="add del mod">
          <ac:chgData name="Casper Holmgaard Jensen" userId="af49bafc-4237-4abc-af9c-df15a764d9ad" providerId="ADAL" clId="{485D5A21-B239-4489-BEFE-6CB761BB657F}" dt="2022-10-05T18:56:11.426" v="281" actId="478"/>
          <ac:picMkLst>
            <pc:docMk/>
            <pc:sldMk cId="2296318716" sldId="262"/>
            <ac:picMk id="1026" creationId="{1C189265-606C-904A-7EAB-CED04863578A}"/>
          </ac:picMkLst>
        </pc:picChg>
        <pc:picChg chg="add del mod">
          <ac:chgData name="Casper Holmgaard Jensen" userId="af49bafc-4237-4abc-af9c-df15a764d9ad" providerId="ADAL" clId="{485D5A21-B239-4489-BEFE-6CB761BB657F}" dt="2022-10-05T18:56:10.913" v="280" actId="478"/>
          <ac:picMkLst>
            <pc:docMk/>
            <pc:sldMk cId="2296318716" sldId="262"/>
            <ac:picMk id="1028" creationId="{384983EB-C584-9F93-1C6F-7899726EDA2A}"/>
          </ac:picMkLst>
        </pc:picChg>
        <pc:picChg chg="add del mod">
          <ac:chgData name="Casper Holmgaard Jensen" userId="af49bafc-4237-4abc-af9c-df15a764d9ad" providerId="ADAL" clId="{485D5A21-B239-4489-BEFE-6CB761BB657F}" dt="2022-10-05T18:56:10.126" v="279" actId="478"/>
          <ac:picMkLst>
            <pc:docMk/>
            <pc:sldMk cId="2296318716" sldId="262"/>
            <ac:picMk id="1030" creationId="{82AED9EC-FE86-C1AC-E89F-9498739D7452}"/>
          </ac:picMkLst>
        </pc:picChg>
      </pc:sldChg>
      <pc:sldChg chg="modSp mod modAnim">
        <pc:chgData name="Casper Holmgaard Jensen" userId="af49bafc-4237-4abc-af9c-df15a764d9ad" providerId="ADAL" clId="{485D5A21-B239-4489-BEFE-6CB761BB657F}" dt="2022-10-06T09:20:11.173" v="897"/>
        <pc:sldMkLst>
          <pc:docMk/>
          <pc:sldMk cId="3122361077" sldId="264"/>
        </pc:sldMkLst>
        <pc:spChg chg="mod">
          <ac:chgData name="Casper Holmgaard Jensen" userId="af49bafc-4237-4abc-af9c-df15a764d9ad" providerId="ADAL" clId="{485D5A21-B239-4489-BEFE-6CB761BB657F}" dt="2022-10-05T18:38:29.546" v="32" actId="313"/>
          <ac:spMkLst>
            <pc:docMk/>
            <pc:sldMk cId="3122361077" sldId="264"/>
            <ac:spMk id="3" creationId="{12B05DB5-9DAF-4048-930D-715AC0D203CA}"/>
          </ac:spMkLst>
        </pc:spChg>
        <pc:spChg chg="mod">
          <ac:chgData name="Casper Holmgaard Jensen" userId="af49bafc-4237-4abc-af9c-df15a764d9ad" providerId="ADAL" clId="{485D5A21-B239-4489-BEFE-6CB761BB657F}" dt="2022-10-05T18:57:04.140" v="339" actId="20577"/>
          <ac:spMkLst>
            <pc:docMk/>
            <pc:sldMk cId="3122361077" sldId="264"/>
            <ac:spMk id="7" creationId="{C70D98B7-0B58-4907-9713-3CAC85E5AA10}"/>
          </ac:spMkLst>
        </pc:spChg>
      </pc:sldChg>
      <pc:sldChg chg="addSp modSp mod">
        <pc:chgData name="Casper Holmgaard Jensen" userId="af49bafc-4237-4abc-af9c-df15a764d9ad" providerId="ADAL" clId="{485D5A21-B239-4489-BEFE-6CB761BB657F}" dt="2022-10-05T19:37:22.510" v="844" actId="14100"/>
        <pc:sldMkLst>
          <pc:docMk/>
          <pc:sldMk cId="1599116141" sldId="265"/>
        </pc:sldMkLst>
        <pc:spChg chg="mod">
          <ac:chgData name="Casper Holmgaard Jensen" userId="af49bafc-4237-4abc-af9c-df15a764d9ad" providerId="ADAL" clId="{485D5A21-B239-4489-BEFE-6CB761BB657F}" dt="2022-10-05T18:38:31.424" v="33" actId="313"/>
          <ac:spMkLst>
            <pc:docMk/>
            <pc:sldMk cId="1599116141" sldId="265"/>
            <ac:spMk id="3" creationId="{2A7AAC35-BF88-4C4A-A094-7438E20FE85D}"/>
          </ac:spMkLst>
        </pc:spChg>
        <pc:spChg chg="add mod">
          <ac:chgData name="Casper Holmgaard Jensen" userId="af49bafc-4237-4abc-af9c-df15a764d9ad" providerId="ADAL" clId="{485D5A21-B239-4489-BEFE-6CB761BB657F}" dt="2022-10-05T19:36:53.427" v="840" actId="207"/>
          <ac:spMkLst>
            <pc:docMk/>
            <pc:sldMk cId="1599116141" sldId="265"/>
            <ac:spMk id="6" creationId="{66A6E684-0D2B-DF96-FB01-3019FB14E32D}"/>
          </ac:spMkLst>
        </pc:spChg>
        <pc:spChg chg="add mod">
          <ac:chgData name="Casper Holmgaard Jensen" userId="af49bafc-4237-4abc-af9c-df15a764d9ad" providerId="ADAL" clId="{485D5A21-B239-4489-BEFE-6CB761BB657F}" dt="2022-10-05T19:37:22.510" v="844" actId="14100"/>
          <ac:spMkLst>
            <pc:docMk/>
            <pc:sldMk cId="1599116141" sldId="265"/>
            <ac:spMk id="8" creationId="{C7A6D888-DB58-67EF-B65E-372B940AB9D9}"/>
          </ac:spMkLst>
        </pc:spChg>
        <pc:spChg chg="mod">
          <ac:chgData name="Casper Holmgaard Jensen" userId="af49bafc-4237-4abc-af9c-df15a764d9ad" providerId="ADAL" clId="{485D5A21-B239-4489-BEFE-6CB761BB657F}" dt="2022-10-05T19:25:37.969" v="620" actId="20577"/>
          <ac:spMkLst>
            <pc:docMk/>
            <pc:sldMk cId="1599116141" sldId="265"/>
            <ac:spMk id="15" creationId="{D6D42511-AD04-F438-A790-56BA727F4976}"/>
          </ac:spMkLst>
        </pc:spChg>
      </pc:sldChg>
      <pc:sldChg chg="modSp mod">
        <pc:chgData name="Casper Holmgaard Jensen" userId="af49bafc-4237-4abc-af9c-df15a764d9ad" providerId="ADAL" clId="{485D5A21-B239-4489-BEFE-6CB761BB657F}" dt="2022-10-05T19:30:11.889" v="801" actId="20577"/>
        <pc:sldMkLst>
          <pc:docMk/>
          <pc:sldMk cId="3813158762" sldId="266"/>
        </pc:sldMkLst>
        <pc:spChg chg="mod">
          <ac:chgData name="Casper Holmgaard Jensen" userId="af49bafc-4237-4abc-af9c-df15a764d9ad" providerId="ADAL" clId="{485D5A21-B239-4489-BEFE-6CB761BB657F}" dt="2022-10-05T18:39:16.473" v="38" actId="255"/>
          <ac:spMkLst>
            <pc:docMk/>
            <pc:sldMk cId="3813158762" sldId="266"/>
            <ac:spMk id="3" creationId="{2A7AAC35-BF88-4C4A-A094-7438E20FE85D}"/>
          </ac:spMkLst>
        </pc:spChg>
        <pc:spChg chg="mod">
          <ac:chgData name="Casper Holmgaard Jensen" userId="af49bafc-4237-4abc-af9c-df15a764d9ad" providerId="ADAL" clId="{485D5A21-B239-4489-BEFE-6CB761BB657F}" dt="2022-10-05T18:39:20.882" v="39" actId="255"/>
          <ac:spMkLst>
            <pc:docMk/>
            <pc:sldMk cId="3813158762" sldId="266"/>
            <ac:spMk id="4" creationId="{FF8207D0-8026-42A0-A0E3-04DE674562D0}"/>
          </ac:spMkLst>
        </pc:spChg>
        <pc:spChg chg="mod">
          <ac:chgData name="Casper Holmgaard Jensen" userId="af49bafc-4237-4abc-af9c-df15a764d9ad" providerId="ADAL" clId="{485D5A21-B239-4489-BEFE-6CB761BB657F}" dt="2022-10-05T19:30:11.889" v="801" actId="20577"/>
          <ac:spMkLst>
            <pc:docMk/>
            <pc:sldMk cId="3813158762" sldId="266"/>
            <ac:spMk id="15" creationId="{D6D42511-AD04-F438-A790-56BA727F4976}"/>
          </ac:spMkLst>
        </pc:spChg>
      </pc:sldChg>
      <pc:sldChg chg="modSp mod">
        <pc:chgData name="Casper Holmgaard Jensen" userId="af49bafc-4237-4abc-af9c-df15a764d9ad" providerId="ADAL" clId="{485D5A21-B239-4489-BEFE-6CB761BB657F}" dt="2022-10-05T18:38:34.611" v="36" actId="313"/>
        <pc:sldMkLst>
          <pc:docMk/>
          <pc:sldMk cId="860815996" sldId="271"/>
        </pc:sldMkLst>
        <pc:spChg chg="mod">
          <ac:chgData name="Casper Holmgaard Jensen" userId="af49bafc-4237-4abc-af9c-df15a764d9ad" providerId="ADAL" clId="{485D5A21-B239-4489-BEFE-6CB761BB657F}" dt="2022-10-05T18:38:34.611" v="36" actId="313"/>
          <ac:spMkLst>
            <pc:docMk/>
            <pc:sldMk cId="860815996" sldId="271"/>
            <ac:spMk id="5" creationId="{784CACE7-C475-4C30-8E1A-BAC76F907188}"/>
          </ac:spMkLst>
        </pc:spChg>
      </pc:sldChg>
      <pc:sldChg chg="modSp mod">
        <pc:chgData name="Casper Holmgaard Jensen" userId="af49bafc-4237-4abc-af9c-df15a764d9ad" providerId="ADAL" clId="{485D5A21-B239-4489-BEFE-6CB761BB657F}" dt="2022-10-05T18:38:27.886" v="30" actId="313"/>
        <pc:sldMkLst>
          <pc:docMk/>
          <pc:sldMk cId="2078055086" sldId="272"/>
        </pc:sldMkLst>
        <pc:spChg chg="mod">
          <ac:chgData name="Casper Holmgaard Jensen" userId="af49bafc-4237-4abc-af9c-df15a764d9ad" providerId="ADAL" clId="{485D5A21-B239-4489-BEFE-6CB761BB657F}" dt="2022-10-05T18:38:27.886" v="30" actId="313"/>
          <ac:spMkLst>
            <pc:docMk/>
            <pc:sldMk cId="2078055086" sldId="272"/>
            <ac:spMk id="3" creationId="{26737424-2945-49BC-8955-F089A83E751F}"/>
          </ac:spMkLst>
        </pc:spChg>
      </pc:sldChg>
      <pc:sldChg chg="modSp mod">
        <pc:chgData name="Casper Holmgaard Jensen" userId="af49bafc-4237-4abc-af9c-df15a764d9ad" providerId="ADAL" clId="{485D5A21-B239-4489-BEFE-6CB761BB657F}" dt="2022-10-05T18:38:28.680" v="31" actId="313"/>
        <pc:sldMkLst>
          <pc:docMk/>
          <pc:sldMk cId="374628358" sldId="275"/>
        </pc:sldMkLst>
        <pc:spChg chg="mod">
          <ac:chgData name="Casper Holmgaard Jensen" userId="af49bafc-4237-4abc-af9c-df15a764d9ad" providerId="ADAL" clId="{485D5A21-B239-4489-BEFE-6CB761BB657F}" dt="2022-10-05T18:38:28.680" v="31" actId="313"/>
          <ac:spMkLst>
            <pc:docMk/>
            <pc:sldMk cId="374628358" sldId="275"/>
            <ac:spMk id="3" creationId="{26737424-2945-49BC-8955-F089A83E751F}"/>
          </ac:spMkLst>
        </pc:spChg>
      </pc:sldChg>
      <pc:sldChg chg="modSp mod">
        <pc:chgData name="Casper Holmgaard Jensen" userId="af49bafc-4237-4abc-af9c-df15a764d9ad" providerId="ADAL" clId="{485D5A21-B239-4489-BEFE-6CB761BB657F}" dt="2022-10-05T18:39:41.619" v="45" actId="255"/>
        <pc:sldMkLst>
          <pc:docMk/>
          <pc:sldMk cId="4108900426" sldId="276"/>
        </pc:sldMkLst>
        <pc:spChg chg="mod">
          <ac:chgData name="Casper Holmgaard Jensen" userId="af49bafc-4237-4abc-af9c-df15a764d9ad" providerId="ADAL" clId="{485D5A21-B239-4489-BEFE-6CB761BB657F}" dt="2022-10-05T18:39:41.619" v="45" actId="255"/>
          <ac:spMkLst>
            <pc:docMk/>
            <pc:sldMk cId="4108900426" sldId="276"/>
            <ac:spMk id="3" creationId="{2A7AAC35-BF88-4C4A-A094-7438E20FE85D}"/>
          </ac:spMkLst>
        </pc:spChg>
        <pc:spChg chg="mod">
          <ac:chgData name="Casper Holmgaard Jensen" userId="af49bafc-4237-4abc-af9c-df15a764d9ad" providerId="ADAL" clId="{485D5A21-B239-4489-BEFE-6CB761BB657F}" dt="2022-10-05T18:39:28.883" v="40" actId="255"/>
          <ac:spMkLst>
            <pc:docMk/>
            <pc:sldMk cId="4108900426" sldId="276"/>
            <ac:spMk id="4" creationId="{FF8207D0-8026-42A0-A0E3-04DE674562D0}"/>
          </ac:spMkLst>
        </pc:spChg>
      </pc:sldChg>
      <pc:sldChg chg="addSp delSp modSp add mod">
        <pc:chgData name="Casper Holmgaard Jensen" userId="af49bafc-4237-4abc-af9c-df15a764d9ad" providerId="ADAL" clId="{485D5A21-B239-4489-BEFE-6CB761BB657F}" dt="2022-10-06T09:23:26.424" v="914" actId="478"/>
        <pc:sldMkLst>
          <pc:docMk/>
          <pc:sldMk cId="393535276" sldId="277"/>
        </pc:sldMkLst>
        <pc:spChg chg="mod">
          <ac:chgData name="Casper Holmgaard Jensen" userId="af49bafc-4237-4abc-af9c-df15a764d9ad" providerId="ADAL" clId="{485D5A21-B239-4489-BEFE-6CB761BB657F}" dt="2022-10-05T19:35:06.357" v="804"/>
          <ac:spMkLst>
            <pc:docMk/>
            <pc:sldMk cId="393535276" sldId="277"/>
            <ac:spMk id="2" creationId="{30883BA2-22FC-437A-BF4A-81DC9EA21659}"/>
          </ac:spMkLst>
        </pc:spChg>
        <pc:spChg chg="add mod">
          <ac:chgData name="Casper Holmgaard Jensen" userId="af49bafc-4237-4abc-af9c-df15a764d9ad" providerId="ADAL" clId="{485D5A21-B239-4489-BEFE-6CB761BB657F}" dt="2022-10-06T09:22:25.338" v="909" actId="692"/>
          <ac:spMkLst>
            <pc:docMk/>
            <pc:sldMk cId="393535276" sldId="277"/>
            <ac:spMk id="6" creationId="{45E29A4F-1EBB-38FB-0B34-3D80002B8E91}"/>
          </ac:spMkLst>
        </pc:spChg>
        <pc:spChg chg="add del mod">
          <ac:chgData name="Casper Holmgaard Jensen" userId="af49bafc-4237-4abc-af9c-df15a764d9ad" providerId="ADAL" clId="{485D5A21-B239-4489-BEFE-6CB761BB657F}" dt="2022-10-05T19:15:24.128" v="434" actId="478"/>
          <ac:spMkLst>
            <pc:docMk/>
            <pc:sldMk cId="393535276" sldId="277"/>
            <ac:spMk id="7" creationId="{7FCABFB7-3C27-FD57-62EF-087B5B02A9FF}"/>
          </ac:spMkLst>
        </pc:spChg>
        <pc:spChg chg="del mod">
          <ac:chgData name="Casper Holmgaard Jensen" userId="af49bafc-4237-4abc-af9c-df15a764d9ad" providerId="ADAL" clId="{485D5A21-B239-4489-BEFE-6CB761BB657F}" dt="2022-10-05T19:15:01.161" v="432" actId="478"/>
          <ac:spMkLst>
            <pc:docMk/>
            <pc:sldMk cId="393535276" sldId="277"/>
            <ac:spMk id="15" creationId="{D6D42511-AD04-F438-A790-56BA727F4976}"/>
          </ac:spMkLst>
        </pc:spChg>
        <pc:spChg chg="add mod">
          <ac:chgData name="Casper Holmgaard Jensen" userId="af49bafc-4237-4abc-af9c-df15a764d9ad" providerId="ADAL" clId="{485D5A21-B239-4489-BEFE-6CB761BB657F}" dt="2022-10-05T19:22:21.609" v="464" actId="14100"/>
          <ac:spMkLst>
            <pc:docMk/>
            <pc:sldMk cId="393535276" sldId="277"/>
            <ac:spMk id="23" creationId="{9657DA62-68CA-8413-33B1-26CD9B2A788A}"/>
          </ac:spMkLst>
        </pc:spChg>
        <pc:spChg chg="add mod">
          <ac:chgData name="Casper Holmgaard Jensen" userId="af49bafc-4237-4abc-af9c-df15a764d9ad" providerId="ADAL" clId="{485D5A21-B239-4489-BEFE-6CB761BB657F}" dt="2022-10-05T19:35:31.608" v="830" actId="20577"/>
          <ac:spMkLst>
            <pc:docMk/>
            <pc:sldMk cId="393535276" sldId="277"/>
            <ac:spMk id="24" creationId="{58C713A1-CA1F-6400-F5BB-4704FB890BA4}"/>
          </ac:spMkLst>
        </pc:spChg>
        <pc:graphicFrameChg chg="add del mod">
          <ac:chgData name="Casper Holmgaard Jensen" userId="af49bafc-4237-4abc-af9c-df15a764d9ad" providerId="ADAL" clId="{485D5A21-B239-4489-BEFE-6CB761BB657F}" dt="2022-10-05T19:18:16.750" v="437" actId="478"/>
          <ac:graphicFrameMkLst>
            <pc:docMk/>
            <pc:sldMk cId="393535276" sldId="277"/>
            <ac:graphicFrameMk id="9" creationId="{296559EE-AFA7-2804-2A9C-A8A8D38ABECD}"/>
          </ac:graphicFrameMkLst>
        </pc:graphicFrameChg>
        <pc:graphicFrameChg chg="add del mod">
          <ac:chgData name="Casper Holmgaard Jensen" userId="af49bafc-4237-4abc-af9c-df15a764d9ad" providerId="ADAL" clId="{485D5A21-B239-4489-BEFE-6CB761BB657F}" dt="2022-10-05T19:16:26.882" v="436" actId="478"/>
          <ac:graphicFrameMkLst>
            <pc:docMk/>
            <pc:sldMk cId="393535276" sldId="277"/>
            <ac:graphicFrameMk id="11" creationId="{296559EE-AFA7-2804-2A9C-A8A8D38ABECD}"/>
          </ac:graphicFrameMkLst>
        </pc:graphicFrameChg>
        <pc:picChg chg="del">
          <ac:chgData name="Casper Holmgaard Jensen" userId="af49bafc-4237-4abc-af9c-df15a764d9ad" providerId="ADAL" clId="{485D5A21-B239-4489-BEFE-6CB761BB657F}" dt="2022-10-05T19:14:56.439" v="429" actId="478"/>
          <ac:picMkLst>
            <pc:docMk/>
            <pc:sldMk cId="393535276" sldId="277"/>
            <ac:picMk id="8" creationId="{CE281F0C-25BC-4C3B-B8FB-73DAF04D8B69}"/>
          </ac:picMkLst>
        </pc:picChg>
        <pc:picChg chg="del">
          <ac:chgData name="Casper Holmgaard Jensen" userId="af49bafc-4237-4abc-af9c-df15a764d9ad" providerId="ADAL" clId="{485D5A21-B239-4489-BEFE-6CB761BB657F}" dt="2022-10-05T19:14:57.201" v="430" actId="478"/>
          <ac:picMkLst>
            <pc:docMk/>
            <pc:sldMk cId="393535276" sldId="277"/>
            <ac:picMk id="10" creationId="{71FCBD3F-F75C-41ED-A050-738E12DAD230}"/>
          </ac:picMkLst>
        </pc:picChg>
        <pc:picChg chg="add mod modCrop">
          <ac:chgData name="Casper Holmgaard Jensen" userId="af49bafc-4237-4abc-af9c-df15a764d9ad" providerId="ADAL" clId="{485D5A21-B239-4489-BEFE-6CB761BB657F}" dt="2022-10-05T19:23:09.592" v="527" actId="1035"/>
          <ac:picMkLst>
            <pc:docMk/>
            <pc:sldMk cId="393535276" sldId="277"/>
            <ac:picMk id="13" creationId="{ADF9B3F1-5EB0-E6EA-1504-2F4805A100CB}"/>
          </ac:picMkLst>
        </pc:picChg>
        <pc:picChg chg="add mod">
          <ac:chgData name="Casper Holmgaard Jensen" userId="af49bafc-4237-4abc-af9c-df15a764d9ad" providerId="ADAL" clId="{485D5A21-B239-4489-BEFE-6CB761BB657F}" dt="2022-10-05T19:23:16.774" v="536" actId="1035"/>
          <ac:picMkLst>
            <pc:docMk/>
            <pc:sldMk cId="393535276" sldId="277"/>
            <ac:picMk id="16" creationId="{9A6D1595-FC1B-51D3-6298-7DF6A5164909}"/>
          </ac:picMkLst>
        </pc:picChg>
        <pc:cxnChg chg="add del mod">
          <ac:chgData name="Casper Holmgaard Jensen" userId="af49bafc-4237-4abc-af9c-df15a764d9ad" providerId="ADAL" clId="{485D5A21-B239-4489-BEFE-6CB761BB657F}" dt="2022-10-06T09:23:26.424" v="914" actId="478"/>
          <ac:cxnSpMkLst>
            <pc:docMk/>
            <pc:sldMk cId="393535276" sldId="277"/>
            <ac:cxnSpMk id="7" creationId="{1E7F60C6-4B34-DF88-1887-E7D3A11C36E7}"/>
          </ac:cxnSpMkLst>
        </pc:cxnChg>
        <pc:cxnChg chg="add mod">
          <ac:chgData name="Casper Holmgaard Jensen" userId="af49bafc-4237-4abc-af9c-df15a764d9ad" providerId="ADAL" clId="{485D5A21-B239-4489-BEFE-6CB761BB657F}" dt="2022-10-05T19:35:58.330" v="835" actId="14100"/>
          <ac:cxnSpMkLst>
            <pc:docMk/>
            <pc:sldMk cId="393535276" sldId="277"/>
            <ac:cxnSpMk id="18" creationId="{B2670834-CB35-6A4D-9E65-E15FF3C546D6}"/>
          </ac:cxnSpMkLst>
        </pc:cxnChg>
        <pc:cxnChg chg="add mod">
          <ac:chgData name="Casper Holmgaard Jensen" userId="af49bafc-4237-4abc-af9c-df15a764d9ad" providerId="ADAL" clId="{485D5A21-B239-4489-BEFE-6CB761BB657F}" dt="2022-10-05T19:36:03.584" v="837" actId="14100"/>
          <ac:cxnSpMkLst>
            <pc:docMk/>
            <pc:sldMk cId="393535276" sldId="277"/>
            <ac:cxnSpMk id="21" creationId="{918FC40C-9237-72BA-C2CB-0EE1D59DF89E}"/>
          </ac:cxnSpMkLst>
        </pc:cxnChg>
        <pc:cxnChg chg="add del mod">
          <ac:chgData name="Casper Holmgaard Jensen" userId="af49bafc-4237-4abc-af9c-df15a764d9ad" providerId="ADAL" clId="{485D5A21-B239-4489-BEFE-6CB761BB657F}" dt="2022-10-05T19:35:42.170" v="832"/>
          <ac:cxnSpMkLst>
            <pc:docMk/>
            <pc:sldMk cId="393535276" sldId="277"/>
            <ac:cxnSpMk id="25" creationId="{3612BA99-9714-F761-B4FA-BD724834F2A9}"/>
          </ac:cxnSpMkLst>
        </pc:cxnChg>
      </pc:sldChg>
      <pc:sldChg chg="modSp add mod">
        <pc:chgData name="Casper Holmgaard Jensen" userId="af49bafc-4237-4abc-af9c-df15a764d9ad" providerId="ADAL" clId="{485D5A21-B239-4489-BEFE-6CB761BB657F}" dt="2022-10-06T09:56:32.892" v="915" actId="14100"/>
        <pc:sldMkLst>
          <pc:docMk/>
          <pc:sldMk cId="1227180016" sldId="278"/>
        </pc:sldMkLst>
        <pc:spChg chg="mod">
          <ac:chgData name="Casper Holmgaard Jensen" userId="af49bafc-4237-4abc-af9c-df15a764d9ad" providerId="ADAL" clId="{485D5A21-B239-4489-BEFE-6CB761BB657F}" dt="2022-10-05T19:24:36.343" v="569" actId="20577"/>
          <ac:spMkLst>
            <pc:docMk/>
            <pc:sldMk cId="1227180016" sldId="278"/>
            <ac:spMk id="2" creationId="{30883BA2-22FC-437A-BF4A-81DC9EA21659}"/>
          </ac:spMkLst>
        </pc:spChg>
        <pc:spChg chg="mod">
          <ac:chgData name="Casper Holmgaard Jensen" userId="af49bafc-4237-4abc-af9c-df15a764d9ad" providerId="ADAL" clId="{485D5A21-B239-4489-BEFE-6CB761BB657F}" dt="2022-10-06T09:56:32.892" v="915" actId="14100"/>
          <ac:spMkLst>
            <pc:docMk/>
            <pc:sldMk cId="1227180016" sldId="278"/>
            <ac:spMk id="15" creationId="{D6D42511-AD04-F438-A790-56BA727F4976}"/>
          </ac:spMkLst>
        </pc:spChg>
      </pc:sldChg>
      <pc:sldChg chg="addSp delSp modSp add mod">
        <pc:chgData name="Casper Holmgaard Jensen" userId="af49bafc-4237-4abc-af9c-df15a764d9ad" providerId="ADAL" clId="{485D5A21-B239-4489-BEFE-6CB761BB657F}" dt="2022-10-05T19:45:47.784" v="859" actId="962"/>
        <pc:sldMkLst>
          <pc:docMk/>
          <pc:sldMk cId="3521551118" sldId="279"/>
        </pc:sldMkLst>
        <pc:spChg chg="del">
          <ac:chgData name="Casper Holmgaard Jensen" userId="af49bafc-4237-4abc-af9c-df15a764d9ad" providerId="ADAL" clId="{485D5A21-B239-4489-BEFE-6CB761BB657F}" dt="2022-10-05T19:43:38.724" v="848" actId="478"/>
          <ac:spMkLst>
            <pc:docMk/>
            <pc:sldMk cId="3521551118" sldId="279"/>
            <ac:spMk id="2" creationId="{30883BA2-22FC-437A-BF4A-81DC9EA21659}"/>
          </ac:spMkLst>
        </pc:spChg>
        <pc:spChg chg="add del mod">
          <ac:chgData name="Casper Holmgaard Jensen" userId="af49bafc-4237-4abc-af9c-df15a764d9ad" providerId="ADAL" clId="{485D5A21-B239-4489-BEFE-6CB761BB657F}" dt="2022-10-05T19:43:36.156" v="847" actId="478"/>
          <ac:spMkLst>
            <pc:docMk/>
            <pc:sldMk cId="3521551118" sldId="279"/>
            <ac:spMk id="7" creationId="{A95293B9-42DA-370F-58F3-F5BC8B8687A5}"/>
          </ac:spMkLst>
        </pc:spChg>
        <pc:spChg chg="add mod">
          <ac:chgData name="Casper Holmgaard Jensen" userId="af49bafc-4237-4abc-af9c-df15a764d9ad" providerId="ADAL" clId="{485D5A21-B239-4489-BEFE-6CB761BB657F}" dt="2022-10-05T19:43:38.724" v="848" actId="478"/>
          <ac:spMkLst>
            <pc:docMk/>
            <pc:sldMk cId="3521551118" sldId="279"/>
            <ac:spMk id="9" creationId="{A033CF9C-47F2-26EF-C6B6-D2723D71E451}"/>
          </ac:spMkLst>
        </pc:spChg>
        <pc:spChg chg="del">
          <ac:chgData name="Casper Holmgaard Jensen" userId="af49bafc-4237-4abc-af9c-df15a764d9ad" providerId="ADAL" clId="{485D5A21-B239-4489-BEFE-6CB761BB657F}" dt="2022-10-05T19:43:34.327" v="846" actId="478"/>
          <ac:spMkLst>
            <pc:docMk/>
            <pc:sldMk cId="3521551118" sldId="279"/>
            <ac:spMk id="15" creationId="{D6D42511-AD04-F438-A790-56BA727F4976}"/>
          </ac:spMkLst>
        </pc:spChg>
        <pc:picChg chg="add del mod">
          <ac:chgData name="Casper Holmgaard Jensen" userId="af49bafc-4237-4abc-af9c-df15a764d9ad" providerId="ADAL" clId="{485D5A21-B239-4489-BEFE-6CB761BB657F}" dt="2022-10-05T19:45:41.347" v="856" actId="478"/>
          <ac:picMkLst>
            <pc:docMk/>
            <pc:sldMk cId="3521551118" sldId="279"/>
            <ac:picMk id="11" creationId="{E8555D24-A052-5665-B1D1-6BFA08FA3CB5}"/>
          </ac:picMkLst>
        </pc:picChg>
        <pc:picChg chg="add del mod">
          <ac:chgData name="Casper Holmgaard Jensen" userId="af49bafc-4237-4abc-af9c-df15a764d9ad" providerId="ADAL" clId="{485D5A21-B239-4489-BEFE-6CB761BB657F}" dt="2022-10-05T19:44:31.074" v="855" actId="478"/>
          <ac:picMkLst>
            <pc:docMk/>
            <pc:sldMk cId="3521551118" sldId="279"/>
            <ac:picMk id="13" creationId="{2BF7B638-65E5-F815-3E47-9477344128B2}"/>
          </ac:picMkLst>
        </pc:picChg>
        <pc:picChg chg="add mod">
          <ac:chgData name="Casper Holmgaard Jensen" userId="af49bafc-4237-4abc-af9c-df15a764d9ad" providerId="ADAL" clId="{485D5A21-B239-4489-BEFE-6CB761BB657F}" dt="2022-10-05T19:45:47.784" v="859" actId="962"/>
          <ac:picMkLst>
            <pc:docMk/>
            <pc:sldMk cId="3521551118" sldId="279"/>
            <ac:picMk id="16" creationId="{A1E64AD1-2D22-A37E-410C-92606D3447DA}"/>
          </ac:picMkLst>
        </pc:picChg>
      </pc:sldChg>
      <pc:sldMasterChg chg="modSp modSldLayout">
        <pc:chgData name="Casper Holmgaard Jensen" userId="af49bafc-4237-4abc-af9c-df15a764d9ad" providerId="ADAL" clId="{485D5A21-B239-4489-BEFE-6CB761BB657F}" dt="2022-10-05T18:38:38.559" v="37"/>
        <pc:sldMasterMkLst>
          <pc:docMk/>
          <pc:sldMasterMk cId="1990663216" sldId="2147483778"/>
        </pc:sldMasterMkLst>
        <pc:spChg chg="mod">
          <ac:chgData name="Casper Holmgaard Jensen" userId="af49bafc-4237-4abc-af9c-df15a764d9ad" providerId="ADAL" clId="{485D5A21-B239-4489-BEFE-6CB761BB657F}" dt="2022-10-05T18:38:38.559" v="37"/>
          <ac:spMkLst>
            <pc:docMk/>
            <pc:sldMasterMk cId="1990663216" sldId="2147483778"/>
            <ac:spMk id="4" creationId="{00000000-0000-0000-0000-000000000000}"/>
          </ac:spMkLst>
        </pc:sp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964907975" sldId="2147483654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964907975" sldId="2147483654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568032188" sldId="2147483655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568032188" sldId="2147483655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606158897" sldId="2147483661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606158897" sldId="2147483661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3907804080" sldId="2147483677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3907804080" sldId="2147483677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266570738" sldId="2147483679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266570738" sldId="2147483679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310989259" sldId="2147483680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310989259" sldId="2147483680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43726189" sldId="2147483683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43726189" sldId="2147483683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974146276" sldId="2147483684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974146276" sldId="2147483684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774008580" sldId="2147483702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774008580" sldId="2147483702"/>
              <ac:spMk id="18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3421134575" sldId="2147483704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3421134575" sldId="2147483704"/>
              <ac:spMk id="72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339131089" sldId="2147483712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339131089" sldId="2147483712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4021072383" sldId="2147483713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4021072383" sldId="2147483713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736372240" sldId="2147483714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736372240" sldId="2147483714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3881452469" sldId="2147483715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3881452469" sldId="2147483715"/>
              <ac:spMk id="18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4014347224" sldId="2147483716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4014347224" sldId="2147483716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4226326759" sldId="2147483717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4226326759" sldId="2147483717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3660966951" sldId="2147483718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3660966951" sldId="2147483718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79505467" sldId="2147483719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79505467" sldId="2147483719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3438033667" sldId="2147483720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3438033667" sldId="2147483720"/>
              <ac:spMk id="19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37382509" sldId="2147483721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37382509" sldId="2147483721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531440642" sldId="2147483722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531440642" sldId="2147483722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3757764421" sldId="2147483723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3757764421" sldId="2147483723"/>
              <ac:spMk id="19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834738052" sldId="2147483725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834738052" sldId="2147483725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416060070" sldId="2147483726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416060070" sldId="2147483726"/>
              <ac:spMk id="14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368012896" sldId="2147483728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368012896" sldId="2147483728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366322359" sldId="2147483739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366322359" sldId="2147483739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4224559007" sldId="2147483741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4224559007" sldId="2147483741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633668388" sldId="2147483744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633668388" sldId="2147483744"/>
              <ac:spMk id="4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957825007" sldId="2147483779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957825007" sldId="2147483779"/>
              <ac:spMk id="4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4150187514" sldId="2147483780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4150187514" sldId="2147483780"/>
              <ac:spMk id="4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3967991589" sldId="2147483781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3967991589" sldId="2147483781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005174614" sldId="2147483782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005174614" sldId="2147483782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661356378" sldId="2147483783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661356378" sldId="2147483783"/>
              <ac:spMk id="72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02004103" sldId="2147483784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02004103" sldId="2147483784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534602362" sldId="2147483785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534602362" sldId="2147483785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113910202" sldId="2147483786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113910202" sldId="2147483786"/>
              <ac:spMk id="18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221486484" sldId="2147483787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221486484" sldId="2147483787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693618631" sldId="2147483788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693618631" sldId="2147483788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640241663" sldId="2147483789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640241663" sldId="2147483789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4112666732" sldId="2147483790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4112666732" sldId="2147483790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240344806" sldId="2147483791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240344806" sldId="2147483791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567012104" sldId="2147483792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567012104" sldId="2147483792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326316232" sldId="2147483793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326316232" sldId="2147483793"/>
              <ac:spMk id="14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144219228" sldId="2147483794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144219228" sldId="2147483794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211190985" sldId="2147483795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211190985" sldId="2147483795"/>
              <ac:spMk id="3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482878517" sldId="2147483796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482878517" sldId="2147483796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4008825496" sldId="2147483797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4008825496" sldId="2147483797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3073224505" sldId="2147483798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3073224505" sldId="2147483798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4157321633" sldId="2147483799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4157321633" sldId="2147483799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608147485" sldId="2147483800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608147485" sldId="2147483800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3315827763" sldId="2147483801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3315827763" sldId="2147483801"/>
              <ac:spMk id="19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964167818" sldId="2147483802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964167818" sldId="2147483802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057648392" sldId="2147483803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057648392" sldId="2147483803"/>
              <ac:spMk id="16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2532988084" sldId="2147483804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2532988084" sldId="2147483804"/>
              <ac:spMk id="19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801819497" sldId="2147483805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801819497" sldId="2147483805"/>
              <ac:spMk id="18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474720527" sldId="2147483806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474720527" sldId="2147483806"/>
              <ac:spMk id="17" creationId="{00000000-0000-0000-0000-000000000000}"/>
            </ac:spMkLst>
          </pc:spChg>
        </pc:sldLayoutChg>
        <pc:sldLayoutChg chg="modSp">
          <pc:chgData name="Casper Holmgaard Jensen" userId="af49bafc-4237-4abc-af9c-df15a764d9ad" providerId="ADAL" clId="{485D5A21-B239-4489-BEFE-6CB761BB657F}" dt="2022-10-05T18:38:38.559" v="37"/>
          <pc:sldLayoutMkLst>
            <pc:docMk/>
            <pc:sldMasterMk cId="1990663216" sldId="2147483778"/>
            <pc:sldLayoutMk cId="1336766162" sldId="2147483807"/>
          </pc:sldLayoutMkLst>
          <pc:spChg chg="mod">
            <ac:chgData name="Casper Holmgaard Jensen" userId="af49bafc-4237-4abc-af9c-df15a764d9ad" providerId="ADAL" clId="{485D5A21-B239-4489-BEFE-6CB761BB657F}" dt="2022-10-05T18:38:38.559" v="37"/>
            <ac:spMkLst>
              <pc:docMk/>
              <pc:sldMasterMk cId="1990663216" sldId="2147483778"/>
              <pc:sldLayoutMk cId="1336766162" sldId="2147483807"/>
              <ac:spMk id="1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da-DK" sz="800">
                <a:solidFill>
                  <a:schemeClr val="tx2"/>
                </a:solidFill>
              </a:rPr>
              <a:t>Etablering af Kaj 8010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1463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da-DK" sz="800" dirty="0">
                <a:solidFill>
                  <a:schemeClr val="tx2"/>
                </a:solidFill>
              </a:rPr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41463" y="251870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da-DK" sz="800">
                <a:solidFill>
                  <a:schemeClr val="tx2"/>
                </a:solidFill>
              </a:rPr>
              <a:t>Udvidelse af Aalborg Havn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" y="12590"/>
            <a:ext cx="378392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38C07F4F-3FB7-4E18-A242-F938D64804F6}" type="slidenum">
              <a:rPr lang="da-DK" sz="1400" smtClean="0">
                <a:solidFill>
                  <a:schemeClr val="tx2"/>
                </a:solidFill>
              </a:rPr>
              <a:pPr/>
              <a:t>‹#›</a:t>
            </a:fld>
            <a:endParaRPr lang="da-DK" sz="140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32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2589"/>
            <a:ext cx="382365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E68CD2C-F294-434C-8F31-88265617A31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a-DK"/>
              <a:t>Etablering af Kaj 8010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8220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19900" cy="383698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5274" y="4859338"/>
            <a:ext cx="6768751" cy="460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41463" y="251871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39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a-DK"/>
              <a:t>1 October 2015</a:t>
            </a:r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29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6. oktober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78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19824" y="408355"/>
            <a:ext cx="8305077" cy="3876311"/>
          </a:xfrm>
          <a:solidFill>
            <a:schemeClr val="tx1"/>
          </a:solidFill>
        </p:spPr>
        <p:txBody>
          <a:bodyPr lIns="0" tIns="208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1885" y="613504"/>
            <a:ext cx="7911298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36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1"/>
            <a:ext cx="612960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02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1"/>
            <a:ext cx="394646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26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149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2602247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419820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669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8081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960149" y="2965683"/>
            <a:ext cx="1764037" cy="1318770"/>
          </a:xfrm>
          <a:solidFill>
            <a:schemeClr val="tx1"/>
          </a:solidFill>
        </p:spPr>
        <p:txBody>
          <a:bodyPr lIns="0" tIns="720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br>
              <a:rPr lang="da-DK"/>
            </a:br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785388" y="2965683"/>
            <a:ext cx="1764037" cy="1318770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2602247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419820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1402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954588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7669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58081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03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m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219919" y="1669933"/>
            <a:ext cx="3127310" cy="1878944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a-DK"/>
              <a:t>Click icon to add picture</a:t>
            </a:r>
            <a:endParaRPr lang="da-DK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1219920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219919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4796773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6772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70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905429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905429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3475025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475025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6044621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044621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63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/9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04592" y="1460743"/>
            <a:ext cx="5020309" cy="282392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ADD MEDIA SIZE 16/9</a:t>
            </a:r>
            <a:endParaRPr lang="da-DK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2873326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42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/3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958719" y="1460741"/>
            <a:ext cx="3766185" cy="282371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 baseline="0"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ADD MEDIA SIZE 4/3</a:t>
            </a:r>
            <a:endParaRPr lang="da-DK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11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cus B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19" name="Picture 18" title="White COWI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cus C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grpSp>
        <p:nvGrpSpPr>
          <p:cNvPr id="2" name="Group 1"/>
          <p:cNvGrpSpPr/>
          <p:nvPr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18" name="Picture 17" title="White COWI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08353"/>
            <a:ext cx="8266977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9824" y="613503"/>
            <a:ext cx="8266977" cy="2592683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4" y="3581746"/>
            <a:ext cx="8266977" cy="18978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Add name, Title, Department</a:t>
            </a:r>
            <a:endParaRPr lang="da-DK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CCB179-B74C-4088-83B4-D7469933300B}"/>
              </a:ext>
            </a:extLst>
          </p:cNvPr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8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cus D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grpSp>
        <p:nvGrpSpPr>
          <p:cNvPr id="2" name="Group 1"/>
          <p:cNvGrpSpPr/>
          <p:nvPr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18" name="Picture 17" title="White COWI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0" name="Picture 19" title="White COWI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2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2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estions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2" name="Picture 21" title="White COWI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estions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estions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cap="all" baseline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  <a:endParaRPr lang="da-DK" sz="3200" cap="all" baseline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0" name="Picture 19" title="White COWI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cap="all" baseline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  <a:endParaRPr lang="da-DK" sz="3200" cap="all" baseline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19" name="Picture 18" title="White COWI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cap="all" baseline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  <a:endParaRPr lang="da-DK" sz="3200" cap="all" baseline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18" name="Picture 17" title="White COWI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19" y="1460741"/>
            <a:ext cx="8304363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79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08353"/>
            <a:ext cx="8266977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9824" y="613503"/>
            <a:ext cx="8266977" cy="2592683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4" y="3581746"/>
            <a:ext cx="8266977" cy="18978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Add name, Title, Department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66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19" y="1460741"/>
            <a:ext cx="8304363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45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19100" y="146074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19820" y="1798764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2136789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19820" y="247481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19100" y="2812836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19100" y="315086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17653" y="348888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da-DK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  <a:endParaRPr lang="da-DK" dirty="0">
              <a:solidFill>
                <a:srgbClr val="F04E23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0" y="3826478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390697" y="656751"/>
            <a:ext cx="2334202" cy="3414080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61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4" y="145921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29074" y="146074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4" y="179876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29074" y="180029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4" y="21352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29074" y="213678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4" y="247754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529074" y="247907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4" y="281130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1529074" y="281283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4" y="31508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1529074" y="31523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4" y="348735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529074" y="348888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1163869" y="1461302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3869" y="179876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1163869" y="2138878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1163869" y="2493295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1163869" y="2817014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163869" y="315295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163869" y="348735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0" y="382647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533413" y="382800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68207" y="382648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4898" y="146074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25618" y="1798764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425618" y="2136789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25618" y="247481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424898" y="2812836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24898" y="315086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23449" y="348888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2425618" y="3826478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71" name="TextBox 70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da-DK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  <a:endParaRPr lang="da-DK" dirty="0">
              <a:solidFill>
                <a:srgbClr val="F04E23"/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11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Data">
    <p:bg>
      <p:bgPr>
        <a:solidFill>
          <a:srgbClr val="EC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5651102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04627" y="235941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821" y="408355"/>
            <a:ext cx="5651102" cy="196013"/>
          </a:xfrm>
        </p:spPr>
        <p:txBody>
          <a:bodyPr lIns="18000">
            <a:normAutofit/>
          </a:bodyPr>
          <a:lstStyle>
            <a:lvl1pPr marL="0" indent="0" algn="l">
              <a:buNone/>
              <a:defRPr sz="1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  <a:endParaRPr lang="da-DK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42731" y="235941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Project</a:t>
            </a:r>
            <a:r>
              <a:rPr lang="da-DK" sz="1000" baseline="0" noProof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731" y="257810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Document</a:t>
            </a:r>
            <a:r>
              <a:rPr lang="da-DK" sz="1000" baseline="0" noProof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42731" y="2796794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Version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2731" y="3015486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Date of issue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2731" y="3234178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Prepared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2731" y="345287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Checked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42731" y="367156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Approved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2731" y="389025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File name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604627" y="257804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604627" y="2796674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04627" y="3015306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04627" y="3233938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604627" y="345257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604627" y="367120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04627" y="3889835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465253" y="2288953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9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llustrati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  <a:endParaRPr lang="da-DK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9" y="2965685"/>
            <a:ext cx="8304363" cy="1328817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  <a:endParaRPr lang="da-DK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40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/3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958719" y="1460743"/>
            <a:ext cx="3766179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3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19824" y="408355"/>
            <a:ext cx="8305077" cy="3876311"/>
          </a:xfrm>
          <a:solidFill>
            <a:schemeClr val="tx1"/>
          </a:solidFill>
        </p:spPr>
        <p:txBody>
          <a:bodyPr lIns="0" tIns="208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1885" y="613504"/>
            <a:ext cx="7911298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09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1"/>
            <a:ext cx="612960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80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19100" y="146074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19820" y="1798764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2136789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19820" y="247481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19100" y="2812836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19100" y="315086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17653" y="348888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30" name="TextBox 29"/>
          <p:cNvSpPr txBox="1"/>
          <p:nvPr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da-DK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  <a:endParaRPr lang="da-DK" dirty="0">
              <a:solidFill>
                <a:srgbClr val="F04E23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0" y="3826478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390697" y="656751"/>
            <a:ext cx="2334202" cy="3414080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51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1"/>
            <a:ext cx="394646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78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149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2602247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419820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669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8081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960149" y="2965683"/>
            <a:ext cx="1764037" cy="1318770"/>
          </a:xfrm>
          <a:solidFill>
            <a:schemeClr val="tx1"/>
          </a:solidFill>
        </p:spPr>
        <p:txBody>
          <a:bodyPr lIns="0" tIns="720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br>
              <a:rPr lang="da-DK"/>
            </a:br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785388" y="2965683"/>
            <a:ext cx="1764037" cy="1318770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2602247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419820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1402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954588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7669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58081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65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m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219919" y="1669933"/>
            <a:ext cx="3127310" cy="1878944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a-DK"/>
              <a:t>Click icon to add picture</a:t>
            </a:r>
            <a:endParaRPr lang="da-DK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1219920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219919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4796773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6772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47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905429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905429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3475025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475025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6044621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044621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60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/9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04592" y="1460743"/>
            <a:ext cx="5020309" cy="282392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ADD MEDIA SIZE 16/9</a:t>
            </a:r>
            <a:endParaRPr lang="da-DK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2873326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7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/3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958719" y="1460741"/>
            <a:ext cx="3766185" cy="282371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 baseline="0"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ADD MEDIA SIZE 4/3</a:t>
            </a:r>
            <a:endParaRPr lang="da-DK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41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cus B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cus C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cus D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4" y="145921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29074" y="146074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4" y="179876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29074" y="180029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4" y="21352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29074" y="213678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4" y="247754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529074" y="247907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4" y="281130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1529074" y="281283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4" y="31508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1529074" y="31523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4" y="348735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529074" y="348888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1163869" y="1461302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3869" y="179876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1163869" y="2138878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1163869" y="2493295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1163869" y="2817014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163869" y="315295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163869" y="348735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0" y="382647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533413" y="382800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00:00</a:t>
            </a:r>
            <a:endParaRPr lang="da-DK" dirty="0"/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68207" y="382648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/>
              <a:t>-</a:t>
            </a:r>
            <a:endParaRPr lang="da-DK" dirty="0"/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4898" y="146074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25618" y="1798764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425618" y="2136789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25618" y="247481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424898" y="2812836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24898" y="315086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23449" y="348888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2425618" y="3826478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71" name="TextBox 70"/>
          <p:cNvSpPr txBox="1"/>
          <p:nvPr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da-DK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  <a:endParaRPr lang="da-DK" dirty="0">
              <a:solidFill>
                <a:srgbClr val="F04E23"/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13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estions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2" name="Picture 21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estions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estions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cap="all" baseline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  <a:endParaRPr lang="da-DK" sz="3200" cap="all" baseline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cap="all" baseline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  <a:endParaRPr lang="da-DK" sz="3200" cap="all" baseline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cap="all" baseline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  <a:endParaRPr lang="da-DK" sz="3200" cap="all" baseline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 Data">
    <p:bg>
      <p:bgPr>
        <a:solidFill>
          <a:srgbClr val="EC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5651102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04627" y="235941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821" y="408355"/>
            <a:ext cx="5651102" cy="196013"/>
          </a:xfrm>
        </p:spPr>
        <p:txBody>
          <a:bodyPr lIns="18000">
            <a:normAutofit/>
          </a:bodyPr>
          <a:lstStyle>
            <a:lvl1pPr marL="0" indent="0" algn="l">
              <a:buNone/>
              <a:defRPr sz="1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  <a:endParaRPr lang="da-DK" dirty="0"/>
          </a:p>
        </p:txBody>
      </p:sp>
      <p:sp>
        <p:nvSpPr>
          <p:cNvPr id="14" name="TextBox 13"/>
          <p:cNvSpPr txBox="1"/>
          <p:nvPr/>
        </p:nvSpPr>
        <p:spPr>
          <a:xfrm>
            <a:off x="442731" y="235941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Project</a:t>
            </a:r>
            <a:r>
              <a:rPr lang="da-DK" sz="1000" baseline="0" noProof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731" y="257810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Document</a:t>
            </a:r>
            <a:r>
              <a:rPr lang="da-DK" sz="1000" baseline="0" noProof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31" y="2796794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Version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31" y="3015486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Date of issue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31" y="3234178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Prepared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31" y="345287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Checked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731" y="367156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Approved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731" y="389025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>
                <a:solidFill>
                  <a:srgbClr val="000000"/>
                </a:solidFill>
                <a:latin typeface="+mj-lt"/>
                <a:cs typeface="Arial" pitchFamily="34" charset="0"/>
              </a:rPr>
              <a:t>File name</a:t>
            </a:r>
            <a:endParaRPr lang="da-DK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604627" y="257804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604627" y="2796674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04627" y="3015306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04627" y="3233938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604627" y="345257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604627" y="367120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04627" y="3889835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/>
              <a:t>Add text</a:t>
            </a:r>
            <a:endParaRPr lang="da-DK" noProof="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465253" y="2288953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9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46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  <a:endParaRPr lang="da-DK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9" y="2965685"/>
            <a:ext cx="8304363" cy="1328817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  <a:endParaRPr lang="da-DK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39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/3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958719" y="1460743"/>
            <a:ext cx="3766179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/>
              <a:t>ADD IMAGE BY CLICKING ICON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Udvidelse af Aalborg Havn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14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  <a:prstGeom prst="rect">
            <a:avLst/>
          </a:prstGeom>
          <a:noFill/>
          <a:effectLst/>
        </p:spPr>
        <p:txBody>
          <a:bodyPr vert="horz" wrap="square" lIns="0" tIns="0" rIns="0" bIns="36000" rtlCol="0" anchor="t" anchorCtr="0">
            <a:noAutofit/>
          </a:bodyPr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19820" y="1443488"/>
            <a:ext cx="8304363" cy="28812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17449" y="4553148"/>
            <a:ext cx="1958203" cy="6682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/>
              <a:t>6. oktober 2022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17449" y="4646471"/>
            <a:ext cx="1958203" cy="68838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/>
              <a:t>Udvidelse af Aalborg Havn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78278" y="4472954"/>
            <a:ext cx="408316" cy="379563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lnSpc>
                <a:spcPts val="600"/>
              </a:lnSpc>
              <a:defRPr sz="105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title="COWIlogo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6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744" r:id="rId30"/>
    <p:sldLayoutId id="2147483741" r:id="rId31"/>
    <p:sldLayoutId id="2147483661" r:id="rId32"/>
    <p:sldLayoutId id="2147483704" r:id="rId33"/>
    <p:sldLayoutId id="2147483728" r:id="rId34"/>
    <p:sldLayoutId id="2147483654" r:id="rId35"/>
    <p:sldLayoutId id="2147483702" r:id="rId36"/>
    <p:sldLayoutId id="2147483739" r:id="rId37"/>
    <p:sldLayoutId id="2147483680" r:id="rId38"/>
    <p:sldLayoutId id="2147483655" r:id="rId39"/>
    <p:sldLayoutId id="2147483677" r:id="rId40"/>
    <p:sldLayoutId id="2147483679" r:id="rId41"/>
    <p:sldLayoutId id="2147483725" r:id="rId42"/>
    <p:sldLayoutId id="2147483726" r:id="rId43"/>
    <p:sldLayoutId id="2147483683" r:id="rId44"/>
    <p:sldLayoutId id="2147483684" r:id="rId45"/>
    <p:sldLayoutId id="2147483712" r:id="rId46"/>
    <p:sldLayoutId id="2147483713" r:id="rId47"/>
    <p:sldLayoutId id="2147483714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3" r:id="rId54"/>
    <p:sldLayoutId id="2147483715" r:id="rId55"/>
    <p:sldLayoutId id="2147483716" r:id="rId56"/>
    <p:sldLayoutId id="2147483717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0" kern="1200" cap="none" baseline="0">
          <a:solidFill>
            <a:srgbClr val="F04E2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6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22300" indent="-261938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4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82663" indent="-2635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2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541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614488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6. oktober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Etablering af Kaj 8010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419824" y="408353"/>
            <a:ext cx="8082621" cy="306944"/>
          </a:xfrm>
          <a:solidFill>
            <a:schemeClr val="bg1"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DGF præsentation 2022 – Grøn </a:t>
            </a:r>
            <a:r>
              <a:rPr lang="da-DK" sz="2000" dirty="0" err="1">
                <a:solidFill>
                  <a:schemeClr val="tx1"/>
                </a:solidFill>
              </a:rPr>
              <a:t>partnering</a:t>
            </a:r>
            <a:r>
              <a:rPr lang="da-DK" sz="2000" dirty="0">
                <a:solidFill>
                  <a:schemeClr val="tx1"/>
                </a:solidFill>
              </a:rPr>
              <a:t> med Aalborg Havn </a:t>
            </a:r>
          </a:p>
          <a:p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2436" y="1357332"/>
            <a:ext cx="8266977" cy="2592683"/>
          </a:xfrm>
        </p:spPr>
        <p:txBody>
          <a:bodyPr/>
          <a:lstStyle/>
          <a:p>
            <a:br>
              <a:rPr lang="da-DK" dirty="0">
                <a:solidFill>
                  <a:schemeClr val="accent3"/>
                </a:solidFill>
              </a:rPr>
            </a:br>
            <a:br>
              <a:rPr lang="da-DK" dirty="0">
                <a:solidFill>
                  <a:schemeClr val="accent3"/>
                </a:solidFill>
              </a:rPr>
            </a:br>
            <a:br>
              <a:rPr lang="da-DK" dirty="0">
                <a:solidFill>
                  <a:schemeClr val="accent3"/>
                </a:solidFill>
              </a:rPr>
            </a:br>
            <a:br>
              <a:rPr lang="da-DK" dirty="0">
                <a:solidFill>
                  <a:schemeClr val="accent3"/>
                </a:solidFill>
              </a:rPr>
            </a:br>
            <a:br>
              <a:rPr lang="da-DK" dirty="0">
                <a:solidFill>
                  <a:schemeClr val="accent3"/>
                </a:solidFill>
              </a:rPr>
            </a:br>
            <a:br>
              <a:rPr lang="da-DK" dirty="0">
                <a:solidFill>
                  <a:schemeClr val="accent3"/>
                </a:solidFill>
              </a:rPr>
            </a:br>
            <a:br>
              <a:rPr lang="da-DK" dirty="0">
                <a:solidFill>
                  <a:schemeClr val="accent3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ETABLERING AF KAJ 8010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382435" y="4057688"/>
            <a:ext cx="8266977" cy="189781"/>
          </a:xfrm>
        </p:spPr>
        <p:txBody>
          <a:bodyPr/>
          <a:lstStyle/>
          <a:p>
            <a:r>
              <a:rPr lang="da-DK" sz="1050" dirty="0"/>
              <a:t>Casper Holmgaard Jensen</a:t>
            </a:r>
          </a:p>
        </p:txBody>
      </p:sp>
    </p:spTree>
    <p:extLst>
      <p:ext uri="{BB962C8B-B14F-4D97-AF65-F5344CB8AC3E}">
        <p14:creationId xmlns:p14="http://schemas.microsoft.com/office/powerpoint/2010/main" val="40656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AAC35-BF88-4C4A-A094-7438E20F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6. oktober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207D0-8026-42A0-A0E3-04DE6745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Etablering af Kaj 8010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CF166-3CE5-42D8-8DAD-FF1FADD1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278" y="4472954"/>
            <a:ext cx="408316" cy="37956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AF54B9EF-527F-4F31-BDA9-861CCA0FE377}" type="slidenum">
              <a:rPr lang="da-DK" smtClean="0"/>
              <a:pPr>
                <a:spcAft>
                  <a:spcPts val="600"/>
                </a:spcAft>
              </a:pPr>
              <a:t>10</a:t>
            </a:fld>
            <a:endParaRPr lang="da-DK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5160581-8E93-D83D-47A4-A6C0B4C2CD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820" y="408353"/>
            <a:ext cx="8304363" cy="18978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033CF9C-47F2-26EF-C6B6-D2723D71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6" name="Picture 15" descr="A picture containing outdoor&#10;&#10;Description automatically generated">
            <a:extLst>
              <a:ext uri="{FF2B5EF4-FFF2-40B4-BE49-F238E27FC236}">
                <a16:creationId xmlns:a16="http://schemas.microsoft.com/office/drawing/2014/main" id="{A1E64AD1-2D22-A37E-410C-92606D344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AAC35-BF88-4C4A-A094-7438E20F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6. oktober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207D0-8026-42A0-A0E3-04DE6745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Etablering af Kaj 8010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CF166-3CE5-42D8-8DAD-FF1FADD1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278" y="4472954"/>
            <a:ext cx="408316" cy="37956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AF54B9EF-527F-4F31-BDA9-861CCA0FE377}" type="slidenum">
              <a:rPr lang="da-DK" smtClean="0"/>
              <a:pPr>
                <a:spcAft>
                  <a:spcPts val="600"/>
                </a:spcAft>
              </a:pPr>
              <a:t>11</a:t>
            </a:fld>
            <a:endParaRPr lang="da-DK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6D42511-AD04-F438-A790-56BA727F49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9818" y="1460741"/>
            <a:ext cx="5905826" cy="2823713"/>
          </a:xfrm>
        </p:spPr>
        <p:txBody>
          <a:bodyPr>
            <a:normAutofit/>
          </a:bodyPr>
          <a:lstStyle/>
          <a:p>
            <a:r>
              <a:rPr lang="en-US" dirty="0" err="1"/>
              <a:t>Samarbejde</a:t>
            </a:r>
            <a:r>
              <a:rPr lang="en-US" dirty="0"/>
              <a:t> </a:t>
            </a:r>
            <a:r>
              <a:rPr lang="en-US" dirty="0" err="1"/>
              <a:t>baseret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TILLID!</a:t>
            </a:r>
          </a:p>
          <a:p>
            <a:r>
              <a:rPr lang="en-US" dirty="0"/>
              <a:t>“</a:t>
            </a:r>
            <a:r>
              <a:rPr lang="en-US" dirty="0" err="1"/>
              <a:t>Opføre</a:t>
            </a:r>
            <a:r>
              <a:rPr lang="en-US" dirty="0"/>
              <a:t> sig </a:t>
            </a:r>
            <a:r>
              <a:rPr lang="en-US" dirty="0" err="1"/>
              <a:t>ordentligt</a:t>
            </a:r>
            <a:r>
              <a:rPr lang="en-US" dirty="0"/>
              <a:t>” vs </a:t>
            </a:r>
            <a:r>
              <a:rPr lang="en-US" dirty="0" err="1"/>
              <a:t>maksimere</a:t>
            </a:r>
            <a:r>
              <a:rPr lang="en-US" dirty="0"/>
              <a:t> </a:t>
            </a:r>
            <a:r>
              <a:rPr lang="en-US" dirty="0" err="1"/>
              <a:t>projektprofit</a:t>
            </a:r>
            <a:endParaRPr lang="en-US" dirty="0"/>
          </a:p>
          <a:p>
            <a:r>
              <a:rPr lang="en-US" dirty="0" err="1"/>
              <a:t>Kræver</a:t>
            </a:r>
            <a:r>
              <a:rPr lang="en-US" dirty="0"/>
              <a:t> </a:t>
            </a:r>
            <a:r>
              <a:rPr lang="en-US" dirty="0" err="1"/>
              <a:t>modig</a:t>
            </a:r>
            <a:r>
              <a:rPr lang="en-US" dirty="0"/>
              <a:t> </a:t>
            </a:r>
            <a:r>
              <a:rPr lang="en-US" dirty="0" err="1"/>
              <a:t>bygherre</a:t>
            </a:r>
            <a:endParaRPr lang="en-US" dirty="0"/>
          </a:p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skaleres</a:t>
            </a:r>
            <a:r>
              <a:rPr lang="en-US" dirty="0"/>
              <a:t> det op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/>
              <a:t>udbud</a:t>
            </a:r>
            <a:r>
              <a:rPr lang="en-US" dirty="0"/>
              <a:t>?</a:t>
            </a:r>
          </a:p>
          <a:p>
            <a:r>
              <a:rPr lang="en-US" dirty="0" err="1"/>
              <a:t>Faglig</a:t>
            </a:r>
            <a:r>
              <a:rPr lang="en-US" dirty="0"/>
              <a:t> </a:t>
            </a:r>
            <a:r>
              <a:rPr lang="en-US" dirty="0" err="1"/>
              <a:t>stolthed</a:t>
            </a:r>
            <a:r>
              <a:rPr lang="en-US" dirty="0"/>
              <a:t>/</a:t>
            </a:r>
            <a:r>
              <a:rPr lang="en-US" dirty="0" err="1"/>
              <a:t>stædighed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5160581-8E93-D83D-47A4-A6C0B4C2CD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820" y="408353"/>
            <a:ext cx="8304363" cy="18978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83BA2-22FC-437A-BF4A-81DC9EA2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Jamen hvad er problemet så?</a:t>
            </a:r>
          </a:p>
        </p:txBody>
      </p:sp>
    </p:spTree>
    <p:extLst>
      <p:ext uri="{BB962C8B-B14F-4D97-AF65-F5344CB8AC3E}">
        <p14:creationId xmlns:p14="http://schemas.microsoft.com/office/powerpoint/2010/main" val="38131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2DFEC-828A-4358-B192-0531D6F3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1B4E54-EC21-496B-B763-1E4C95D3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C448A-8709-428D-9FF8-B81DACED1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CACE7-C475-4C30-8E1A-BAC76F90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6. oktober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8B7BD-3C5B-42F5-AAB8-0FC2A82F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Etablering af Kaj 8010</a:t>
            </a:r>
          </a:p>
        </p:txBody>
      </p:sp>
    </p:spTree>
    <p:extLst>
      <p:ext uri="{BB962C8B-B14F-4D97-AF65-F5344CB8AC3E}">
        <p14:creationId xmlns:p14="http://schemas.microsoft.com/office/powerpoint/2010/main" val="8608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5DBE-2737-4FD2-9676-67B258CC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Kort om projektet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37424-2945-49BC-8955-F089A83E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6. oktober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615EE-BEF8-45E2-9FDF-923D4201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Etablering af Kaj 8010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00ABF-1508-4199-BE6A-1D8B7F15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F01AE5-0AE1-437A-8D5C-D19822018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C1606A-7151-478A-8B6D-9B4713A79F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4214805" cy="2823713"/>
          </a:xfrm>
        </p:spPr>
        <p:txBody>
          <a:bodyPr/>
          <a:lstStyle/>
          <a:p>
            <a:r>
              <a:rPr lang="da-DK" dirty="0"/>
              <a:t>Mere plads til udskibning af vindmøllevinger.</a:t>
            </a:r>
          </a:p>
          <a:p>
            <a:r>
              <a:rPr lang="da-DK" dirty="0"/>
              <a:t>27.800 m² baglandsareal.</a:t>
            </a:r>
          </a:p>
          <a:p>
            <a:r>
              <a:rPr lang="da-DK" dirty="0"/>
              <a:t>Kaj med 10 m vanddybde.</a:t>
            </a:r>
          </a:p>
          <a:p>
            <a:r>
              <a:rPr lang="da-DK" dirty="0"/>
              <a:t>Bæreevne af kaj 5 t/m² </a:t>
            </a:r>
            <a:r>
              <a:rPr lang="da-DK" dirty="0">
                <a:sym typeface="Wingdings" panose="05000000000000000000" pitchFamily="2" charset="2"/>
              </a:rPr>
              <a:t> 7,5 t/m²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5F1636C1-2A56-4D21-853E-4C4326D8E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66" y="2220085"/>
            <a:ext cx="3780000" cy="2871377"/>
          </a:xfrm>
          <a:prstGeom prst="rect">
            <a:avLst/>
          </a:prstGeom>
        </p:spPr>
      </p:pic>
      <p:pic>
        <p:nvPicPr>
          <p:cNvPr id="11" name="Content Placeholder 10" descr="An aerial view of a beach and ocean&#10;&#10;Description automatically generated with low confidence">
            <a:extLst>
              <a:ext uri="{FF2B5EF4-FFF2-40B4-BE49-F238E27FC236}">
                <a16:creationId xmlns:a16="http://schemas.microsoft.com/office/drawing/2014/main" id="{8322F1FA-0830-4609-BEAA-24EF60B9BA6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66" y="52038"/>
            <a:ext cx="3780000" cy="2126249"/>
          </a:xfrm>
        </p:spPr>
      </p:pic>
    </p:spTree>
    <p:extLst>
      <p:ext uri="{BB962C8B-B14F-4D97-AF65-F5344CB8AC3E}">
        <p14:creationId xmlns:p14="http://schemas.microsoft.com/office/powerpoint/2010/main" val="22963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5DBE-2737-4FD2-9676-67B258CC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Konstruktionselementer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37424-2945-49BC-8955-F089A83E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6. oktober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615EE-BEF8-45E2-9FDF-923D4201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Etablering af Kaj 8010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00ABF-1508-4199-BE6A-1D8B7F15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F01AE5-0AE1-437A-8D5C-D19822018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C1606A-7151-478A-8B6D-9B4713A79F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9825" y="1287777"/>
            <a:ext cx="3768718" cy="2823713"/>
          </a:xfrm>
        </p:spPr>
        <p:txBody>
          <a:bodyPr>
            <a:normAutofit/>
          </a:bodyPr>
          <a:lstStyle/>
          <a:p>
            <a:r>
              <a:rPr lang="da-DK" sz="1200" dirty="0"/>
              <a:t>Blødbundsudskiftning</a:t>
            </a:r>
          </a:p>
          <a:p>
            <a:r>
              <a:rPr lang="da-DK" sz="1200" dirty="0"/>
              <a:t>Spunsvæg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FFABB3-9214-449E-AE76-97BBE20EB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34" y="-9366"/>
            <a:ext cx="3600000" cy="2708999"/>
          </a:xfrm>
          <a:prstGeom prst="rect">
            <a:avLst/>
          </a:prstGeom>
        </p:spPr>
      </p:pic>
      <p:pic>
        <p:nvPicPr>
          <p:cNvPr id="13" name="Picture 12" descr="A high angle view of a road&#10;&#10;Description automatically generated with low confidence">
            <a:extLst>
              <a:ext uri="{FF2B5EF4-FFF2-40B4-BE49-F238E27FC236}">
                <a16:creationId xmlns:a16="http://schemas.microsoft.com/office/drawing/2014/main" id="{E74D306E-2B96-41E7-922E-DFDF673A5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34" y="2827517"/>
            <a:ext cx="3600000" cy="2025000"/>
          </a:xfrm>
          <a:prstGeom prst="rect">
            <a:avLst/>
          </a:prstGeom>
        </p:spPr>
      </p:pic>
      <p:pic>
        <p:nvPicPr>
          <p:cNvPr id="16" name="Picture Placeholder 10" descr="A high angle view of a river&#10;&#10;Description automatically generated with low confidence">
            <a:extLst>
              <a:ext uri="{FF2B5EF4-FFF2-40B4-BE49-F238E27FC236}">
                <a16:creationId xmlns:a16="http://schemas.microsoft.com/office/drawing/2014/main" id="{5CB4F765-45F3-48FD-B395-63357B572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719" y="2153197"/>
            <a:ext cx="3600000" cy="26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5DBE-2737-4FD2-9676-67B258CC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Konstruktionselementer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37424-2945-49BC-8955-F089A83E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6. oktober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615EE-BEF8-45E2-9FDF-923D4201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Etablering af Kaj 8010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00ABF-1508-4199-BE6A-1D8B7F15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F01AE5-0AE1-437A-8D5C-D19822018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C1606A-7151-478A-8B6D-9B4713A79F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9825" y="1037779"/>
            <a:ext cx="3768718" cy="2823713"/>
          </a:xfrm>
        </p:spPr>
        <p:txBody>
          <a:bodyPr>
            <a:normAutofit/>
          </a:bodyPr>
          <a:lstStyle/>
          <a:p>
            <a:r>
              <a:rPr lang="da-DK" sz="1200" dirty="0">
                <a:solidFill>
                  <a:schemeClr val="bg1">
                    <a:lumMod val="65000"/>
                  </a:schemeClr>
                </a:solidFill>
              </a:rPr>
              <a:t>Blødbundsudskiftning</a:t>
            </a:r>
          </a:p>
          <a:p>
            <a:r>
              <a:rPr lang="da-DK" sz="1200" dirty="0">
                <a:solidFill>
                  <a:schemeClr val="bg1">
                    <a:lumMod val="65000"/>
                  </a:schemeClr>
                </a:solidFill>
              </a:rPr>
              <a:t>Spunsvæg</a:t>
            </a:r>
          </a:p>
          <a:p>
            <a:r>
              <a:rPr lang="da-DK" sz="1200" dirty="0"/>
              <a:t>Sandopfyld</a:t>
            </a:r>
          </a:p>
          <a:p>
            <a:r>
              <a:rPr lang="da-DK" sz="1200" dirty="0"/>
              <a:t>Kajmur i beton</a:t>
            </a:r>
          </a:p>
          <a:p>
            <a:r>
              <a:rPr lang="da-DK" sz="1200" dirty="0"/>
              <a:t>Stenkastning</a:t>
            </a:r>
          </a:p>
          <a:p>
            <a:r>
              <a:rPr lang="da-DK" sz="1200" dirty="0"/>
              <a:t>Belægning og afvanding</a:t>
            </a:r>
          </a:p>
          <a:p>
            <a:r>
              <a:rPr lang="da-DK" sz="1200" dirty="0"/>
              <a:t>Kajudstyr og belysning</a:t>
            </a:r>
          </a:p>
        </p:txBody>
      </p:sp>
      <p:pic>
        <p:nvPicPr>
          <p:cNvPr id="10" name="Picture 9" descr="A picture containing outdoor, sky, water, ground&#10;&#10;Description automatically generated">
            <a:extLst>
              <a:ext uri="{FF2B5EF4-FFF2-40B4-BE49-F238E27FC236}">
                <a16:creationId xmlns:a16="http://schemas.microsoft.com/office/drawing/2014/main" id="{E5229ABD-131D-4065-A284-E39AD0529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75" y="175981"/>
            <a:ext cx="3960000" cy="2227500"/>
          </a:xfrm>
          <a:prstGeom prst="rect">
            <a:avLst/>
          </a:prstGeom>
        </p:spPr>
      </p:pic>
      <p:pic>
        <p:nvPicPr>
          <p:cNvPr id="11" name="Picture 10" descr="A picture containing sky, outdoor, shore&#10;&#10;Description automatically generated">
            <a:extLst>
              <a:ext uri="{FF2B5EF4-FFF2-40B4-BE49-F238E27FC236}">
                <a16:creationId xmlns:a16="http://schemas.microsoft.com/office/drawing/2014/main" id="{BB2C3EA5-04AC-488B-BDAA-7DA5CAD7C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83" y="2635853"/>
            <a:ext cx="3960000" cy="2227500"/>
          </a:xfrm>
          <a:prstGeom prst="rect">
            <a:avLst/>
          </a:prstGeom>
        </p:spPr>
      </p:pic>
      <p:pic>
        <p:nvPicPr>
          <p:cNvPr id="14" name="Picture 13" descr="A picture containing outdoor, sky, water, ground&#10;&#10;Description automatically generated">
            <a:extLst>
              <a:ext uri="{FF2B5EF4-FFF2-40B4-BE49-F238E27FC236}">
                <a16:creationId xmlns:a16="http://schemas.microsoft.com/office/drawing/2014/main" id="{9E553764-445F-46C4-A649-F58D3E4CB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0" y="2927517"/>
            <a:ext cx="3960000" cy="19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7FA2-112C-484F-A189-592774F2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Særlig samarbejdsmodel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05DB5-9DAF-4048-930D-715AC0D2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6. oktober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7FC29-6A2A-4629-A50E-46DDCDDA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Etablering af Kaj 8010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15B7C-E1AB-4C27-9EE1-63ECDA02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728556-F656-4751-B3CA-099ACF9E1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0D98B7-0B58-4907-9713-3CAC85E5AA1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err="1"/>
              <a:t>Partnering</a:t>
            </a:r>
            <a:endParaRPr lang="da-DK" dirty="0"/>
          </a:p>
          <a:p>
            <a:pPr lvl="1"/>
            <a:r>
              <a:rPr lang="da-DK" sz="1200" dirty="0"/>
              <a:t>Fælles budget</a:t>
            </a:r>
          </a:p>
          <a:p>
            <a:pPr lvl="1"/>
            <a:r>
              <a:rPr lang="da-DK" sz="1200" dirty="0"/>
              <a:t>Succeskriterier</a:t>
            </a:r>
          </a:p>
          <a:p>
            <a:pPr lvl="1"/>
            <a:r>
              <a:rPr lang="da-DK" sz="1200" dirty="0"/>
              <a:t>Fokus på bæredygtighed og ny samarbejdsmodel</a:t>
            </a:r>
          </a:p>
          <a:p>
            <a:pPr lvl="1"/>
            <a:r>
              <a:rPr lang="da-DK" sz="1200" dirty="0"/>
              <a:t>Bonus</a:t>
            </a:r>
          </a:p>
          <a:p>
            <a:r>
              <a:rPr lang="da-DK" dirty="0"/>
              <a:t>Udbudstegninger</a:t>
            </a:r>
          </a:p>
          <a:p>
            <a:r>
              <a:rPr lang="da-DK" dirty="0"/>
              <a:t>Tilbudsliste</a:t>
            </a:r>
          </a:p>
          <a:p>
            <a:r>
              <a:rPr lang="da-DK" dirty="0"/>
              <a:t>Tildelingskriterie</a:t>
            </a:r>
          </a:p>
          <a:p>
            <a:pPr lvl="1"/>
            <a:r>
              <a:rPr lang="da-DK" sz="1200" dirty="0"/>
              <a:t>Økonomi 20%</a:t>
            </a:r>
          </a:p>
          <a:p>
            <a:pPr lvl="1"/>
            <a:r>
              <a:rPr lang="da-DK" sz="1200" dirty="0"/>
              <a:t>Organisation, samarbejde og </a:t>
            </a:r>
            <a:br>
              <a:rPr lang="da-DK" sz="1200" dirty="0"/>
            </a:br>
            <a:r>
              <a:rPr lang="da-DK" sz="1200" dirty="0"/>
              <a:t>interview 50 %</a:t>
            </a:r>
          </a:p>
          <a:p>
            <a:pPr lvl="1"/>
            <a:r>
              <a:rPr lang="da-DK" sz="1200" dirty="0"/>
              <a:t>Referencer 30 %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1DBBA9-5769-463A-9F30-63D2AE74F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78" y="2942641"/>
            <a:ext cx="1463440" cy="43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ksperter i fornyelse af rør og kloakker - Aarsleff Rørteknik">
            <a:extLst>
              <a:ext uri="{FF2B5EF4-FFF2-40B4-BE49-F238E27FC236}">
                <a16:creationId xmlns:a16="http://schemas.microsoft.com/office/drawing/2014/main" id="{2126C052-2882-4667-B844-52113A18B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80" y="2864045"/>
            <a:ext cx="1176873" cy="5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ssedownloads | Port of Aalborg">
            <a:extLst>
              <a:ext uri="{FF2B5EF4-FFF2-40B4-BE49-F238E27FC236}">
                <a16:creationId xmlns:a16="http://schemas.microsoft.com/office/drawing/2014/main" id="{C30BE530-2D3A-4F03-83AE-92ED6B4C0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09" y="2037572"/>
            <a:ext cx="2027903" cy="5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3">
            <a:extLst>
              <a:ext uri="{FF2B5EF4-FFF2-40B4-BE49-F238E27FC236}">
                <a16:creationId xmlns:a16="http://schemas.microsoft.com/office/drawing/2014/main" id="{FDB84C91-413B-4B5C-89C2-85C4908E5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47" y="1028389"/>
            <a:ext cx="5040000" cy="3828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FDA7C5-4AD8-439C-82DF-CB8F2A25EB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18" y="125521"/>
            <a:ext cx="3780000" cy="4892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5EF9CF-238D-4213-8367-C213477EEF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3164192"/>
            <a:ext cx="5400000" cy="75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878CE7-DD10-4F7B-9575-81FF7E227C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1025233"/>
            <a:ext cx="5400000" cy="21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AAC35-BF88-4C4A-A094-7438E20F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 sz="300" dirty="0"/>
              <a:t>6. oktober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207D0-8026-42A0-A0E3-04DE6745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 sz="400" dirty="0"/>
              <a:t>Etablering af Kaj 8010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CF166-3CE5-42D8-8DAD-FF1FADD1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278" y="4472954"/>
            <a:ext cx="408316" cy="37956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AF54B9EF-527F-4F31-BDA9-861CCA0FE377}" type="slidenum">
              <a:rPr lang="da-DK" smtClean="0"/>
              <a:pPr>
                <a:spcAft>
                  <a:spcPts val="600"/>
                </a:spcAft>
              </a:pPr>
              <a:t>6</a:t>
            </a:fld>
            <a:endParaRPr lang="da-DK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6D42511-AD04-F438-A790-56BA727F49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9820" y="1221412"/>
            <a:ext cx="4960254" cy="2823713"/>
          </a:xfrm>
        </p:spPr>
        <p:txBody>
          <a:bodyPr>
            <a:normAutofit/>
          </a:bodyPr>
          <a:lstStyle/>
          <a:p>
            <a:r>
              <a:rPr lang="da-DK" sz="1200" dirty="0"/>
              <a:t>Stort ønske og villighed fra Aalborg Havn</a:t>
            </a:r>
          </a:p>
          <a:p>
            <a:r>
              <a:rPr lang="da-DK" sz="1200" dirty="0"/>
              <a:t>Et succeskriterie i </a:t>
            </a:r>
            <a:r>
              <a:rPr lang="da-DK" sz="1200" dirty="0" err="1"/>
              <a:t>partneringsaftalen</a:t>
            </a:r>
            <a:endParaRPr lang="da-DK" sz="1200" dirty="0"/>
          </a:p>
          <a:p>
            <a:r>
              <a:rPr lang="da-DK" sz="1200" dirty="0"/>
              <a:t>Fast punkt på byggemøder</a:t>
            </a:r>
          </a:p>
          <a:p>
            <a:r>
              <a:rPr lang="da-DK" sz="1200" dirty="0" err="1"/>
              <a:t>Ideér</a:t>
            </a:r>
            <a:r>
              <a:rPr lang="da-DK" sz="1200" dirty="0"/>
              <a:t> fra gruppen bliver vurderet ud fra bæredygtighed, økonomi, risiko og kvalitet </a:t>
            </a:r>
          </a:p>
          <a:p>
            <a:r>
              <a:rPr lang="da-DK" sz="1200" dirty="0"/>
              <a:t>Projekt tilpasses løbende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83BA2-22FC-437A-BF4A-81DC9EA2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Bæredygtighed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962D3-2C01-4635-967A-FCF8CDF47E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0" y="2970102"/>
            <a:ext cx="4320000" cy="1832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26169B-3CED-4970-AADC-659DA53ED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83" y="568510"/>
            <a:ext cx="3600000" cy="42341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A6E684-0D2B-DF96-FB01-3019FB14E32D}"/>
              </a:ext>
            </a:extLst>
          </p:cNvPr>
          <p:cNvSpPr/>
          <p:nvPr/>
        </p:nvSpPr>
        <p:spPr>
          <a:xfrm>
            <a:off x="2419350" y="4472954"/>
            <a:ext cx="1357313" cy="173517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A6D888-DB58-67EF-B65E-372B940AB9D9}"/>
              </a:ext>
            </a:extLst>
          </p:cNvPr>
          <p:cNvSpPr/>
          <p:nvPr/>
        </p:nvSpPr>
        <p:spPr>
          <a:xfrm>
            <a:off x="578945" y="4594933"/>
            <a:ext cx="1087624" cy="173517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AAC35-BF88-4C4A-A094-7438E20F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6. oktober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207D0-8026-42A0-A0E3-04DE6745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Etablering af Kaj 8010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CF166-3CE5-42D8-8DAD-FF1FADD1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278" y="4472954"/>
            <a:ext cx="408316" cy="37956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AF54B9EF-527F-4F31-BDA9-861CCA0FE377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6D42511-AD04-F438-A790-56BA727F49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0" y="1171308"/>
            <a:ext cx="4960254" cy="3225043"/>
          </a:xfrm>
        </p:spPr>
        <p:txBody>
          <a:bodyPr>
            <a:noAutofit/>
          </a:bodyPr>
          <a:lstStyle/>
          <a:p>
            <a:pPr lvl="1"/>
            <a:r>
              <a:rPr lang="da-DK" sz="1000" dirty="0" err="1"/>
              <a:t>Fortandet</a:t>
            </a:r>
            <a:r>
              <a:rPr lang="da-DK" sz="1000" dirty="0"/>
              <a:t> spuns (varierende længde)</a:t>
            </a:r>
          </a:p>
          <a:p>
            <a:pPr lvl="1"/>
            <a:r>
              <a:rPr lang="da-DK" sz="1000" dirty="0"/>
              <a:t>Transport på godsbane hele vejen til pladsen</a:t>
            </a:r>
          </a:p>
          <a:p>
            <a:pPr lvl="1"/>
            <a:r>
              <a:rPr lang="da-DK" sz="1000" dirty="0"/>
              <a:t>Nye betonrecepter specialdesignet til projektet</a:t>
            </a:r>
          </a:p>
          <a:p>
            <a:pPr lvl="1"/>
            <a:r>
              <a:rPr lang="da-DK" sz="1000" dirty="0"/>
              <a:t>Tilpasning og genbrug af gamle spunsjern</a:t>
            </a:r>
          </a:p>
          <a:p>
            <a:pPr lvl="1"/>
            <a:r>
              <a:rPr lang="da-DK" sz="1000" dirty="0"/>
              <a:t>Tilkøb af ”</a:t>
            </a:r>
            <a:r>
              <a:rPr lang="da-DK" sz="1000" dirty="0" err="1"/>
              <a:t>eco</a:t>
            </a:r>
            <a:r>
              <a:rPr lang="da-DK" sz="1000" dirty="0"/>
              <a:t>”-spuns</a:t>
            </a:r>
          </a:p>
          <a:p>
            <a:pPr lvl="1"/>
            <a:r>
              <a:rPr lang="da-DK" sz="1000" dirty="0"/>
              <a:t>Genbrug af frasorterede jernbaneskærver</a:t>
            </a:r>
          </a:p>
          <a:p>
            <a:pPr lvl="1"/>
            <a:r>
              <a:rPr lang="da-DK" sz="1000" dirty="0"/>
              <a:t>Genbrug af overskudssten fra området</a:t>
            </a:r>
          </a:p>
          <a:p>
            <a:pPr lvl="1"/>
            <a:r>
              <a:rPr lang="da-DK" sz="1000" dirty="0"/>
              <a:t>Energioptimeret byggeplads</a:t>
            </a:r>
          </a:p>
          <a:p>
            <a:pPr lvl="1"/>
            <a:r>
              <a:rPr lang="da-DK" sz="1000" dirty="0"/>
              <a:t>Brug af HVO-diesel</a:t>
            </a:r>
          </a:p>
          <a:p>
            <a:pPr lvl="1"/>
            <a:r>
              <a:rPr lang="da-DK" sz="1000" dirty="0"/>
              <a:t>Anvendelse af grøn strøm</a:t>
            </a:r>
          </a:p>
          <a:p>
            <a:pPr lvl="1"/>
            <a:r>
              <a:rPr lang="da-DK" sz="1000" dirty="0"/>
              <a:t>Kort mobiliseringsafstand af materiel og mandskab</a:t>
            </a:r>
          </a:p>
          <a:p>
            <a:pPr lvl="1"/>
            <a:r>
              <a:rPr lang="da-DK" sz="1000" dirty="0"/>
              <a:t>Bæredygtig planlægning og adfærd</a:t>
            </a:r>
          </a:p>
          <a:p>
            <a:pPr lvl="1"/>
            <a:r>
              <a:rPr lang="da-DK" sz="1000" dirty="0"/>
              <a:t>Samarbejde med Råt &amp; Godt (restmaterialer og virksomhedspraktik)</a:t>
            </a:r>
          </a:p>
          <a:p>
            <a:pPr lvl="1"/>
            <a:r>
              <a:rPr lang="da-DK" sz="1000" dirty="0"/>
              <a:t>Aflagte vindmøllevinger som lysmaster?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83BA2-22FC-437A-BF4A-81DC9EA2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Bæredygtighedstiltag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281F0C-25BC-4C3B-B8FB-73DAF04D8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61" y="0"/>
            <a:ext cx="1636739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FCBD3F-F75C-41ED-A050-738E12DAD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49" y="201063"/>
            <a:ext cx="2880000" cy="217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AAC35-BF88-4C4A-A094-7438E20F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6. oktober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207D0-8026-42A0-A0E3-04DE6745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Etablering af Kaj 8010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CF166-3CE5-42D8-8DAD-FF1FADD1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278" y="4472954"/>
            <a:ext cx="408316" cy="37956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AF54B9EF-527F-4F31-BDA9-861CCA0FE377}" type="slidenum">
              <a:rPr lang="da-DK" smtClean="0"/>
              <a:pPr>
                <a:spcAft>
                  <a:spcPts val="600"/>
                </a:spcAft>
              </a:pPr>
              <a:t>8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83BA2-22FC-437A-BF4A-81DC9EA2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Sammenligning med referenceprojekt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F9B3F1-5EB0-E6EA-1504-2F4805A100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374" y="1045648"/>
            <a:ext cx="3243348" cy="33390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6D1595-FC1B-51D3-6298-7DF6A5164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8" y="1517642"/>
            <a:ext cx="5450819" cy="232875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670834-CB35-6A4D-9E65-E15FF3C546D6}"/>
              </a:ext>
            </a:extLst>
          </p:cNvPr>
          <p:cNvCxnSpPr>
            <a:cxnSpLocks/>
          </p:cNvCxnSpPr>
          <p:nvPr/>
        </p:nvCxnSpPr>
        <p:spPr>
          <a:xfrm flipH="1">
            <a:off x="7263581" y="1740694"/>
            <a:ext cx="685032" cy="97448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8FC40C-9237-72BA-C2CB-0EE1D59DF89E}"/>
              </a:ext>
            </a:extLst>
          </p:cNvPr>
          <p:cNvCxnSpPr>
            <a:cxnSpLocks/>
          </p:cNvCxnSpPr>
          <p:nvPr/>
        </p:nvCxnSpPr>
        <p:spPr>
          <a:xfrm flipH="1">
            <a:off x="7263581" y="2550319"/>
            <a:ext cx="685032" cy="3214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657DA62-68CA-8413-33B1-26CD9B2A788A}"/>
              </a:ext>
            </a:extLst>
          </p:cNvPr>
          <p:cNvSpPr/>
          <p:nvPr/>
        </p:nvSpPr>
        <p:spPr>
          <a:xfrm>
            <a:off x="178278" y="1762432"/>
            <a:ext cx="5396612" cy="346587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8C713A1-CA1F-6400-F5BB-4704FB890BA4}"/>
              </a:ext>
            </a:extLst>
          </p:cNvPr>
          <p:cNvSpPr txBox="1">
            <a:spLocks/>
          </p:cNvSpPr>
          <p:nvPr/>
        </p:nvSpPr>
        <p:spPr>
          <a:xfrm>
            <a:off x="6783237" y="126102"/>
            <a:ext cx="8304363" cy="676227"/>
          </a:xfrm>
          <a:prstGeom prst="rect">
            <a:avLst/>
          </a:prstGeom>
          <a:noFill/>
          <a:effectLst/>
        </p:spPr>
        <p:txBody>
          <a:bodyPr vert="horz" wrap="square" lIns="0" tIns="0" rIns="0" bIns="36000" rtlCol="0" anchor="t" anchorCtr="0">
            <a:norm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0" kern="1200" cap="none" baseline="0">
                <a:solidFill>
                  <a:srgbClr val="F04E2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sz="1200" dirty="0"/>
              <a:t>Tak til Aarsleff ;0)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E29A4F-1EBB-38FB-0B34-3D80002B8E91}"/>
              </a:ext>
            </a:extLst>
          </p:cNvPr>
          <p:cNvSpPr/>
          <p:nvPr/>
        </p:nvSpPr>
        <p:spPr>
          <a:xfrm>
            <a:off x="168003" y="2282456"/>
            <a:ext cx="5396612" cy="17720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AAC35-BF88-4C4A-A094-7438E20F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6. oktober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207D0-8026-42A0-A0E3-04DE6745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Etablering af Kaj 8010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CF166-3CE5-42D8-8DAD-FF1FADD1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278" y="4472954"/>
            <a:ext cx="408316" cy="37956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AF54B9EF-527F-4F31-BDA9-861CCA0FE377}" type="slidenum">
              <a:rPr lang="da-DK" smtClean="0"/>
              <a:pPr>
                <a:spcAft>
                  <a:spcPts val="600"/>
                </a:spcAft>
              </a:pPr>
              <a:t>9</a:t>
            </a:fld>
            <a:endParaRPr lang="da-DK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6D42511-AD04-F438-A790-56BA727F49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9818" y="1460741"/>
            <a:ext cx="7326132" cy="2823713"/>
          </a:xfrm>
        </p:spPr>
        <p:txBody>
          <a:bodyPr>
            <a:normAutofit/>
          </a:bodyPr>
          <a:lstStyle/>
          <a:p>
            <a:r>
              <a:rPr lang="en-US" dirty="0" err="1"/>
              <a:t>Projekt</a:t>
            </a:r>
            <a:r>
              <a:rPr lang="en-US" dirty="0"/>
              <a:t> er </a:t>
            </a:r>
            <a:r>
              <a:rPr lang="en-US" dirty="0" err="1"/>
              <a:t>fleksibelt</a:t>
            </a:r>
            <a:r>
              <a:rPr lang="en-US" dirty="0"/>
              <a:t> - </a:t>
            </a:r>
            <a:r>
              <a:rPr lang="en-US" dirty="0" err="1"/>
              <a:t>Fastlåst</a:t>
            </a:r>
            <a:r>
              <a:rPr lang="en-US" dirty="0"/>
              <a:t> </a:t>
            </a:r>
            <a:r>
              <a:rPr lang="en-US" dirty="0" err="1"/>
              <a:t>tilbudsliste</a:t>
            </a:r>
            <a:r>
              <a:rPr lang="en-US" dirty="0"/>
              <a:t> giver </a:t>
            </a:r>
            <a:r>
              <a:rPr lang="en-US" dirty="0" err="1"/>
              <a:t>fastlåst</a:t>
            </a:r>
            <a:r>
              <a:rPr lang="en-US" dirty="0"/>
              <a:t> </a:t>
            </a:r>
            <a:r>
              <a:rPr lang="en-US" dirty="0" err="1"/>
              <a:t>anlægsprojekt</a:t>
            </a:r>
            <a:endParaRPr lang="en-US" dirty="0"/>
          </a:p>
          <a:p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fælles</a:t>
            </a:r>
            <a:r>
              <a:rPr lang="en-US" dirty="0"/>
              <a:t> </a:t>
            </a:r>
            <a:r>
              <a:rPr lang="en-US" dirty="0" err="1"/>
              <a:t>værdiskabelse</a:t>
            </a:r>
            <a:endParaRPr lang="en-US" dirty="0"/>
          </a:p>
          <a:p>
            <a:r>
              <a:rPr lang="en-US" dirty="0" err="1"/>
              <a:t>Reducering</a:t>
            </a:r>
            <a:r>
              <a:rPr lang="en-US" dirty="0"/>
              <a:t> af </a:t>
            </a:r>
            <a:r>
              <a:rPr lang="en-US" dirty="0" err="1"/>
              <a:t>konflikter</a:t>
            </a:r>
            <a:endParaRPr lang="en-US" dirty="0"/>
          </a:p>
          <a:p>
            <a:r>
              <a:rPr lang="en-US" dirty="0" err="1"/>
              <a:t>Kort</a:t>
            </a:r>
            <a:r>
              <a:rPr lang="en-US" dirty="0"/>
              <a:t> “feedback-loop” </a:t>
            </a:r>
            <a:r>
              <a:rPr lang="en-US" dirty="0" err="1"/>
              <a:t>omkring</a:t>
            </a:r>
            <a:r>
              <a:rPr lang="en-US" dirty="0"/>
              <a:t> </a:t>
            </a:r>
            <a:r>
              <a:rPr lang="en-US" dirty="0" err="1"/>
              <a:t>designvalg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5160581-8E93-D83D-47A4-A6C0B4C2CD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820" y="408353"/>
            <a:ext cx="8304363" cy="18978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83BA2-22FC-437A-BF4A-81DC9EA2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Muligheder med </a:t>
            </a:r>
            <a:r>
              <a:rPr lang="da-DK" dirty="0" err="1"/>
              <a:t>partnering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71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WI">
  <a:themeElements>
    <a:clrScheme name="Custom 1">
      <a:dk1>
        <a:srgbClr val="000000"/>
      </a:dk1>
      <a:lt1>
        <a:sysClr val="window" lastClr="FFFFFF"/>
      </a:lt1>
      <a:dk2>
        <a:srgbClr val="58595B"/>
      </a:dk2>
      <a:lt2>
        <a:srgbClr val="D0C7BD"/>
      </a:lt2>
      <a:accent1>
        <a:srgbClr val="435A69"/>
      </a:accent1>
      <a:accent2>
        <a:srgbClr val="9DB8AF"/>
      </a:accent2>
      <a:accent3>
        <a:srgbClr val="F04E23"/>
      </a:accent3>
      <a:accent4>
        <a:srgbClr val="B3D455"/>
      </a:accent4>
      <a:accent5>
        <a:srgbClr val="0A6791"/>
      </a:accent5>
      <a:accent6>
        <a:srgbClr val="FADD89"/>
      </a:accent6>
      <a:hlink>
        <a:srgbClr val="0A6791"/>
      </a:hlink>
      <a:folHlink>
        <a:srgbClr val="FADD89"/>
      </a:folHlink>
    </a:clrScheme>
    <a:fontScheme name="CO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WI_16_9-current.potx" id="{B3F85278-03AD-46A1-842F-4A8E80E6EBAB}" vid="{6C46D208-815A-421F-B816-2676B03AE17B}"/>
    </a:ext>
  </a:extLst>
</a:theme>
</file>

<file path=ppt/theme/theme2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COWI_16_9</Template>
  <TotalTime>556</TotalTime>
  <Words>393</Words>
  <Application>Microsoft Office PowerPoint</Application>
  <PresentationFormat>On-screen Show (16:9)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Verdana</vt:lpstr>
      <vt:lpstr>COWI</vt:lpstr>
      <vt:lpstr>       ETABLERING AF KAJ 8010</vt:lpstr>
      <vt:lpstr>Kort om projektet</vt:lpstr>
      <vt:lpstr>Konstruktionselementer</vt:lpstr>
      <vt:lpstr>Konstruktionselementer</vt:lpstr>
      <vt:lpstr>Særlig samarbejdsmodel</vt:lpstr>
      <vt:lpstr>Bæredygtighed</vt:lpstr>
      <vt:lpstr>Bæredygtighedstiltag</vt:lpstr>
      <vt:lpstr>Sammenligning med referenceprojekt</vt:lpstr>
      <vt:lpstr>Muligheder med partnering</vt:lpstr>
      <vt:lpstr>PowerPoint Presentation</vt:lpstr>
      <vt:lpstr>Jamen hvad er problemet så?</vt:lpstr>
      <vt:lpstr>PowerPoint Presentation</vt:lpstr>
    </vt:vector>
  </TitlesOfParts>
  <Company>COWI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Udvidelse af Aalborg Havn</dc:title>
  <dc:subject>Etablering af Kaj 8010</dc:subject>
  <dc:creator>CHHJ</dc:creator>
  <cp:lastModifiedBy>Casper Holmgaard Jensen</cp:lastModifiedBy>
  <cp:revision>22</cp:revision>
  <dcterms:created xsi:type="dcterms:W3CDTF">2022-04-19T12:15:49Z</dcterms:created>
  <dcterms:modified xsi:type="dcterms:W3CDTF">2022-10-06T09:56:43Z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wiTitle">
    <vt:lpwstr>Udvidelse af Aalborg Havn</vt:lpwstr>
  </property>
  <property fmtid="{D5CDD505-2E9C-101B-9397-08002B2CF9AE}" pid="3" name="Language">
    <vt:lpwstr>Danish</vt:lpwstr>
  </property>
  <property fmtid="{D5CDD505-2E9C-101B-9397-08002B2CF9AE}" pid="4" name="_NewReviewCycle">
    <vt:lpwstr/>
  </property>
  <property fmtid="{D5CDD505-2E9C-101B-9397-08002B2CF9AE}" pid="5" name="CowiSubject">
    <vt:lpwstr>Etablering af Kaj 8010</vt:lpwstr>
  </property>
  <property fmtid="{D5CDD505-2E9C-101B-9397-08002B2CF9AE}" pid="6" name="Date completed">
    <vt:lpwstr>21. april 2022</vt:lpwstr>
  </property>
  <property fmtid="{D5CDD505-2E9C-101B-9397-08002B2CF9AE}" pid="7" name="CowiAuthor">
    <vt:lpwstr>CHHJ</vt:lpwstr>
  </property>
</Properties>
</file>