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8" r:id="rId5"/>
  </p:sldMasterIdLst>
  <p:notesMasterIdLst>
    <p:notesMasterId r:id="rId18"/>
  </p:notesMasterIdLst>
  <p:sldIdLst>
    <p:sldId id="271" r:id="rId6"/>
    <p:sldId id="332" r:id="rId7"/>
    <p:sldId id="333" r:id="rId8"/>
    <p:sldId id="284" r:id="rId9"/>
    <p:sldId id="272" r:id="rId10"/>
    <p:sldId id="273" r:id="rId11"/>
    <p:sldId id="291" r:id="rId12"/>
    <p:sldId id="295" r:id="rId13"/>
    <p:sldId id="326" r:id="rId14"/>
    <p:sldId id="334" r:id="rId15"/>
    <p:sldId id="288" r:id="rId16"/>
    <p:sldId id="320" r:id="rId17"/>
  </p:sldIdLst>
  <p:sldSz cx="12192000" cy="6858000"/>
  <p:notesSz cx="6805613" cy="99441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beke Larsen" initials="VL" lastIdx="1" clrIdx="0">
    <p:extLst>
      <p:ext uri="{19B8F6BF-5375-455C-9EA6-DF929625EA0E}">
        <p15:presenceInfo xmlns:p15="http://schemas.microsoft.com/office/powerpoint/2012/main" userId="S::VIL@arkil.dk::e78b9520-ed44-4a70-ba17-58338e14142e" providerId="AD"/>
      </p:ext>
    </p:extLst>
  </p:cmAuthor>
  <p:cmAuthor id="2" name="Charlotte Nyeng" initials="CN" lastIdx="1" clrIdx="1">
    <p:extLst>
      <p:ext uri="{19B8F6BF-5375-455C-9EA6-DF929625EA0E}">
        <p15:presenceInfo xmlns:p15="http://schemas.microsoft.com/office/powerpoint/2012/main" userId="S::CHNYE@arkil.dk::a89e19ed-805b-4541-a9d1-b4dcf0cb66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C9247C-F74F-40D7-A930-7804EF90C75E}" v="21" dt="2022-10-06T11:33:28.091"/>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65" d="100"/>
          <a:sy n="65" d="100"/>
        </p:scale>
        <p:origin x="57"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EEC326A2-01C0-400E-9DE5-2728D3A513F9}" type="datetimeFigureOut">
              <a:rPr lang="da-DK" smtClean="0"/>
              <a:t>06-10-2022</a:t>
            </a:fld>
            <a:endParaRPr lang="da-DK"/>
          </a:p>
        </p:txBody>
      </p:sp>
      <p:sp>
        <p:nvSpPr>
          <p:cNvPr id="4" name="Pladsholder til slidebillede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a:defRPr sz="1200"/>
            </a:lvl1pPr>
          </a:lstStyle>
          <a:p>
            <a:fld id="{11361372-C787-4D1D-BBE4-528592785324}" type="slidenum">
              <a:rPr lang="da-DK" smtClean="0"/>
              <a:t>‹nr.›</a:t>
            </a:fld>
            <a:endParaRPr lang="da-DK"/>
          </a:p>
        </p:txBody>
      </p:sp>
    </p:spTree>
    <p:extLst>
      <p:ext uri="{BB962C8B-B14F-4D97-AF65-F5344CB8AC3E}">
        <p14:creationId xmlns:p14="http://schemas.microsoft.com/office/powerpoint/2010/main" val="697467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da-DK" altLang="da-DK" sz="1800" b="1">
                <a:latin typeface="Arial Nova" panose="020B0504020202020204" pitchFamily="34" charset="0"/>
              </a:rPr>
              <a:t>Problemet er:</a:t>
            </a:r>
          </a:p>
          <a:p>
            <a:pPr marL="285750" indent="-285750">
              <a:spcAft>
                <a:spcPts val="1200"/>
              </a:spcAft>
              <a:buFont typeface="Arial" panose="020B0604020202020204" pitchFamily="34" charset="0"/>
              <a:buChar char="•"/>
            </a:pPr>
            <a:endParaRPr lang="da-DK" sz="1800" b="0" i="0" u="none" strike="noStrike" baseline="0">
              <a:solidFill>
                <a:srgbClr val="000000"/>
              </a:solidFill>
              <a:latin typeface="Calibri" panose="020F0502020204030204" pitchFamily="34" charset="0"/>
            </a:endParaRPr>
          </a:p>
          <a:p>
            <a:pPr marL="285750" indent="-285750">
              <a:spcAft>
                <a:spcPts val="1200"/>
              </a:spcAft>
              <a:buFont typeface="Arial" panose="020B0604020202020204" pitchFamily="34" charset="0"/>
              <a:buChar char="•"/>
            </a:pPr>
            <a:r>
              <a:rPr lang="da-DK" sz="1800" b="0" i="0" u="none" strike="noStrike" baseline="0">
                <a:solidFill>
                  <a:srgbClr val="000000"/>
                </a:solidFill>
                <a:latin typeface="Calibri" panose="020F0502020204030204" pitchFamily="34" charset="0"/>
              </a:rPr>
              <a:t>Energiforbruget ved opvarmning</a:t>
            </a:r>
          </a:p>
          <a:p>
            <a:pPr marL="285750" indent="-285750">
              <a:spcAft>
                <a:spcPts val="1200"/>
              </a:spcAft>
              <a:buFont typeface="Arial" panose="020B0604020202020204" pitchFamily="34" charset="0"/>
              <a:buChar char="•"/>
            </a:pPr>
            <a:r>
              <a:rPr lang="da-DK" sz="1800" b="0" i="0" u="none" strike="noStrike" baseline="0">
                <a:solidFill>
                  <a:srgbClr val="000000"/>
                </a:solidFill>
                <a:latin typeface="Calibri" panose="020F0502020204030204" pitchFamily="34" charset="0"/>
              </a:rPr>
              <a:t>Lastbiltransport</a:t>
            </a:r>
          </a:p>
          <a:p>
            <a:pPr marL="285750" indent="-285750">
              <a:spcAft>
                <a:spcPts val="1200"/>
              </a:spcAft>
              <a:buFont typeface="Arial" panose="020B0604020202020204" pitchFamily="34" charset="0"/>
              <a:buChar char="•"/>
            </a:pPr>
            <a:r>
              <a:rPr lang="da-DK" sz="1800" b="0" i="0" u="none" strike="noStrike" baseline="0">
                <a:solidFill>
                  <a:srgbClr val="000000"/>
                </a:solidFill>
                <a:latin typeface="Calibri" panose="020F0502020204030204" pitchFamily="34" charset="0"/>
              </a:rPr>
              <a:t>Råstoffer</a:t>
            </a:r>
          </a:p>
          <a:p>
            <a:pPr marL="720725" lvl="1" indent="-285750">
              <a:spcAft>
                <a:spcPts val="1200"/>
              </a:spcAft>
              <a:buFont typeface="Arial" panose="020B0604020202020204" pitchFamily="34" charset="0"/>
              <a:buChar char="•"/>
            </a:pPr>
            <a:r>
              <a:rPr lang="da-DK" sz="1800" b="0" i="0" u="none" strike="noStrike" baseline="0">
                <a:solidFill>
                  <a:srgbClr val="000000"/>
                </a:solidFill>
                <a:latin typeface="Calibri" panose="020F0502020204030204" pitchFamily="34" charset="0"/>
              </a:rPr>
              <a:t>Danmark importerer årligt 4,5 mio. ton granit og asfaltproduktionen aftager 1,5 mio. ton af disse – det svarer til lastbiler i en lang række fra Skagen til Berlin, ca. 1.000 km</a:t>
            </a:r>
          </a:p>
          <a:p>
            <a:pPr marL="873110" lvl="1" indent="-285750">
              <a:spcAft>
                <a:spcPts val="1200"/>
              </a:spcAft>
              <a:buFont typeface="Arial" panose="020B0604020202020204" pitchFamily="34" charset="0"/>
              <a:buChar char="•"/>
            </a:pPr>
            <a:r>
              <a:rPr lang="da-DK" sz="1800" b="0" i="0" u="none" strike="noStrike" baseline="0">
                <a:solidFill>
                  <a:srgbClr val="000000"/>
                </a:solidFill>
                <a:latin typeface="Calibri" panose="020F0502020204030204" pitchFamily="34" charset="0"/>
              </a:rPr>
              <a:t>KUN 10-50 års forbrug af råstoffer tilbage i Danmark</a:t>
            </a:r>
          </a:p>
          <a:p>
            <a:pPr marL="873110" lvl="1" indent="-285750">
              <a:spcAft>
                <a:spcPts val="1200"/>
              </a:spcAft>
              <a:buFont typeface="Arial" panose="020B0604020202020204" pitchFamily="34" charset="0"/>
              <a:buChar char="•"/>
            </a:pPr>
            <a:r>
              <a:rPr lang="da-DK" sz="1800" b="0" i="0" u="none" strike="noStrike" baseline="0">
                <a:solidFill>
                  <a:srgbClr val="000000"/>
                </a:solidFill>
                <a:latin typeface="Calibri" panose="020F0502020204030204" pitchFamily="34" charset="0"/>
              </a:rPr>
              <a:t>Om 10 år er der ikke nævneværdig </a:t>
            </a:r>
            <a:r>
              <a:rPr lang="da-DK" sz="1800" b="0" i="0" u="none" strike="noStrike" baseline="0" err="1">
                <a:solidFill>
                  <a:srgbClr val="000000"/>
                </a:solidFill>
                <a:latin typeface="Calibri" panose="020F0502020204030204" pitchFamily="34" charset="0"/>
              </a:rPr>
              <a:t>grusproduktion</a:t>
            </a:r>
            <a:r>
              <a:rPr lang="da-DK" sz="1800" b="0" i="0" u="none" strike="noStrike" baseline="0">
                <a:solidFill>
                  <a:srgbClr val="000000"/>
                </a:solidFill>
                <a:latin typeface="Calibri" panose="020F0502020204030204" pitchFamily="34" charset="0"/>
              </a:rPr>
              <a:t> på hele Sjælland</a:t>
            </a:r>
          </a:p>
          <a:p>
            <a:endParaRPr lang="da-DK"/>
          </a:p>
        </p:txBody>
      </p:sp>
      <p:sp>
        <p:nvSpPr>
          <p:cNvPr id="4" name="Pladsholder til slidenummer 3"/>
          <p:cNvSpPr>
            <a:spLocks noGrp="1"/>
          </p:cNvSpPr>
          <p:nvPr>
            <p:ph type="sldNum" sz="quarter" idx="5"/>
          </p:nvPr>
        </p:nvSpPr>
        <p:spPr/>
        <p:txBody>
          <a:bodyPr/>
          <a:lstStyle/>
          <a:p>
            <a:fld id="{78A5829C-CAD1-9A4C-84DC-DAF705988AB6}" type="slidenum">
              <a:rPr lang="da-DK" smtClean="0"/>
              <a:t>2</a:t>
            </a:fld>
            <a:endParaRPr lang="da-DK"/>
          </a:p>
        </p:txBody>
      </p:sp>
    </p:spTree>
    <p:extLst>
      <p:ext uri="{BB962C8B-B14F-4D97-AF65-F5344CB8AC3E}">
        <p14:creationId xmlns:p14="http://schemas.microsoft.com/office/powerpoint/2010/main" val="1040832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BSM metoden går i sin enkelthed ud på, at de gamle vej bliver fræset op, knuser asfalten, tilsætter vand, bindemiddel og en anelse cement, hvorefter blandingen bliver udlagt med det samme.</a:t>
            </a:r>
          </a:p>
          <a:p>
            <a:endParaRPr lang="da-DK"/>
          </a:p>
          <a:p>
            <a:r>
              <a:rPr lang="da-DK"/>
              <a:t>Det særlige ved metoden, er at den både genanvender hele den gamle belægning og at energiforbruget er væsentligt mindre end ved traditionelt asfaltarbejde.</a:t>
            </a:r>
          </a:p>
        </p:txBody>
      </p:sp>
      <p:sp>
        <p:nvSpPr>
          <p:cNvPr id="4" name="Pladsholder til slidenummer 3"/>
          <p:cNvSpPr>
            <a:spLocks noGrp="1"/>
          </p:cNvSpPr>
          <p:nvPr>
            <p:ph type="sldNum" sz="quarter" idx="5"/>
          </p:nvPr>
        </p:nvSpPr>
        <p:spPr/>
        <p:txBody>
          <a:bodyPr/>
          <a:lstStyle/>
          <a:p>
            <a:fld id="{78A5829C-CAD1-9A4C-84DC-DAF705988AB6}" type="slidenum">
              <a:rPr lang="da-DK" smtClean="0"/>
              <a:t>3</a:t>
            </a:fld>
            <a:endParaRPr lang="da-DK"/>
          </a:p>
        </p:txBody>
      </p:sp>
    </p:spTree>
    <p:extLst>
      <p:ext uri="{BB962C8B-B14F-4D97-AF65-F5344CB8AC3E}">
        <p14:creationId xmlns:p14="http://schemas.microsoft.com/office/powerpoint/2010/main" val="2748409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da-DK" altLang="da-DK" sz="1200" b="1">
                <a:latin typeface="Arial Nova" panose="020B0504020202020204" pitchFamily="34" charset="0"/>
              </a:rPr>
              <a:t>BSM er smart, fordi</a:t>
            </a:r>
          </a:p>
          <a:p>
            <a:pPr marL="285750" indent="-285750">
              <a:lnSpc>
                <a:spcPct val="150000"/>
              </a:lnSpc>
              <a:buFont typeface="Arial" panose="020B0604020202020204" pitchFamily="34" charset="0"/>
              <a:buChar char="•"/>
            </a:pPr>
            <a:endParaRPr lang="da-DK" sz="1200" b="0" i="0" u="none" strike="noStrike" baseline="0">
              <a:solidFill>
                <a:srgbClr val="000000"/>
              </a:solidFill>
              <a:latin typeface="Calibri" panose="020F0502020204030204" pitchFamily="34" charset="0"/>
            </a:endParaRPr>
          </a:p>
          <a:p>
            <a:pPr marL="285750" indent="-285750">
              <a:lnSpc>
                <a:spcPct val="150000"/>
              </a:lnSpc>
              <a:buFont typeface="Arial" panose="020B0604020202020204" pitchFamily="34" charset="0"/>
              <a:buChar char="•"/>
            </a:pPr>
            <a:r>
              <a:rPr lang="da-DK" sz="1200" b="0" i="0" u="none" strike="noStrike" baseline="0">
                <a:solidFill>
                  <a:srgbClr val="000000"/>
                </a:solidFill>
                <a:latin typeface="Calibri" panose="020F0502020204030204" pitchFamily="34" charset="0"/>
              </a:rPr>
              <a:t>100 pct. Genbrug</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da-DK" sz="1200" b="0" i="0" u="none" strike="noStrike" baseline="0">
                <a:solidFill>
                  <a:srgbClr val="000000"/>
                </a:solidFill>
                <a:latin typeface="Calibri" panose="020F0502020204030204" pitchFamily="34" charset="0"/>
              </a:rPr>
              <a:t>Minimal anvendelse af råstoffer</a:t>
            </a:r>
          </a:p>
          <a:p>
            <a:pPr marL="109553" indent="-285750">
              <a:lnSpc>
                <a:spcPct val="150000"/>
              </a:lnSpc>
              <a:buFont typeface="Arial" panose="020B0604020202020204" pitchFamily="34" charset="0"/>
              <a:buChar char="•"/>
            </a:pPr>
            <a:r>
              <a:rPr lang="da-DK" sz="1200" b="0" i="0" u="none" strike="noStrike" baseline="0">
                <a:solidFill>
                  <a:srgbClr val="000000"/>
                </a:solidFill>
                <a:latin typeface="Calibri" panose="020F0502020204030204" pitchFamily="34" charset="0"/>
              </a:rPr>
              <a:t>Ingen transport</a:t>
            </a:r>
          </a:p>
          <a:p>
            <a:pPr marL="109553" indent="-285750">
              <a:lnSpc>
                <a:spcPct val="150000"/>
              </a:lnSpc>
              <a:buFont typeface="Arial" panose="020B0604020202020204" pitchFamily="34" charset="0"/>
              <a:buChar char="•"/>
            </a:pPr>
            <a:r>
              <a:rPr lang="da-DK" sz="1200" b="0" i="0" u="none" strike="noStrike" baseline="0">
                <a:solidFill>
                  <a:srgbClr val="000000"/>
                </a:solidFill>
                <a:latin typeface="Calibri" panose="020F0502020204030204" pitchFamily="34" charset="0"/>
              </a:rPr>
              <a:t>Ingen opvarmning</a:t>
            </a:r>
          </a:p>
          <a:p>
            <a:pPr marL="109553" indent="-285750">
              <a:lnSpc>
                <a:spcPct val="150000"/>
              </a:lnSpc>
              <a:buFont typeface="Arial" panose="020B0604020202020204" pitchFamily="34" charset="0"/>
              <a:buChar char="•"/>
            </a:pPr>
            <a:r>
              <a:rPr lang="da-DK" sz="1200" b="0" i="0" u="none" strike="noStrike" baseline="0">
                <a:solidFill>
                  <a:srgbClr val="000000"/>
                </a:solidFill>
                <a:latin typeface="Calibri" panose="020F0502020204030204" pitchFamily="34" charset="0"/>
              </a:rPr>
              <a:t>Markant mindre CO2 udledning</a:t>
            </a:r>
          </a:p>
          <a:p>
            <a:pPr marL="0" indent="0">
              <a:lnSpc>
                <a:spcPct val="150000"/>
              </a:lnSpc>
              <a:buFont typeface="Arial" panose="020B0604020202020204" pitchFamily="34" charset="0"/>
              <a:buNone/>
            </a:pPr>
            <a:endParaRPr lang="da-DK" sz="1200" b="0" i="0" u="none" strike="noStrike" baseline="0">
              <a:solidFill>
                <a:srgbClr val="000000"/>
              </a:solidFill>
              <a:latin typeface="Calibri" panose="020F0502020204030204" pitchFamily="34" charset="0"/>
            </a:endParaRPr>
          </a:p>
        </p:txBody>
      </p:sp>
      <p:sp>
        <p:nvSpPr>
          <p:cNvPr id="4" name="Pladsholder til slidenummer 3"/>
          <p:cNvSpPr>
            <a:spLocks noGrp="1"/>
          </p:cNvSpPr>
          <p:nvPr>
            <p:ph type="sldNum" sz="quarter" idx="5"/>
          </p:nvPr>
        </p:nvSpPr>
        <p:spPr/>
        <p:txBody>
          <a:bodyPr/>
          <a:lstStyle/>
          <a:p>
            <a:fld id="{78A5829C-CAD1-9A4C-84DC-DAF705988AB6}" type="slidenum">
              <a:rPr lang="da-DK" smtClean="0"/>
              <a:t>4</a:t>
            </a:fld>
            <a:endParaRPr lang="da-DK"/>
          </a:p>
        </p:txBody>
      </p:sp>
    </p:spTree>
    <p:extLst>
      <p:ext uri="{BB962C8B-B14F-4D97-AF65-F5344CB8AC3E}">
        <p14:creationId xmlns:p14="http://schemas.microsoft.com/office/powerpoint/2010/main" val="956148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Løsningen har 30 års erfaring fra udlandet. </a:t>
            </a:r>
            <a:br>
              <a:rPr lang="da-DK"/>
            </a:br>
            <a:r>
              <a:rPr lang="da-DK"/>
              <a:t>Den har ikke i DK indfundet sig som et normalt produkt, men vi er godt på vej og har nu 4 sæsoners god erfaring.</a:t>
            </a:r>
          </a:p>
          <a:p>
            <a:r>
              <a:rPr lang="da-DK"/>
              <a:t>Lobbyarbejde – konferencer og er opsøgende i formidling og salgsarbejdet.</a:t>
            </a:r>
          </a:p>
        </p:txBody>
      </p:sp>
      <p:sp>
        <p:nvSpPr>
          <p:cNvPr id="4" name="Pladsholder til slidenummer 3"/>
          <p:cNvSpPr>
            <a:spLocks noGrp="1"/>
          </p:cNvSpPr>
          <p:nvPr>
            <p:ph type="sldNum" sz="quarter" idx="5"/>
          </p:nvPr>
        </p:nvSpPr>
        <p:spPr/>
        <p:txBody>
          <a:bodyPr/>
          <a:lstStyle/>
          <a:p>
            <a:fld id="{78A5829C-CAD1-9A4C-84DC-DAF705988AB6}" type="slidenum">
              <a:rPr lang="da-DK" smtClean="0"/>
              <a:t>10</a:t>
            </a:fld>
            <a:endParaRPr lang="da-DK"/>
          </a:p>
        </p:txBody>
      </p:sp>
    </p:spTree>
    <p:extLst>
      <p:ext uri="{BB962C8B-B14F-4D97-AF65-F5344CB8AC3E}">
        <p14:creationId xmlns:p14="http://schemas.microsoft.com/office/powerpoint/2010/main" val="2025269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Branchen har gennem mange år fulgt gode indarbejdede vejregler og udbudsforskrifter. </a:t>
            </a:r>
          </a:p>
          <a:p>
            <a:r>
              <a:rPr lang="da-DK"/>
              <a:t>Derfor kan det være svært for nye løsninger at komme på markedet. </a:t>
            </a:r>
          </a:p>
          <a:p>
            <a:r>
              <a:rPr lang="da-DK"/>
              <a:t>Kortsigtet tilgang til vejvedligeholdelse, er dyrt fremfor at tænke langsigtet. Så hellere god vedligeholdelse en lappeløsninger.</a:t>
            </a:r>
          </a:p>
          <a:p>
            <a:endParaRPr lang="da-DK"/>
          </a:p>
          <a:p>
            <a:r>
              <a:rPr lang="da-DK"/>
              <a:t>Teknologisk Institut har lavet undersøgelser på nogen af de strækninger vi har udført og med godt resultatet. Bl.a.. Viser det undersøgelserne også at BSM er usædvanlig god,  bedre end typisk set for selv meget stabile typer af varmblandet asfalt.</a:t>
            </a:r>
          </a:p>
        </p:txBody>
      </p:sp>
      <p:sp>
        <p:nvSpPr>
          <p:cNvPr id="4" name="Pladsholder til slidenummer 3"/>
          <p:cNvSpPr>
            <a:spLocks noGrp="1"/>
          </p:cNvSpPr>
          <p:nvPr>
            <p:ph type="sldNum" sz="quarter" idx="5"/>
          </p:nvPr>
        </p:nvSpPr>
        <p:spPr/>
        <p:txBody>
          <a:bodyPr/>
          <a:lstStyle/>
          <a:p>
            <a:fld id="{78A5829C-CAD1-9A4C-84DC-DAF705988AB6}" type="slidenum">
              <a:rPr lang="da-DK" smtClean="0"/>
              <a:t>11</a:t>
            </a:fld>
            <a:endParaRPr lang="da-DK"/>
          </a:p>
        </p:txBody>
      </p:sp>
    </p:spTree>
    <p:extLst>
      <p:ext uri="{BB962C8B-B14F-4D97-AF65-F5344CB8AC3E}">
        <p14:creationId xmlns:p14="http://schemas.microsoft.com/office/powerpoint/2010/main" val="1962761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B8A26-1560-42EF-92BB-EAC59B8B88FD}"/>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D07E3FF7-6A3F-4621-9441-6A9527041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E21A3D50-E0EA-473D-923A-3E6DB71C155F}"/>
              </a:ext>
            </a:extLst>
          </p:cNvPr>
          <p:cNvSpPr>
            <a:spLocks noGrp="1"/>
          </p:cNvSpPr>
          <p:nvPr>
            <p:ph type="dt" sz="half" idx="10"/>
          </p:nvPr>
        </p:nvSpPr>
        <p:spPr/>
        <p:txBody>
          <a:bodyPr/>
          <a:lstStyle/>
          <a:p>
            <a:fld id="{FF812B80-A24E-4DE3-AFBD-6FCB486875E4}" type="datetimeFigureOut">
              <a:rPr lang="da-DK" smtClean="0"/>
              <a:t>06-10-2022</a:t>
            </a:fld>
            <a:endParaRPr lang="da-DK"/>
          </a:p>
        </p:txBody>
      </p:sp>
      <p:sp>
        <p:nvSpPr>
          <p:cNvPr id="5" name="Pladsholder til sidefod 4">
            <a:extLst>
              <a:ext uri="{FF2B5EF4-FFF2-40B4-BE49-F238E27FC236}">
                <a16:creationId xmlns:a16="http://schemas.microsoft.com/office/drawing/2014/main" id="{8CAF8462-4952-4306-A72D-E76BD939159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9ACE606-CF93-447F-81B3-7BCD39E976C4}"/>
              </a:ext>
            </a:extLst>
          </p:cNvPr>
          <p:cNvSpPr>
            <a:spLocks noGrp="1"/>
          </p:cNvSpPr>
          <p:nvPr>
            <p:ph type="sldNum" sz="quarter" idx="12"/>
          </p:nvPr>
        </p:nvSpPr>
        <p:spPr/>
        <p:txBody>
          <a:bodyPr/>
          <a:lstStyle/>
          <a:p>
            <a:fld id="{21F110A3-7BF5-4ADC-8921-670A4B36B2C9}" type="slidenum">
              <a:rPr lang="da-DK" smtClean="0"/>
              <a:t>‹nr.›</a:t>
            </a:fld>
            <a:endParaRPr lang="da-DK"/>
          </a:p>
        </p:txBody>
      </p:sp>
    </p:spTree>
    <p:extLst>
      <p:ext uri="{BB962C8B-B14F-4D97-AF65-F5344CB8AC3E}">
        <p14:creationId xmlns:p14="http://schemas.microsoft.com/office/powerpoint/2010/main" val="88128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702683-EF20-4A46-8DFD-E7CC66B7732A}"/>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BA37000E-636F-4C60-9BE0-6A4DF2BAB9ED}"/>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BB76C49-0A23-4DBD-859C-A31B70152DF6}"/>
              </a:ext>
            </a:extLst>
          </p:cNvPr>
          <p:cNvSpPr>
            <a:spLocks noGrp="1"/>
          </p:cNvSpPr>
          <p:nvPr>
            <p:ph type="dt" sz="half" idx="10"/>
          </p:nvPr>
        </p:nvSpPr>
        <p:spPr/>
        <p:txBody>
          <a:bodyPr/>
          <a:lstStyle/>
          <a:p>
            <a:fld id="{FF812B80-A24E-4DE3-AFBD-6FCB486875E4}" type="datetimeFigureOut">
              <a:rPr lang="da-DK" smtClean="0"/>
              <a:t>06-10-2022</a:t>
            </a:fld>
            <a:endParaRPr lang="da-DK"/>
          </a:p>
        </p:txBody>
      </p:sp>
      <p:sp>
        <p:nvSpPr>
          <p:cNvPr id="5" name="Pladsholder til sidefod 4">
            <a:extLst>
              <a:ext uri="{FF2B5EF4-FFF2-40B4-BE49-F238E27FC236}">
                <a16:creationId xmlns:a16="http://schemas.microsoft.com/office/drawing/2014/main" id="{9CA81DDF-B25F-4EE5-B9E3-D393B56B99F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BEF9001-25AE-49F6-A8B3-6793780BC874}"/>
              </a:ext>
            </a:extLst>
          </p:cNvPr>
          <p:cNvSpPr>
            <a:spLocks noGrp="1"/>
          </p:cNvSpPr>
          <p:nvPr>
            <p:ph type="sldNum" sz="quarter" idx="12"/>
          </p:nvPr>
        </p:nvSpPr>
        <p:spPr/>
        <p:txBody>
          <a:bodyPr/>
          <a:lstStyle/>
          <a:p>
            <a:fld id="{21F110A3-7BF5-4ADC-8921-670A4B36B2C9}" type="slidenum">
              <a:rPr lang="da-DK" smtClean="0"/>
              <a:t>‹nr.›</a:t>
            </a:fld>
            <a:endParaRPr lang="da-DK"/>
          </a:p>
        </p:txBody>
      </p:sp>
    </p:spTree>
    <p:extLst>
      <p:ext uri="{BB962C8B-B14F-4D97-AF65-F5344CB8AC3E}">
        <p14:creationId xmlns:p14="http://schemas.microsoft.com/office/powerpoint/2010/main" val="1383783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72A3098D-E1A8-4BE6-9D46-7051668504ED}"/>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D6BF894D-24FD-4F85-AA98-5AE9D7A8F6B2}"/>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4E8CBBB-CDE6-446F-862C-6FA89F9B399E}"/>
              </a:ext>
            </a:extLst>
          </p:cNvPr>
          <p:cNvSpPr>
            <a:spLocks noGrp="1"/>
          </p:cNvSpPr>
          <p:nvPr>
            <p:ph type="dt" sz="half" idx="10"/>
          </p:nvPr>
        </p:nvSpPr>
        <p:spPr/>
        <p:txBody>
          <a:bodyPr/>
          <a:lstStyle/>
          <a:p>
            <a:fld id="{FF812B80-A24E-4DE3-AFBD-6FCB486875E4}" type="datetimeFigureOut">
              <a:rPr lang="da-DK" smtClean="0"/>
              <a:t>06-10-2022</a:t>
            </a:fld>
            <a:endParaRPr lang="da-DK"/>
          </a:p>
        </p:txBody>
      </p:sp>
      <p:sp>
        <p:nvSpPr>
          <p:cNvPr id="5" name="Pladsholder til sidefod 4">
            <a:extLst>
              <a:ext uri="{FF2B5EF4-FFF2-40B4-BE49-F238E27FC236}">
                <a16:creationId xmlns:a16="http://schemas.microsoft.com/office/drawing/2014/main" id="{AAE84C4A-2C55-4EDD-AD3F-89A5C637B88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7EB162B-5929-4FF1-A275-F64A84F7B9AE}"/>
              </a:ext>
            </a:extLst>
          </p:cNvPr>
          <p:cNvSpPr>
            <a:spLocks noGrp="1"/>
          </p:cNvSpPr>
          <p:nvPr>
            <p:ph type="sldNum" sz="quarter" idx="12"/>
          </p:nvPr>
        </p:nvSpPr>
        <p:spPr/>
        <p:txBody>
          <a:bodyPr/>
          <a:lstStyle/>
          <a:p>
            <a:fld id="{21F110A3-7BF5-4ADC-8921-670A4B36B2C9}" type="slidenum">
              <a:rPr lang="da-DK" smtClean="0"/>
              <a:t>‹nr.›</a:t>
            </a:fld>
            <a:endParaRPr lang="da-DK"/>
          </a:p>
        </p:txBody>
      </p:sp>
    </p:spTree>
    <p:extLst>
      <p:ext uri="{BB962C8B-B14F-4D97-AF65-F5344CB8AC3E}">
        <p14:creationId xmlns:p14="http://schemas.microsoft.com/office/powerpoint/2010/main" val="877777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Calibri" panose="020F0502020204030204" pitchFamily="34" charset="0"/>
              </a:defRPr>
            </a:lvl1p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Rectangle 4">
            <a:extLst>
              <a:ext uri="{FF2B5EF4-FFF2-40B4-BE49-F238E27FC236}">
                <a16:creationId xmlns:a16="http://schemas.microsoft.com/office/drawing/2014/main" id="{B1F26CF0-F3CA-4998-B356-F56A372C8F9C}"/>
              </a:ext>
            </a:extLst>
          </p:cNvPr>
          <p:cNvSpPr>
            <a:spLocks noGrp="1" noChangeArrowheads="1"/>
          </p:cNvSpPr>
          <p:nvPr>
            <p:ph type="dt" sz="half" idx="10"/>
          </p:nvPr>
        </p:nvSpPr>
        <p:spPr>
          <a:ln/>
        </p:spPr>
        <p:txBody>
          <a:bodyPr/>
          <a:lstStyle>
            <a:lvl1pPr>
              <a:defRPr/>
            </a:lvl1pPr>
          </a:lstStyle>
          <a:p>
            <a:pPr>
              <a:defRPr/>
            </a:pPr>
            <a:endParaRPr lang="da-DK"/>
          </a:p>
        </p:txBody>
      </p:sp>
      <p:sp>
        <p:nvSpPr>
          <p:cNvPr id="5" name="Rectangle 5">
            <a:extLst>
              <a:ext uri="{FF2B5EF4-FFF2-40B4-BE49-F238E27FC236}">
                <a16:creationId xmlns:a16="http://schemas.microsoft.com/office/drawing/2014/main" id="{C577FA07-BBB7-47C0-A1DC-4DFCEA6A411C}"/>
              </a:ext>
            </a:extLst>
          </p:cNvPr>
          <p:cNvSpPr>
            <a:spLocks noGrp="1" noChangeArrowheads="1"/>
          </p:cNvSpPr>
          <p:nvPr>
            <p:ph type="ftr" sz="quarter" idx="11"/>
          </p:nvPr>
        </p:nvSpPr>
        <p:spPr>
          <a:ln/>
        </p:spPr>
        <p:txBody>
          <a:bodyPr/>
          <a:lstStyle>
            <a:lvl1pPr>
              <a:defRPr/>
            </a:lvl1pPr>
          </a:lstStyle>
          <a:p>
            <a:pPr>
              <a:defRPr/>
            </a:pPr>
            <a:endParaRPr lang="da-DK"/>
          </a:p>
        </p:txBody>
      </p:sp>
      <p:sp>
        <p:nvSpPr>
          <p:cNvPr id="6" name="Rectangle 6">
            <a:extLst>
              <a:ext uri="{FF2B5EF4-FFF2-40B4-BE49-F238E27FC236}">
                <a16:creationId xmlns:a16="http://schemas.microsoft.com/office/drawing/2014/main" id="{D04398CB-99AC-4B70-9E3E-A0466EBA0AD9}"/>
              </a:ext>
            </a:extLst>
          </p:cNvPr>
          <p:cNvSpPr>
            <a:spLocks noGrp="1" noChangeArrowheads="1"/>
          </p:cNvSpPr>
          <p:nvPr>
            <p:ph type="sldNum" sz="quarter" idx="12"/>
          </p:nvPr>
        </p:nvSpPr>
        <p:spPr>
          <a:ln/>
        </p:spPr>
        <p:txBody>
          <a:bodyPr/>
          <a:lstStyle>
            <a:lvl1pPr>
              <a:defRPr/>
            </a:lvl1pPr>
          </a:lstStyle>
          <a:p>
            <a:pPr>
              <a:defRPr/>
            </a:pPr>
            <a:fld id="{98FB5520-7DA0-4731-8873-9FEE041C7660}" type="slidenum">
              <a:rPr lang="da-DK" altLang="da-DK"/>
              <a:pPr>
                <a:defRPr/>
              </a:pPr>
              <a:t>‹nr.›</a:t>
            </a:fld>
            <a:endParaRPr lang="da-DK" altLang="da-DK"/>
          </a:p>
        </p:txBody>
      </p:sp>
    </p:spTree>
    <p:extLst>
      <p:ext uri="{BB962C8B-B14F-4D97-AF65-F5344CB8AC3E}">
        <p14:creationId xmlns:p14="http://schemas.microsoft.com/office/powerpoint/2010/main" val="2356932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28C697-2EDC-490F-AE94-23E1EC3654F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546DA9F-6B6F-4095-895A-90B0272CF45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DAAE32B-C3EE-4431-95D1-BB572335DEEF}"/>
              </a:ext>
            </a:extLst>
          </p:cNvPr>
          <p:cNvSpPr>
            <a:spLocks noGrp="1"/>
          </p:cNvSpPr>
          <p:nvPr>
            <p:ph type="dt" sz="half" idx="10"/>
          </p:nvPr>
        </p:nvSpPr>
        <p:spPr/>
        <p:txBody>
          <a:bodyPr/>
          <a:lstStyle/>
          <a:p>
            <a:fld id="{FF812B80-A24E-4DE3-AFBD-6FCB486875E4}" type="datetimeFigureOut">
              <a:rPr lang="da-DK" smtClean="0"/>
              <a:t>06-10-2022</a:t>
            </a:fld>
            <a:endParaRPr lang="da-DK"/>
          </a:p>
        </p:txBody>
      </p:sp>
      <p:sp>
        <p:nvSpPr>
          <p:cNvPr id="5" name="Pladsholder til sidefod 4">
            <a:extLst>
              <a:ext uri="{FF2B5EF4-FFF2-40B4-BE49-F238E27FC236}">
                <a16:creationId xmlns:a16="http://schemas.microsoft.com/office/drawing/2014/main" id="{8A61E4F9-A5EB-44AB-929B-2DFDA0B2E8B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B576D5E-2C8D-44AC-82BE-2F691334E883}"/>
              </a:ext>
            </a:extLst>
          </p:cNvPr>
          <p:cNvSpPr>
            <a:spLocks noGrp="1"/>
          </p:cNvSpPr>
          <p:nvPr>
            <p:ph type="sldNum" sz="quarter" idx="12"/>
          </p:nvPr>
        </p:nvSpPr>
        <p:spPr/>
        <p:txBody>
          <a:bodyPr/>
          <a:lstStyle/>
          <a:p>
            <a:fld id="{21F110A3-7BF5-4ADC-8921-670A4B36B2C9}" type="slidenum">
              <a:rPr lang="da-DK" smtClean="0"/>
              <a:t>‹nr.›</a:t>
            </a:fld>
            <a:endParaRPr lang="da-DK"/>
          </a:p>
        </p:txBody>
      </p:sp>
    </p:spTree>
    <p:extLst>
      <p:ext uri="{BB962C8B-B14F-4D97-AF65-F5344CB8AC3E}">
        <p14:creationId xmlns:p14="http://schemas.microsoft.com/office/powerpoint/2010/main" val="3513471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3EE8AC-E365-46DB-A27A-1F545A95EBE7}"/>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E57BD8F5-30C3-4F27-A408-6976C52709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85EB16BB-FAF3-4350-A636-E93695970CE0}"/>
              </a:ext>
            </a:extLst>
          </p:cNvPr>
          <p:cNvSpPr>
            <a:spLocks noGrp="1"/>
          </p:cNvSpPr>
          <p:nvPr>
            <p:ph type="dt" sz="half" idx="10"/>
          </p:nvPr>
        </p:nvSpPr>
        <p:spPr/>
        <p:txBody>
          <a:bodyPr/>
          <a:lstStyle/>
          <a:p>
            <a:fld id="{FF812B80-A24E-4DE3-AFBD-6FCB486875E4}" type="datetimeFigureOut">
              <a:rPr lang="da-DK" smtClean="0"/>
              <a:t>06-10-2022</a:t>
            </a:fld>
            <a:endParaRPr lang="da-DK"/>
          </a:p>
        </p:txBody>
      </p:sp>
      <p:sp>
        <p:nvSpPr>
          <p:cNvPr id="5" name="Pladsholder til sidefod 4">
            <a:extLst>
              <a:ext uri="{FF2B5EF4-FFF2-40B4-BE49-F238E27FC236}">
                <a16:creationId xmlns:a16="http://schemas.microsoft.com/office/drawing/2014/main" id="{85CB3B35-0A9C-4A55-816C-32F0223C033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28E1567-6943-4E2C-B85A-C266BFBA9620}"/>
              </a:ext>
            </a:extLst>
          </p:cNvPr>
          <p:cNvSpPr>
            <a:spLocks noGrp="1"/>
          </p:cNvSpPr>
          <p:nvPr>
            <p:ph type="sldNum" sz="quarter" idx="12"/>
          </p:nvPr>
        </p:nvSpPr>
        <p:spPr/>
        <p:txBody>
          <a:bodyPr/>
          <a:lstStyle/>
          <a:p>
            <a:fld id="{21F110A3-7BF5-4ADC-8921-670A4B36B2C9}" type="slidenum">
              <a:rPr lang="da-DK" smtClean="0"/>
              <a:t>‹nr.›</a:t>
            </a:fld>
            <a:endParaRPr lang="da-DK"/>
          </a:p>
        </p:txBody>
      </p:sp>
    </p:spTree>
    <p:extLst>
      <p:ext uri="{BB962C8B-B14F-4D97-AF65-F5344CB8AC3E}">
        <p14:creationId xmlns:p14="http://schemas.microsoft.com/office/powerpoint/2010/main" val="3440450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08A65C-77FF-4F3C-82BB-B4AED4F8947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4C4C9F28-0FAE-42BC-B9B0-9A9575EB7E15}"/>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31C1952-FA7E-4124-BE2A-050337C20A03}"/>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F629FFF6-CC7F-4E85-B15F-3B7C0812BB7C}"/>
              </a:ext>
            </a:extLst>
          </p:cNvPr>
          <p:cNvSpPr>
            <a:spLocks noGrp="1"/>
          </p:cNvSpPr>
          <p:nvPr>
            <p:ph type="dt" sz="half" idx="10"/>
          </p:nvPr>
        </p:nvSpPr>
        <p:spPr/>
        <p:txBody>
          <a:bodyPr/>
          <a:lstStyle/>
          <a:p>
            <a:fld id="{FF812B80-A24E-4DE3-AFBD-6FCB486875E4}" type="datetimeFigureOut">
              <a:rPr lang="da-DK" smtClean="0"/>
              <a:t>06-10-2022</a:t>
            </a:fld>
            <a:endParaRPr lang="da-DK"/>
          </a:p>
        </p:txBody>
      </p:sp>
      <p:sp>
        <p:nvSpPr>
          <p:cNvPr id="6" name="Pladsholder til sidefod 5">
            <a:extLst>
              <a:ext uri="{FF2B5EF4-FFF2-40B4-BE49-F238E27FC236}">
                <a16:creationId xmlns:a16="http://schemas.microsoft.com/office/drawing/2014/main" id="{C26EAB72-356F-4117-96EB-9F9024710D4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32C7459-7230-4946-A99A-A768C3A9B3BE}"/>
              </a:ext>
            </a:extLst>
          </p:cNvPr>
          <p:cNvSpPr>
            <a:spLocks noGrp="1"/>
          </p:cNvSpPr>
          <p:nvPr>
            <p:ph type="sldNum" sz="quarter" idx="12"/>
          </p:nvPr>
        </p:nvSpPr>
        <p:spPr/>
        <p:txBody>
          <a:bodyPr/>
          <a:lstStyle/>
          <a:p>
            <a:fld id="{21F110A3-7BF5-4ADC-8921-670A4B36B2C9}" type="slidenum">
              <a:rPr lang="da-DK" smtClean="0"/>
              <a:t>‹nr.›</a:t>
            </a:fld>
            <a:endParaRPr lang="da-DK"/>
          </a:p>
        </p:txBody>
      </p:sp>
    </p:spTree>
    <p:extLst>
      <p:ext uri="{BB962C8B-B14F-4D97-AF65-F5344CB8AC3E}">
        <p14:creationId xmlns:p14="http://schemas.microsoft.com/office/powerpoint/2010/main" val="3618523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3E56BC-98B3-448B-9930-A8136026D681}"/>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0900F09-53BB-4A13-91A7-EA30677D41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45181D4-07EC-4CBA-8002-E5E42EE57C4B}"/>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708D43F2-A7B3-4467-B1E4-891043F9C2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9BACBA34-5A4F-4FE6-B2D3-403D83D6A696}"/>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52E56063-FBAB-46F2-8C42-6A6E73ECE7C6}"/>
              </a:ext>
            </a:extLst>
          </p:cNvPr>
          <p:cNvSpPr>
            <a:spLocks noGrp="1"/>
          </p:cNvSpPr>
          <p:nvPr>
            <p:ph type="dt" sz="half" idx="10"/>
          </p:nvPr>
        </p:nvSpPr>
        <p:spPr/>
        <p:txBody>
          <a:bodyPr/>
          <a:lstStyle/>
          <a:p>
            <a:fld id="{FF812B80-A24E-4DE3-AFBD-6FCB486875E4}" type="datetimeFigureOut">
              <a:rPr lang="da-DK" smtClean="0"/>
              <a:t>06-10-2022</a:t>
            </a:fld>
            <a:endParaRPr lang="da-DK"/>
          </a:p>
        </p:txBody>
      </p:sp>
      <p:sp>
        <p:nvSpPr>
          <p:cNvPr id="8" name="Pladsholder til sidefod 7">
            <a:extLst>
              <a:ext uri="{FF2B5EF4-FFF2-40B4-BE49-F238E27FC236}">
                <a16:creationId xmlns:a16="http://schemas.microsoft.com/office/drawing/2014/main" id="{2443F32F-7864-4988-9312-DF511E5CE4B7}"/>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45D2E01D-AE30-42C3-BA74-7CFF25BD8926}"/>
              </a:ext>
            </a:extLst>
          </p:cNvPr>
          <p:cNvSpPr>
            <a:spLocks noGrp="1"/>
          </p:cNvSpPr>
          <p:nvPr>
            <p:ph type="sldNum" sz="quarter" idx="12"/>
          </p:nvPr>
        </p:nvSpPr>
        <p:spPr/>
        <p:txBody>
          <a:bodyPr/>
          <a:lstStyle/>
          <a:p>
            <a:fld id="{21F110A3-7BF5-4ADC-8921-670A4B36B2C9}" type="slidenum">
              <a:rPr lang="da-DK" smtClean="0"/>
              <a:t>‹nr.›</a:t>
            </a:fld>
            <a:endParaRPr lang="da-DK"/>
          </a:p>
        </p:txBody>
      </p:sp>
    </p:spTree>
    <p:extLst>
      <p:ext uri="{BB962C8B-B14F-4D97-AF65-F5344CB8AC3E}">
        <p14:creationId xmlns:p14="http://schemas.microsoft.com/office/powerpoint/2010/main" val="3362285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F9717B-5EF0-441D-8534-3A5C82C24651}"/>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61F019F4-5B25-4409-9E8F-EFB207055129}"/>
              </a:ext>
            </a:extLst>
          </p:cNvPr>
          <p:cNvSpPr>
            <a:spLocks noGrp="1"/>
          </p:cNvSpPr>
          <p:nvPr>
            <p:ph type="dt" sz="half" idx="10"/>
          </p:nvPr>
        </p:nvSpPr>
        <p:spPr/>
        <p:txBody>
          <a:bodyPr/>
          <a:lstStyle/>
          <a:p>
            <a:fld id="{FF812B80-A24E-4DE3-AFBD-6FCB486875E4}" type="datetimeFigureOut">
              <a:rPr lang="da-DK" smtClean="0"/>
              <a:t>06-10-2022</a:t>
            </a:fld>
            <a:endParaRPr lang="da-DK"/>
          </a:p>
        </p:txBody>
      </p:sp>
      <p:sp>
        <p:nvSpPr>
          <p:cNvPr id="4" name="Pladsholder til sidefod 3">
            <a:extLst>
              <a:ext uri="{FF2B5EF4-FFF2-40B4-BE49-F238E27FC236}">
                <a16:creationId xmlns:a16="http://schemas.microsoft.com/office/drawing/2014/main" id="{324810F5-B761-4B63-A0FC-9F99946A26F7}"/>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15BA7EA9-0455-4240-AE30-EEEDE241AAA9}"/>
              </a:ext>
            </a:extLst>
          </p:cNvPr>
          <p:cNvSpPr>
            <a:spLocks noGrp="1"/>
          </p:cNvSpPr>
          <p:nvPr>
            <p:ph type="sldNum" sz="quarter" idx="12"/>
          </p:nvPr>
        </p:nvSpPr>
        <p:spPr/>
        <p:txBody>
          <a:bodyPr/>
          <a:lstStyle/>
          <a:p>
            <a:fld id="{21F110A3-7BF5-4ADC-8921-670A4B36B2C9}" type="slidenum">
              <a:rPr lang="da-DK" smtClean="0"/>
              <a:t>‹nr.›</a:t>
            </a:fld>
            <a:endParaRPr lang="da-DK"/>
          </a:p>
        </p:txBody>
      </p:sp>
    </p:spTree>
    <p:extLst>
      <p:ext uri="{BB962C8B-B14F-4D97-AF65-F5344CB8AC3E}">
        <p14:creationId xmlns:p14="http://schemas.microsoft.com/office/powerpoint/2010/main" val="3170687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F22C902-18AB-42D1-A63A-914EB942DB29}"/>
              </a:ext>
            </a:extLst>
          </p:cNvPr>
          <p:cNvSpPr>
            <a:spLocks noGrp="1"/>
          </p:cNvSpPr>
          <p:nvPr>
            <p:ph type="dt" sz="half" idx="10"/>
          </p:nvPr>
        </p:nvSpPr>
        <p:spPr/>
        <p:txBody>
          <a:bodyPr/>
          <a:lstStyle/>
          <a:p>
            <a:fld id="{FF812B80-A24E-4DE3-AFBD-6FCB486875E4}" type="datetimeFigureOut">
              <a:rPr lang="da-DK" smtClean="0"/>
              <a:t>06-10-2022</a:t>
            </a:fld>
            <a:endParaRPr lang="da-DK"/>
          </a:p>
        </p:txBody>
      </p:sp>
      <p:sp>
        <p:nvSpPr>
          <p:cNvPr id="3" name="Pladsholder til sidefod 2">
            <a:extLst>
              <a:ext uri="{FF2B5EF4-FFF2-40B4-BE49-F238E27FC236}">
                <a16:creationId xmlns:a16="http://schemas.microsoft.com/office/drawing/2014/main" id="{74B3C0D8-CA78-4924-B1B5-52C7C8C9B496}"/>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5A090F25-9916-4C9A-A878-D57AC5B1D318}"/>
              </a:ext>
            </a:extLst>
          </p:cNvPr>
          <p:cNvSpPr>
            <a:spLocks noGrp="1"/>
          </p:cNvSpPr>
          <p:nvPr>
            <p:ph type="sldNum" sz="quarter" idx="12"/>
          </p:nvPr>
        </p:nvSpPr>
        <p:spPr/>
        <p:txBody>
          <a:bodyPr/>
          <a:lstStyle/>
          <a:p>
            <a:fld id="{21F110A3-7BF5-4ADC-8921-670A4B36B2C9}" type="slidenum">
              <a:rPr lang="da-DK" smtClean="0"/>
              <a:t>‹nr.›</a:t>
            </a:fld>
            <a:endParaRPr lang="da-DK"/>
          </a:p>
        </p:txBody>
      </p:sp>
    </p:spTree>
    <p:extLst>
      <p:ext uri="{BB962C8B-B14F-4D97-AF65-F5344CB8AC3E}">
        <p14:creationId xmlns:p14="http://schemas.microsoft.com/office/powerpoint/2010/main" val="3870755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9EEDF-7CF7-461E-B1FD-3BFEFD52DEB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C5AE0C32-D8EA-4128-966C-57CE259738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2754AC60-CFD6-445C-9E32-0951703FB7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979BEE62-396F-49BC-9240-8FC65D7DDE9A}"/>
              </a:ext>
            </a:extLst>
          </p:cNvPr>
          <p:cNvSpPr>
            <a:spLocks noGrp="1"/>
          </p:cNvSpPr>
          <p:nvPr>
            <p:ph type="dt" sz="half" idx="10"/>
          </p:nvPr>
        </p:nvSpPr>
        <p:spPr/>
        <p:txBody>
          <a:bodyPr/>
          <a:lstStyle/>
          <a:p>
            <a:fld id="{FF812B80-A24E-4DE3-AFBD-6FCB486875E4}" type="datetimeFigureOut">
              <a:rPr lang="da-DK" smtClean="0"/>
              <a:t>06-10-2022</a:t>
            </a:fld>
            <a:endParaRPr lang="da-DK"/>
          </a:p>
        </p:txBody>
      </p:sp>
      <p:sp>
        <p:nvSpPr>
          <p:cNvPr id="6" name="Pladsholder til sidefod 5">
            <a:extLst>
              <a:ext uri="{FF2B5EF4-FFF2-40B4-BE49-F238E27FC236}">
                <a16:creationId xmlns:a16="http://schemas.microsoft.com/office/drawing/2014/main" id="{870357E3-A5E5-42F4-8986-B83807A3F76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9A73B91-73E3-4B62-A4D2-E8E67DEE76F7}"/>
              </a:ext>
            </a:extLst>
          </p:cNvPr>
          <p:cNvSpPr>
            <a:spLocks noGrp="1"/>
          </p:cNvSpPr>
          <p:nvPr>
            <p:ph type="sldNum" sz="quarter" idx="12"/>
          </p:nvPr>
        </p:nvSpPr>
        <p:spPr/>
        <p:txBody>
          <a:bodyPr/>
          <a:lstStyle/>
          <a:p>
            <a:fld id="{21F110A3-7BF5-4ADC-8921-670A4B36B2C9}" type="slidenum">
              <a:rPr lang="da-DK" smtClean="0"/>
              <a:t>‹nr.›</a:t>
            </a:fld>
            <a:endParaRPr lang="da-DK"/>
          </a:p>
        </p:txBody>
      </p:sp>
    </p:spTree>
    <p:extLst>
      <p:ext uri="{BB962C8B-B14F-4D97-AF65-F5344CB8AC3E}">
        <p14:creationId xmlns:p14="http://schemas.microsoft.com/office/powerpoint/2010/main" val="4050340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825A02-444B-4969-B95D-9547E56D940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FB846D74-77EA-4AEA-A4F8-53F4E9B17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C69E000D-FF4A-455C-9F33-05A5734D03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07F3473-4E37-4564-B1CF-020FD51A9ED2}"/>
              </a:ext>
            </a:extLst>
          </p:cNvPr>
          <p:cNvSpPr>
            <a:spLocks noGrp="1"/>
          </p:cNvSpPr>
          <p:nvPr>
            <p:ph type="dt" sz="half" idx="10"/>
          </p:nvPr>
        </p:nvSpPr>
        <p:spPr/>
        <p:txBody>
          <a:bodyPr/>
          <a:lstStyle/>
          <a:p>
            <a:fld id="{FF812B80-A24E-4DE3-AFBD-6FCB486875E4}" type="datetimeFigureOut">
              <a:rPr lang="da-DK" smtClean="0"/>
              <a:t>06-10-2022</a:t>
            </a:fld>
            <a:endParaRPr lang="da-DK"/>
          </a:p>
        </p:txBody>
      </p:sp>
      <p:sp>
        <p:nvSpPr>
          <p:cNvPr id="6" name="Pladsholder til sidefod 5">
            <a:extLst>
              <a:ext uri="{FF2B5EF4-FFF2-40B4-BE49-F238E27FC236}">
                <a16:creationId xmlns:a16="http://schemas.microsoft.com/office/drawing/2014/main" id="{852FC3ED-D891-4264-9717-8FC84C2891E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4F5D6F8-90A8-4F2D-BC5C-C6F327FE8483}"/>
              </a:ext>
            </a:extLst>
          </p:cNvPr>
          <p:cNvSpPr>
            <a:spLocks noGrp="1"/>
          </p:cNvSpPr>
          <p:nvPr>
            <p:ph type="sldNum" sz="quarter" idx="12"/>
          </p:nvPr>
        </p:nvSpPr>
        <p:spPr/>
        <p:txBody>
          <a:bodyPr/>
          <a:lstStyle/>
          <a:p>
            <a:fld id="{21F110A3-7BF5-4ADC-8921-670A4B36B2C9}" type="slidenum">
              <a:rPr lang="da-DK" smtClean="0"/>
              <a:t>‹nr.›</a:t>
            </a:fld>
            <a:endParaRPr lang="da-DK"/>
          </a:p>
        </p:txBody>
      </p:sp>
    </p:spTree>
    <p:extLst>
      <p:ext uri="{BB962C8B-B14F-4D97-AF65-F5344CB8AC3E}">
        <p14:creationId xmlns:p14="http://schemas.microsoft.com/office/powerpoint/2010/main" val="1476094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6F1179D-7AF7-4364-8B4F-032336889E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088CB898-C522-4832-B6A5-5B748FB181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4FFB16B-B293-4AD6-B501-9CD4B3833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812B80-A24E-4DE3-AFBD-6FCB486875E4}" type="datetimeFigureOut">
              <a:rPr lang="da-DK" smtClean="0"/>
              <a:t>06-10-2022</a:t>
            </a:fld>
            <a:endParaRPr lang="da-DK"/>
          </a:p>
        </p:txBody>
      </p:sp>
      <p:sp>
        <p:nvSpPr>
          <p:cNvPr id="5" name="Pladsholder til sidefod 4">
            <a:extLst>
              <a:ext uri="{FF2B5EF4-FFF2-40B4-BE49-F238E27FC236}">
                <a16:creationId xmlns:a16="http://schemas.microsoft.com/office/drawing/2014/main" id="{3F1BCD81-0F52-4DBD-B616-B36B136031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F9069FF4-6E39-41DD-9228-347C988081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F110A3-7BF5-4ADC-8921-670A4B36B2C9}" type="slidenum">
              <a:rPr lang="da-DK" smtClean="0"/>
              <a:t>‹nr.›</a:t>
            </a:fld>
            <a:endParaRPr lang="da-DK"/>
          </a:p>
        </p:txBody>
      </p:sp>
    </p:spTree>
    <p:extLst>
      <p:ext uri="{BB962C8B-B14F-4D97-AF65-F5344CB8AC3E}">
        <p14:creationId xmlns:p14="http://schemas.microsoft.com/office/powerpoint/2010/main" val="1397184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F41E993-29F1-4C06-B6D2-6C2FD1637DDC}"/>
              </a:ext>
            </a:extLst>
          </p:cNvPr>
          <p:cNvSpPr>
            <a:spLocks noGrp="1" noChangeArrowheads="1"/>
          </p:cNvSpPr>
          <p:nvPr>
            <p:ph type="title"/>
          </p:nvPr>
        </p:nvSpPr>
        <p:spPr bwMode="auto">
          <a:xfrm>
            <a:off x="914400" y="116418"/>
            <a:ext cx="10363200" cy="100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altLang="da-DK"/>
              <a:t>Klik for at redigere titeltypografi i masteren</a:t>
            </a:r>
          </a:p>
        </p:txBody>
      </p:sp>
      <p:sp>
        <p:nvSpPr>
          <p:cNvPr id="1027" name="Rectangle 3">
            <a:extLst>
              <a:ext uri="{FF2B5EF4-FFF2-40B4-BE49-F238E27FC236}">
                <a16:creationId xmlns:a16="http://schemas.microsoft.com/office/drawing/2014/main" id="{39828FF3-3F67-4207-8E37-F5B49A74C0BD}"/>
              </a:ext>
            </a:extLst>
          </p:cNvPr>
          <p:cNvSpPr>
            <a:spLocks noGrp="1" noChangeArrowheads="1"/>
          </p:cNvSpPr>
          <p:nvPr>
            <p:ph type="body" idx="1"/>
          </p:nvPr>
        </p:nvSpPr>
        <p:spPr bwMode="auto">
          <a:xfrm>
            <a:off x="914400" y="1488018"/>
            <a:ext cx="103632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4100" name="Rectangle 4">
            <a:extLst>
              <a:ext uri="{FF2B5EF4-FFF2-40B4-BE49-F238E27FC236}">
                <a16:creationId xmlns:a16="http://schemas.microsoft.com/office/drawing/2014/main" id="{F7F8695E-16D5-4A36-8F9B-FE603059C5CD}"/>
              </a:ext>
            </a:extLst>
          </p:cNvPr>
          <p:cNvSpPr>
            <a:spLocks noGrp="1" noChangeArrowheads="1"/>
          </p:cNvSpPr>
          <p:nvPr>
            <p:ph type="dt" sz="half" idx="2"/>
          </p:nvPr>
        </p:nvSpPr>
        <p:spPr bwMode="auto">
          <a:xfrm>
            <a:off x="914400" y="6093885"/>
            <a:ext cx="2540000" cy="215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600">
                <a:latin typeface="Calibri" panose="020F0502020204030204" pitchFamily="34" charset="0"/>
              </a:defRPr>
            </a:lvl1pPr>
          </a:lstStyle>
          <a:p>
            <a:pPr>
              <a:defRPr/>
            </a:pPr>
            <a:endParaRPr lang="da-DK"/>
          </a:p>
        </p:txBody>
      </p:sp>
      <p:sp>
        <p:nvSpPr>
          <p:cNvPr id="4101" name="Rectangle 5">
            <a:extLst>
              <a:ext uri="{FF2B5EF4-FFF2-40B4-BE49-F238E27FC236}">
                <a16:creationId xmlns:a16="http://schemas.microsoft.com/office/drawing/2014/main" id="{F9784A50-2BEC-468C-A542-9F4FDAB4EB3B}"/>
              </a:ext>
            </a:extLst>
          </p:cNvPr>
          <p:cNvSpPr>
            <a:spLocks noGrp="1" noChangeArrowheads="1"/>
          </p:cNvSpPr>
          <p:nvPr>
            <p:ph type="ftr" sz="quarter" idx="3"/>
          </p:nvPr>
        </p:nvSpPr>
        <p:spPr bwMode="auto">
          <a:xfrm>
            <a:off x="912284" y="6309785"/>
            <a:ext cx="3860800" cy="215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600">
                <a:latin typeface="Calibri" panose="020F0502020204030204" pitchFamily="34" charset="0"/>
              </a:defRPr>
            </a:lvl1pPr>
          </a:lstStyle>
          <a:p>
            <a:pPr>
              <a:defRPr/>
            </a:pPr>
            <a:endParaRPr lang="da-DK"/>
          </a:p>
        </p:txBody>
      </p:sp>
      <p:sp>
        <p:nvSpPr>
          <p:cNvPr id="4102" name="Rectangle 6">
            <a:extLst>
              <a:ext uri="{FF2B5EF4-FFF2-40B4-BE49-F238E27FC236}">
                <a16:creationId xmlns:a16="http://schemas.microsoft.com/office/drawing/2014/main" id="{AB8014A3-6C24-445F-98AD-E465E02D402F}"/>
              </a:ext>
            </a:extLst>
          </p:cNvPr>
          <p:cNvSpPr>
            <a:spLocks noGrp="1" noChangeArrowheads="1"/>
          </p:cNvSpPr>
          <p:nvPr>
            <p:ph type="sldNum" sz="quarter" idx="4"/>
          </p:nvPr>
        </p:nvSpPr>
        <p:spPr bwMode="auto">
          <a:xfrm>
            <a:off x="912284" y="6525685"/>
            <a:ext cx="2540000" cy="215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600">
                <a:latin typeface="Calibri" panose="020F0502020204030204" pitchFamily="34" charset="0"/>
              </a:defRPr>
            </a:lvl1pPr>
          </a:lstStyle>
          <a:p>
            <a:pPr>
              <a:defRPr/>
            </a:pPr>
            <a:fld id="{DEEB21A0-E9FB-4DF7-A437-CB8CE2266120}" type="slidenum">
              <a:rPr lang="da-DK" altLang="da-DK"/>
              <a:pPr>
                <a:defRPr/>
              </a:pPr>
              <a:t>‹nr.›</a:t>
            </a:fld>
            <a:endParaRPr lang="da-DK" altLang="da-DK"/>
          </a:p>
        </p:txBody>
      </p:sp>
    </p:spTree>
  </p:cSld>
  <p:clrMap bg1="lt1" tx1="dk1" bg2="lt2" tx2="dk2" accent1="accent1" accent2="accent2" accent3="accent3" accent4="accent4" accent5="accent5" accent6="accent6" hlink="hlink" folHlink="folHlink"/>
  <p:sldLayoutIdLst>
    <p:sldLayoutId id="2147483729" r:id="rId1"/>
  </p:sldLayoutIdLst>
  <p:txStyles>
    <p:titleStyle>
      <a:lvl1pPr algn="l" rtl="0" eaLnBrk="0" fontAlgn="base" hangingPunct="0">
        <a:spcBef>
          <a:spcPct val="0"/>
        </a:spcBef>
        <a:spcAft>
          <a:spcPct val="0"/>
        </a:spcAft>
        <a:defRPr b="1">
          <a:solidFill>
            <a:srgbClr val="000000"/>
          </a:solidFill>
          <a:latin typeface="+mj-lt"/>
          <a:ea typeface="+mj-ea"/>
          <a:cs typeface="+mj-cs"/>
        </a:defRPr>
      </a:lvl1pPr>
      <a:lvl2pPr algn="l" rtl="0" eaLnBrk="0" fontAlgn="base" hangingPunct="0">
        <a:spcBef>
          <a:spcPct val="0"/>
        </a:spcBef>
        <a:spcAft>
          <a:spcPct val="0"/>
        </a:spcAft>
        <a:defRPr b="1">
          <a:solidFill>
            <a:srgbClr val="000000"/>
          </a:solidFill>
          <a:latin typeface="Verdana" pitchFamily="34" charset="0"/>
        </a:defRPr>
      </a:lvl2pPr>
      <a:lvl3pPr algn="l" rtl="0" eaLnBrk="0" fontAlgn="base" hangingPunct="0">
        <a:spcBef>
          <a:spcPct val="0"/>
        </a:spcBef>
        <a:spcAft>
          <a:spcPct val="0"/>
        </a:spcAft>
        <a:defRPr b="1">
          <a:solidFill>
            <a:srgbClr val="000000"/>
          </a:solidFill>
          <a:latin typeface="Verdana" pitchFamily="34" charset="0"/>
        </a:defRPr>
      </a:lvl3pPr>
      <a:lvl4pPr algn="l" rtl="0" eaLnBrk="0" fontAlgn="base" hangingPunct="0">
        <a:spcBef>
          <a:spcPct val="0"/>
        </a:spcBef>
        <a:spcAft>
          <a:spcPct val="0"/>
        </a:spcAft>
        <a:defRPr b="1">
          <a:solidFill>
            <a:srgbClr val="000000"/>
          </a:solidFill>
          <a:latin typeface="Verdana" pitchFamily="34" charset="0"/>
        </a:defRPr>
      </a:lvl4pPr>
      <a:lvl5pPr algn="l" rtl="0" eaLnBrk="0" fontAlgn="base" hangingPunct="0">
        <a:spcBef>
          <a:spcPct val="0"/>
        </a:spcBef>
        <a:spcAft>
          <a:spcPct val="0"/>
        </a:spcAft>
        <a:defRPr b="1">
          <a:solidFill>
            <a:srgbClr val="000000"/>
          </a:solidFill>
          <a:latin typeface="Verdana" pitchFamily="34" charset="0"/>
        </a:defRPr>
      </a:lvl5pPr>
      <a:lvl6pPr marL="457200" algn="l" rtl="0" eaLnBrk="1" fontAlgn="base" hangingPunct="1">
        <a:spcBef>
          <a:spcPct val="0"/>
        </a:spcBef>
        <a:spcAft>
          <a:spcPct val="0"/>
        </a:spcAft>
        <a:defRPr sz="2400" b="1">
          <a:solidFill>
            <a:schemeClr val="tx2"/>
          </a:solidFill>
          <a:latin typeface="Verdana" pitchFamily="34" charset="0"/>
        </a:defRPr>
      </a:lvl6pPr>
      <a:lvl7pPr marL="914400" algn="l" rtl="0" eaLnBrk="1" fontAlgn="base" hangingPunct="1">
        <a:spcBef>
          <a:spcPct val="0"/>
        </a:spcBef>
        <a:spcAft>
          <a:spcPct val="0"/>
        </a:spcAft>
        <a:defRPr sz="2400" b="1">
          <a:solidFill>
            <a:schemeClr val="tx2"/>
          </a:solidFill>
          <a:latin typeface="Verdana" pitchFamily="34" charset="0"/>
        </a:defRPr>
      </a:lvl7pPr>
      <a:lvl8pPr marL="1371600" algn="l" rtl="0" eaLnBrk="1" fontAlgn="base" hangingPunct="1">
        <a:spcBef>
          <a:spcPct val="0"/>
        </a:spcBef>
        <a:spcAft>
          <a:spcPct val="0"/>
        </a:spcAft>
        <a:defRPr sz="2400" b="1">
          <a:solidFill>
            <a:schemeClr val="tx2"/>
          </a:solidFill>
          <a:latin typeface="Verdana" pitchFamily="34" charset="0"/>
        </a:defRPr>
      </a:lvl8pPr>
      <a:lvl9pPr marL="1828800" algn="l" rtl="0" eaLnBrk="1" fontAlgn="base" hangingPunct="1">
        <a:spcBef>
          <a:spcPct val="0"/>
        </a:spcBef>
        <a:spcAft>
          <a:spcPct val="0"/>
        </a:spcAft>
        <a:defRPr sz="2400" b="1">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16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16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16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16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1600">
          <a:solidFill>
            <a:schemeClr val="tx1"/>
          </a:solidFill>
          <a:latin typeface="Calibri" panose="020F0502020204030204" pitchFamily="34" charset="0"/>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2B207376-FDAD-464F-9C98-4E88E6C232AC}"/>
              </a:ext>
            </a:extLst>
          </p:cNvPr>
          <p:cNvSpPr>
            <a:spLocks noGrp="1"/>
          </p:cNvSpPr>
          <p:nvPr>
            <p:ph type="ctrTitle"/>
          </p:nvPr>
        </p:nvSpPr>
        <p:spPr>
          <a:xfrm>
            <a:off x="468406" y="-235790"/>
            <a:ext cx="9144000" cy="2387600"/>
          </a:xfrm>
        </p:spPr>
        <p:txBody>
          <a:bodyPr>
            <a:normAutofit/>
          </a:bodyPr>
          <a:lstStyle/>
          <a:p>
            <a:pPr algn="l"/>
            <a:br>
              <a:rPr lang="da-DK" dirty="0">
                <a:latin typeface="Roboto Black" panose="02000000000000000000" pitchFamily="2" charset="0"/>
                <a:ea typeface="Roboto Black" panose="02000000000000000000" pitchFamily="2" charset="0"/>
              </a:rPr>
            </a:br>
            <a:endParaRPr lang="da-DK" sz="2400" dirty="0">
              <a:latin typeface="Roboto Thin" pitchFamily="2" charset="0"/>
              <a:ea typeface="Roboto Thin" pitchFamily="2" charset="0"/>
            </a:endParaRPr>
          </a:p>
        </p:txBody>
      </p:sp>
      <p:pic>
        <p:nvPicPr>
          <p:cNvPr id="4" name="Billede 3">
            <a:extLst>
              <a:ext uri="{FF2B5EF4-FFF2-40B4-BE49-F238E27FC236}">
                <a16:creationId xmlns:a16="http://schemas.microsoft.com/office/drawing/2014/main" id="{5B66E1B8-ECDC-4C2F-8540-C2033514A895}"/>
              </a:ext>
            </a:extLst>
          </p:cNvPr>
          <p:cNvPicPr>
            <a:picLocks noChangeAspect="1"/>
          </p:cNvPicPr>
          <p:nvPr/>
        </p:nvPicPr>
        <p:blipFill>
          <a:blip r:embed="rId2"/>
          <a:stretch>
            <a:fillRect/>
          </a:stretch>
        </p:blipFill>
        <p:spPr>
          <a:xfrm>
            <a:off x="397" y="0"/>
            <a:ext cx="12191205" cy="6858000"/>
          </a:xfrm>
          <a:prstGeom prst="rect">
            <a:avLst/>
          </a:prstGeom>
        </p:spPr>
      </p:pic>
    </p:spTree>
    <p:extLst>
      <p:ext uri="{BB962C8B-B14F-4D97-AF65-F5344CB8AC3E}">
        <p14:creationId xmlns:p14="http://schemas.microsoft.com/office/powerpoint/2010/main" val="3039418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42" name="Tekstfelt 2">
            <a:extLst>
              <a:ext uri="{FF2B5EF4-FFF2-40B4-BE49-F238E27FC236}">
                <a16:creationId xmlns:a16="http://schemas.microsoft.com/office/drawing/2014/main" id="{E77C5714-8138-4500-B94D-0C5F590BD824}"/>
              </a:ext>
            </a:extLst>
          </p:cNvPr>
          <p:cNvSpPr txBox="1">
            <a:spLocks noChangeArrowheads="1"/>
          </p:cNvSpPr>
          <p:nvPr/>
        </p:nvSpPr>
        <p:spPr bwMode="auto">
          <a:xfrm>
            <a:off x="1074545" y="1493416"/>
            <a:ext cx="4119548"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a-DK"/>
            </a:defPPr>
            <a:lvl1pPr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1pPr>
            <a:lvl2pPr marL="609585"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2pPr>
            <a:lvl3pPr marL="1219170"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3pPr>
            <a:lvl4pPr marL="1828754"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4pPr>
            <a:lvl5pPr marL="2438339"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5pPr>
            <a:lvl6pPr marL="3047924" algn="l" defTabSz="1219170" rtl="0" eaLnBrk="1" latinLnBrk="0" hangingPunct="1">
              <a:defRPr sz="3733" kern="1200">
                <a:solidFill>
                  <a:schemeClr val="tx1"/>
                </a:solidFill>
                <a:latin typeface="Verdana" panose="020B0604030504040204" pitchFamily="34" charset="0"/>
                <a:ea typeface="+mn-ea"/>
                <a:cs typeface="+mn-cs"/>
              </a:defRPr>
            </a:lvl6pPr>
            <a:lvl7pPr marL="3657509" algn="l" defTabSz="1219170" rtl="0" eaLnBrk="1" latinLnBrk="0" hangingPunct="1">
              <a:defRPr sz="3733" kern="1200">
                <a:solidFill>
                  <a:schemeClr val="tx1"/>
                </a:solidFill>
                <a:latin typeface="Verdana" panose="020B0604030504040204" pitchFamily="34" charset="0"/>
                <a:ea typeface="+mn-ea"/>
                <a:cs typeface="+mn-cs"/>
              </a:defRPr>
            </a:lvl7pPr>
            <a:lvl8pPr marL="4267093" algn="l" defTabSz="1219170" rtl="0" eaLnBrk="1" latinLnBrk="0" hangingPunct="1">
              <a:defRPr sz="3733" kern="1200">
                <a:solidFill>
                  <a:schemeClr val="tx1"/>
                </a:solidFill>
                <a:latin typeface="Verdana" panose="020B0604030504040204" pitchFamily="34" charset="0"/>
                <a:ea typeface="+mn-ea"/>
                <a:cs typeface="+mn-cs"/>
              </a:defRPr>
            </a:lvl8pPr>
            <a:lvl9pPr marL="4876678" algn="l" defTabSz="1219170" rtl="0" eaLnBrk="1" latinLnBrk="0" hangingPunct="1">
              <a:defRPr sz="3733" kern="1200">
                <a:solidFill>
                  <a:schemeClr val="tx1"/>
                </a:solidFill>
                <a:latin typeface="Verdana" panose="020B0604030504040204" pitchFamily="34" charset="0"/>
                <a:ea typeface="+mn-ea"/>
                <a:cs typeface="+mn-cs"/>
              </a:defRPr>
            </a:lvl9pPr>
          </a:lstStyle>
          <a:p>
            <a:pPr marL="285750" indent="-285750">
              <a:spcAft>
                <a:spcPts val="1200"/>
              </a:spcAft>
              <a:buFont typeface="Arial" panose="020B0604020202020204" pitchFamily="34" charset="0"/>
              <a:buChar char="•"/>
            </a:pPr>
            <a:r>
              <a:rPr lang="da-DK" sz="1800" b="0" i="0" u="none" strike="noStrike" baseline="0" dirty="0">
                <a:solidFill>
                  <a:srgbClr val="000000"/>
                </a:solidFill>
                <a:latin typeface="Calibri" panose="020F0502020204030204" pitchFamily="34" charset="0"/>
              </a:rPr>
              <a:t>30 strækninger er udført i Danmark med BSM in-situ</a:t>
            </a:r>
          </a:p>
          <a:p>
            <a:pPr marL="285750" indent="-285750">
              <a:spcAft>
                <a:spcPts val="1200"/>
              </a:spcAft>
              <a:buFont typeface="Arial" panose="020B0604020202020204" pitchFamily="34" charset="0"/>
              <a:buChar char="•"/>
            </a:pPr>
            <a:r>
              <a:rPr lang="da-DK" sz="1800" b="0" i="0" u="none" strike="noStrike" baseline="0" dirty="0">
                <a:solidFill>
                  <a:srgbClr val="000000"/>
                </a:solidFill>
                <a:latin typeface="Calibri" panose="020F0502020204030204" pitchFamily="34" charset="0"/>
              </a:rPr>
              <a:t>Erfaring i DK siden 2019 </a:t>
            </a:r>
          </a:p>
          <a:p>
            <a:pPr marL="285750" indent="-285750">
              <a:spcAft>
                <a:spcPts val="1200"/>
              </a:spcAft>
              <a:buFont typeface="Arial" panose="020B0604020202020204" pitchFamily="34" charset="0"/>
              <a:buChar char="•"/>
            </a:pPr>
            <a:r>
              <a:rPr lang="da-DK" sz="1800" dirty="0">
                <a:solidFill>
                  <a:srgbClr val="000000"/>
                </a:solidFill>
                <a:latin typeface="Calibri" panose="020F0502020204030204" pitchFamily="34" charset="0"/>
              </a:rPr>
              <a:t>Erfaring i udlandet siden 1980’erne</a:t>
            </a:r>
          </a:p>
          <a:p>
            <a:pPr marL="285750" indent="-285750">
              <a:spcAft>
                <a:spcPts val="1200"/>
              </a:spcAft>
              <a:buFont typeface="Arial" panose="020B0604020202020204" pitchFamily="34" charset="0"/>
              <a:buChar char="•"/>
            </a:pPr>
            <a:endParaRPr lang="da-DK" sz="1800" b="0" i="0" u="none" strike="noStrike" baseline="0" dirty="0">
              <a:solidFill>
                <a:srgbClr val="000000"/>
              </a:solidFill>
              <a:latin typeface="Calibri" panose="020F0502020204030204" pitchFamily="34" charset="0"/>
            </a:endParaRPr>
          </a:p>
          <a:p>
            <a:pPr marL="285750" indent="-285750">
              <a:spcAft>
                <a:spcPts val="1200"/>
              </a:spcAft>
              <a:buFont typeface="Arial" panose="020B0604020202020204" pitchFamily="34" charset="0"/>
              <a:buChar char="•"/>
            </a:pPr>
            <a:r>
              <a:rPr lang="da-DK" sz="1800" dirty="0">
                <a:solidFill>
                  <a:srgbClr val="000000"/>
                </a:solidFill>
                <a:latin typeface="Calibri" panose="020F0502020204030204" pitchFamily="34" charset="0"/>
              </a:rPr>
              <a:t>Infrastrukturplanen</a:t>
            </a:r>
            <a:endParaRPr lang="da-DK" sz="1800" b="0" i="0" u="none" strike="noStrike" baseline="0" dirty="0">
              <a:solidFill>
                <a:srgbClr val="000000"/>
              </a:solidFill>
              <a:latin typeface="Calibri" panose="020F0502020204030204" pitchFamily="34" charset="0"/>
            </a:endParaRPr>
          </a:p>
          <a:p>
            <a:pPr marL="285750" indent="-285750">
              <a:spcAft>
                <a:spcPts val="1200"/>
              </a:spcAft>
              <a:buFont typeface="Arial" panose="020B0604020202020204" pitchFamily="34" charset="0"/>
              <a:buChar char="•"/>
            </a:pPr>
            <a:endParaRPr lang="da-DK" sz="1800" b="0" i="0" u="none" strike="noStrike" baseline="0" dirty="0">
              <a:solidFill>
                <a:srgbClr val="000000"/>
              </a:solidFill>
              <a:latin typeface="Calibri" panose="020F0502020204030204" pitchFamily="34" charset="0"/>
            </a:endParaRPr>
          </a:p>
          <a:p>
            <a:pPr marL="285750" indent="-285750">
              <a:spcAft>
                <a:spcPts val="1200"/>
              </a:spcAft>
              <a:buFont typeface="Arial" panose="020B0604020202020204" pitchFamily="34" charset="0"/>
              <a:buChar char="•"/>
            </a:pPr>
            <a:endParaRPr lang="da-DK" sz="1800" b="0" i="0" u="none" strike="noStrike" baseline="0" dirty="0">
              <a:solidFill>
                <a:srgbClr val="000000"/>
              </a:solidFill>
              <a:latin typeface="Calibri" panose="020F0502020204030204" pitchFamily="34" charset="0"/>
            </a:endParaRPr>
          </a:p>
        </p:txBody>
      </p:sp>
      <p:pic>
        <p:nvPicPr>
          <p:cNvPr id="3" name="Billede 2" descr="Et billede, der indeholder tekst, clipart&#10;&#10;Automatisk genereret beskrivelse">
            <a:extLst>
              <a:ext uri="{FF2B5EF4-FFF2-40B4-BE49-F238E27FC236}">
                <a16:creationId xmlns:a16="http://schemas.microsoft.com/office/drawing/2014/main" id="{83949278-D45F-4FE4-B7F0-7E02651898F9}"/>
              </a:ext>
            </a:extLst>
          </p:cNvPr>
          <p:cNvPicPr>
            <a:picLocks noChangeAspect="1"/>
          </p:cNvPicPr>
          <p:nvPr/>
        </p:nvPicPr>
        <p:blipFill>
          <a:blip r:embed="rId3"/>
          <a:stretch>
            <a:fillRect/>
          </a:stretch>
        </p:blipFill>
        <p:spPr>
          <a:xfrm>
            <a:off x="9310604" y="5697772"/>
            <a:ext cx="2619375" cy="952500"/>
          </a:xfrm>
          <a:prstGeom prst="rect">
            <a:avLst/>
          </a:prstGeom>
        </p:spPr>
      </p:pic>
      <p:sp>
        <p:nvSpPr>
          <p:cNvPr id="4" name="Tekstfelt 2">
            <a:extLst>
              <a:ext uri="{FF2B5EF4-FFF2-40B4-BE49-F238E27FC236}">
                <a16:creationId xmlns:a16="http://schemas.microsoft.com/office/drawing/2014/main" id="{97B2B2F7-AC27-444F-9DEA-2CF005EDD69D}"/>
              </a:ext>
            </a:extLst>
          </p:cNvPr>
          <p:cNvSpPr txBox="1">
            <a:spLocks noChangeArrowheads="1"/>
          </p:cNvSpPr>
          <p:nvPr/>
        </p:nvSpPr>
        <p:spPr bwMode="auto">
          <a:xfrm>
            <a:off x="1074543" y="651211"/>
            <a:ext cx="64711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a-DK"/>
            </a:defPPr>
            <a:lvl1pPr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1pPr>
            <a:lvl2pPr marL="609585"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2pPr>
            <a:lvl3pPr marL="1219170"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3pPr>
            <a:lvl4pPr marL="1828754"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4pPr>
            <a:lvl5pPr marL="2438339"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5pPr>
            <a:lvl6pPr marL="3047924" algn="l" defTabSz="1219170" rtl="0" eaLnBrk="1" latinLnBrk="0" hangingPunct="1">
              <a:defRPr sz="3733" kern="1200">
                <a:solidFill>
                  <a:schemeClr val="tx1"/>
                </a:solidFill>
                <a:latin typeface="Verdana" panose="020B0604030504040204" pitchFamily="34" charset="0"/>
                <a:ea typeface="+mn-ea"/>
                <a:cs typeface="+mn-cs"/>
              </a:defRPr>
            </a:lvl6pPr>
            <a:lvl7pPr marL="3657509" algn="l" defTabSz="1219170" rtl="0" eaLnBrk="1" latinLnBrk="0" hangingPunct="1">
              <a:defRPr sz="3733" kern="1200">
                <a:solidFill>
                  <a:schemeClr val="tx1"/>
                </a:solidFill>
                <a:latin typeface="Verdana" panose="020B0604030504040204" pitchFamily="34" charset="0"/>
                <a:ea typeface="+mn-ea"/>
                <a:cs typeface="+mn-cs"/>
              </a:defRPr>
            </a:lvl7pPr>
            <a:lvl8pPr marL="4267093" algn="l" defTabSz="1219170" rtl="0" eaLnBrk="1" latinLnBrk="0" hangingPunct="1">
              <a:defRPr sz="3733" kern="1200">
                <a:solidFill>
                  <a:schemeClr val="tx1"/>
                </a:solidFill>
                <a:latin typeface="Verdana" panose="020B0604030504040204" pitchFamily="34" charset="0"/>
                <a:ea typeface="+mn-ea"/>
                <a:cs typeface="+mn-cs"/>
              </a:defRPr>
            </a:lvl8pPr>
            <a:lvl9pPr marL="4876678" algn="l" defTabSz="1219170" rtl="0" eaLnBrk="1" latinLnBrk="0" hangingPunct="1">
              <a:defRPr sz="3733" kern="1200">
                <a:solidFill>
                  <a:schemeClr val="tx1"/>
                </a:solidFill>
                <a:latin typeface="Verdana" panose="020B0604030504040204" pitchFamily="34" charset="0"/>
                <a:ea typeface="+mn-ea"/>
                <a:cs typeface="+mn-cs"/>
              </a:defRPr>
            </a:lvl9pPr>
          </a:lstStyle>
          <a:p>
            <a:pPr>
              <a:spcBef>
                <a:spcPct val="0"/>
              </a:spcBef>
              <a:buFontTx/>
              <a:buNone/>
            </a:pPr>
            <a:r>
              <a:rPr lang="da-DK" altLang="da-DK" sz="3600" b="1" dirty="0">
                <a:latin typeface="Arial Nova" panose="020B0504020202020204" pitchFamily="34" charset="0"/>
              </a:rPr>
              <a:t>Status</a:t>
            </a:r>
          </a:p>
        </p:txBody>
      </p:sp>
      <p:pic>
        <p:nvPicPr>
          <p:cNvPr id="5" name="Billede 4">
            <a:extLst>
              <a:ext uri="{FF2B5EF4-FFF2-40B4-BE49-F238E27FC236}">
                <a16:creationId xmlns:a16="http://schemas.microsoft.com/office/drawing/2014/main" id="{A77B7EC7-3086-4BA3-B119-FC5AFE08D0C3}"/>
              </a:ext>
            </a:extLst>
          </p:cNvPr>
          <p:cNvPicPr>
            <a:picLocks noChangeAspect="1"/>
          </p:cNvPicPr>
          <p:nvPr/>
        </p:nvPicPr>
        <p:blipFill rotWithShape="1">
          <a:blip r:embed="rId4"/>
          <a:srcRect t="3362" b="815"/>
          <a:stretch/>
        </p:blipFill>
        <p:spPr>
          <a:xfrm>
            <a:off x="5089160" y="326998"/>
            <a:ext cx="6101830" cy="5847024"/>
          </a:xfrm>
          <a:prstGeom prst="rect">
            <a:avLst/>
          </a:prstGeom>
        </p:spPr>
      </p:pic>
    </p:spTree>
    <p:extLst>
      <p:ext uri="{BB962C8B-B14F-4D97-AF65-F5344CB8AC3E}">
        <p14:creationId xmlns:p14="http://schemas.microsoft.com/office/powerpoint/2010/main" val="77637226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kstfelt 2">
            <a:extLst>
              <a:ext uri="{FF2B5EF4-FFF2-40B4-BE49-F238E27FC236}">
                <a16:creationId xmlns:a16="http://schemas.microsoft.com/office/drawing/2014/main" id="{E77C5714-8138-4500-B94D-0C5F590BD824}"/>
              </a:ext>
            </a:extLst>
          </p:cNvPr>
          <p:cNvSpPr txBox="1">
            <a:spLocks noChangeArrowheads="1"/>
          </p:cNvSpPr>
          <p:nvPr/>
        </p:nvSpPr>
        <p:spPr bwMode="auto">
          <a:xfrm>
            <a:off x="1074544" y="1493416"/>
            <a:ext cx="7281435" cy="171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a-DK"/>
            </a:defPPr>
            <a:lvl1pPr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1pPr>
            <a:lvl2pPr marL="609585"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2pPr>
            <a:lvl3pPr marL="1219170"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3pPr>
            <a:lvl4pPr marL="1828754"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4pPr>
            <a:lvl5pPr marL="2438339"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5pPr>
            <a:lvl6pPr marL="3047924" algn="l" defTabSz="1219170" rtl="0" eaLnBrk="1" latinLnBrk="0" hangingPunct="1">
              <a:defRPr sz="3733" kern="1200">
                <a:solidFill>
                  <a:schemeClr val="tx1"/>
                </a:solidFill>
                <a:latin typeface="Verdana" panose="020B0604030504040204" pitchFamily="34" charset="0"/>
                <a:ea typeface="+mn-ea"/>
                <a:cs typeface="+mn-cs"/>
              </a:defRPr>
            </a:lvl6pPr>
            <a:lvl7pPr marL="3657509" algn="l" defTabSz="1219170" rtl="0" eaLnBrk="1" latinLnBrk="0" hangingPunct="1">
              <a:defRPr sz="3733" kern="1200">
                <a:solidFill>
                  <a:schemeClr val="tx1"/>
                </a:solidFill>
                <a:latin typeface="Verdana" panose="020B0604030504040204" pitchFamily="34" charset="0"/>
                <a:ea typeface="+mn-ea"/>
                <a:cs typeface="+mn-cs"/>
              </a:defRPr>
            </a:lvl7pPr>
            <a:lvl8pPr marL="4267093" algn="l" defTabSz="1219170" rtl="0" eaLnBrk="1" latinLnBrk="0" hangingPunct="1">
              <a:defRPr sz="3733" kern="1200">
                <a:solidFill>
                  <a:schemeClr val="tx1"/>
                </a:solidFill>
                <a:latin typeface="Verdana" panose="020B0604030504040204" pitchFamily="34" charset="0"/>
                <a:ea typeface="+mn-ea"/>
                <a:cs typeface="+mn-cs"/>
              </a:defRPr>
            </a:lvl8pPr>
            <a:lvl9pPr marL="4876678" algn="l" defTabSz="1219170" rtl="0" eaLnBrk="1" latinLnBrk="0" hangingPunct="1">
              <a:defRPr sz="3733" kern="1200">
                <a:solidFill>
                  <a:schemeClr val="tx1"/>
                </a:solidFill>
                <a:latin typeface="Verdana" panose="020B0604030504040204" pitchFamily="34" charset="0"/>
                <a:ea typeface="+mn-ea"/>
                <a:cs typeface="+mn-cs"/>
              </a:defRPr>
            </a:lvl9pPr>
          </a:lstStyle>
          <a:p>
            <a:pPr marL="285750" indent="-285750">
              <a:lnSpc>
                <a:spcPct val="150000"/>
              </a:lnSpc>
              <a:buFont typeface="Arial" panose="020B0604020202020204" pitchFamily="34" charset="0"/>
              <a:buChar char="•"/>
            </a:pPr>
            <a:r>
              <a:rPr lang="da-DK" sz="1800" b="0" i="0" u="none" strike="noStrike" baseline="0" dirty="0">
                <a:solidFill>
                  <a:srgbClr val="000000"/>
                </a:solidFill>
                <a:latin typeface="Calibri" panose="020F0502020204030204" pitchFamily="34" charset="0"/>
              </a:rPr>
              <a:t>Teknologisk institut</a:t>
            </a:r>
          </a:p>
          <a:p>
            <a:pPr lvl="1">
              <a:lnSpc>
                <a:spcPct val="150000"/>
              </a:lnSpc>
            </a:pPr>
            <a:endParaRPr lang="da-DK" sz="1800" b="0" i="0" u="none" strike="noStrike" baseline="0" dirty="0">
              <a:solidFill>
                <a:srgbClr val="000000"/>
              </a:solidFill>
              <a:latin typeface="Calibri" panose="020F0502020204030204" pitchFamily="34" charset="0"/>
            </a:endParaRPr>
          </a:p>
          <a:p>
            <a:pPr marL="285750" indent="-285750">
              <a:lnSpc>
                <a:spcPct val="150000"/>
              </a:lnSpc>
              <a:buFont typeface="Arial" panose="020B0604020202020204" pitchFamily="34" charset="0"/>
              <a:buChar char="•"/>
            </a:pPr>
            <a:r>
              <a:rPr lang="da-DK" sz="1800" b="0" i="0" u="none" strike="noStrike" baseline="0" dirty="0">
                <a:solidFill>
                  <a:srgbClr val="000000"/>
                </a:solidFill>
                <a:latin typeface="Calibri" panose="020F0502020204030204" pitchFamily="34" charset="0"/>
              </a:rPr>
              <a:t>Udbudsforskrifter</a:t>
            </a:r>
          </a:p>
          <a:p>
            <a:pPr marL="285750" indent="-285750">
              <a:lnSpc>
                <a:spcPct val="150000"/>
              </a:lnSpc>
              <a:buFont typeface="Arial" panose="020B0604020202020204" pitchFamily="34" charset="0"/>
              <a:buChar char="•"/>
            </a:pPr>
            <a:endParaRPr lang="da-DK" sz="1800" dirty="0">
              <a:solidFill>
                <a:srgbClr val="000000"/>
              </a:solidFill>
              <a:latin typeface="Calibri" panose="020F0502020204030204" pitchFamily="34" charset="0"/>
            </a:endParaRPr>
          </a:p>
        </p:txBody>
      </p:sp>
      <p:pic>
        <p:nvPicPr>
          <p:cNvPr id="3" name="Billede 2" descr="Et billede, der indeholder tekst, clipart&#10;&#10;Automatisk genereret beskrivelse">
            <a:extLst>
              <a:ext uri="{FF2B5EF4-FFF2-40B4-BE49-F238E27FC236}">
                <a16:creationId xmlns:a16="http://schemas.microsoft.com/office/drawing/2014/main" id="{83949278-D45F-4FE4-B7F0-7E02651898F9}"/>
              </a:ext>
            </a:extLst>
          </p:cNvPr>
          <p:cNvPicPr>
            <a:picLocks noChangeAspect="1"/>
          </p:cNvPicPr>
          <p:nvPr/>
        </p:nvPicPr>
        <p:blipFill>
          <a:blip r:embed="rId3"/>
          <a:stretch>
            <a:fillRect/>
          </a:stretch>
        </p:blipFill>
        <p:spPr>
          <a:xfrm>
            <a:off x="9310604" y="5697772"/>
            <a:ext cx="2619375" cy="952500"/>
          </a:xfrm>
          <a:prstGeom prst="rect">
            <a:avLst/>
          </a:prstGeom>
        </p:spPr>
      </p:pic>
      <p:pic>
        <p:nvPicPr>
          <p:cNvPr id="6" name="Billede 5">
            <a:extLst>
              <a:ext uri="{FF2B5EF4-FFF2-40B4-BE49-F238E27FC236}">
                <a16:creationId xmlns:a16="http://schemas.microsoft.com/office/drawing/2014/main" id="{3F9370B3-D56F-4606-8E32-1E51045263A7}"/>
              </a:ext>
            </a:extLst>
          </p:cNvPr>
          <p:cNvPicPr>
            <a:picLocks noChangeAspect="1"/>
          </p:cNvPicPr>
          <p:nvPr/>
        </p:nvPicPr>
        <p:blipFill rotWithShape="1">
          <a:blip r:embed="rId4"/>
          <a:srcRect l="6959" t="17538" r="48986"/>
          <a:stretch/>
        </p:blipFill>
        <p:spPr>
          <a:xfrm>
            <a:off x="6164514" y="452378"/>
            <a:ext cx="5371071" cy="5655276"/>
          </a:xfrm>
          <a:prstGeom prst="rect">
            <a:avLst/>
          </a:prstGeom>
        </p:spPr>
      </p:pic>
      <p:sp>
        <p:nvSpPr>
          <p:cNvPr id="7" name="Tekstfelt 2">
            <a:extLst>
              <a:ext uri="{FF2B5EF4-FFF2-40B4-BE49-F238E27FC236}">
                <a16:creationId xmlns:a16="http://schemas.microsoft.com/office/drawing/2014/main" id="{0C548F8A-0F88-479C-8FF5-921D04D4CBEF}"/>
              </a:ext>
            </a:extLst>
          </p:cNvPr>
          <p:cNvSpPr txBox="1">
            <a:spLocks noChangeArrowheads="1"/>
          </p:cNvSpPr>
          <p:nvPr/>
        </p:nvSpPr>
        <p:spPr bwMode="auto">
          <a:xfrm>
            <a:off x="543601" y="208759"/>
            <a:ext cx="64711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a-DK"/>
            </a:defPPr>
            <a:lvl1pPr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1pPr>
            <a:lvl2pPr marL="609585"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2pPr>
            <a:lvl3pPr marL="1219170"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3pPr>
            <a:lvl4pPr marL="1828754"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4pPr>
            <a:lvl5pPr marL="2438339"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5pPr>
            <a:lvl6pPr marL="3047924" algn="l" defTabSz="1219170" rtl="0" eaLnBrk="1" latinLnBrk="0" hangingPunct="1">
              <a:defRPr sz="3733" kern="1200">
                <a:solidFill>
                  <a:schemeClr val="tx1"/>
                </a:solidFill>
                <a:latin typeface="Verdana" panose="020B0604030504040204" pitchFamily="34" charset="0"/>
                <a:ea typeface="+mn-ea"/>
                <a:cs typeface="+mn-cs"/>
              </a:defRPr>
            </a:lvl6pPr>
            <a:lvl7pPr marL="3657509" algn="l" defTabSz="1219170" rtl="0" eaLnBrk="1" latinLnBrk="0" hangingPunct="1">
              <a:defRPr sz="3733" kern="1200">
                <a:solidFill>
                  <a:schemeClr val="tx1"/>
                </a:solidFill>
                <a:latin typeface="Verdana" panose="020B0604030504040204" pitchFamily="34" charset="0"/>
                <a:ea typeface="+mn-ea"/>
                <a:cs typeface="+mn-cs"/>
              </a:defRPr>
            </a:lvl7pPr>
            <a:lvl8pPr marL="4267093" algn="l" defTabSz="1219170" rtl="0" eaLnBrk="1" latinLnBrk="0" hangingPunct="1">
              <a:defRPr sz="3733" kern="1200">
                <a:solidFill>
                  <a:schemeClr val="tx1"/>
                </a:solidFill>
                <a:latin typeface="Verdana" panose="020B0604030504040204" pitchFamily="34" charset="0"/>
                <a:ea typeface="+mn-ea"/>
                <a:cs typeface="+mn-cs"/>
              </a:defRPr>
            </a:lvl8pPr>
            <a:lvl9pPr marL="4876678" algn="l" defTabSz="1219170" rtl="0" eaLnBrk="1" latinLnBrk="0" hangingPunct="1">
              <a:defRPr sz="3733" kern="1200">
                <a:solidFill>
                  <a:schemeClr val="tx1"/>
                </a:solidFill>
                <a:latin typeface="Verdana" panose="020B0604030504040204" pitchFamily="34" charset="0"/>
                <a:ea typeface="+mn-ea"/>
                <a:cs typeface="+mn-cs"/>
              </a:defRPr>
            </a:lvl9pPr>
          </a:lstStyle>
          <a:p>
            <a:pPr>
              <a:spcBef>
                <a:spcPct val="0"/>
              </a:spcBef>
              <a:buFontTx/>
              <a:buNone/>
            </a:pPr>
            <a:r>
              <a:rPr lang="da-DK" altLang="da-DK" sz="3600" b="1" dirty="0">
                <a:latin typeface="Arial Nova" panose="020B0504020202020204" pitchFamily="34" charset="0"/>
              </a:rPr>
              <a:t>Dokumentation</a:t>
            </a:r>
          </a:p>
        </p:txBody>
      </p:sp>
    </p:spTree>
    <p:extLst>
      <p:ext uri="{BB962C8B-B14F-4D97-AF65-F5344CB8AC3E}">
        <p14:creationId xmlns:p14="http://schemas.microsoft.com/office/powerpoint/2010/main" val="207505053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7489CB0-4BBB-4991-BE45-B2EE7B65523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4086854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pic>
        <p:nvPicPr>
          <p:cNvPr id="3" name="Billede 2" descr="Et billede, der indeholder tekst, clipart&#10;&#10;Automatisk genereret beskrivelse">
            <a:extLst>
              <a:ext uri="{FF2B5EF4-FFF2-40B4-BE49-F238E27FC236}">
                <a16:creationId xmlns:a16="http://schemas.microsoft.com/office/drawing/2014/main" id="{83949278-D45F-4FE4-B7F0-7E02651898F9}"/>
              </a:ext>
            </a:extLst>
          </p:cNvPr>
          <p:cNvPicPr>
            <a:picLocks noChangeAspect="1"/>
          </p:cNvPicPr>
          <p:nvPr/>
        </p:nvPicPr>
        <p:blipFill>
          <a:blip r:embed="rId3"/>
          <a:stretch>
            <a:fillRect/>
          </a:stretch>
        </p:blipFill>
        <p:spPr>
          <a:xfrm>
            <a:off x="9310604" y="5697772"/>
            <a:ext cx="2619375" cy="952500"/>
          </a:xfrm>
          <a:prstGeom prst="rect">
            <a:avLst/>
          </a:prstGeom>
        </p:spPr>
      </p:pic>
      <p:sp>
        <p:nvSpPr>
          <p:cNvPr id="4" name="Tekstfelt 2">
            <a:extLst>
              <a:ext uri="{FF2B5EF4-FFF2-40B4-BE49-F238E27FC236}">
                <a16:creationId xmlns:a16="http://schemas.microsoft.com/office/drawing/2014/main" id="{97B2B2F7-AC27-444F-9DEA-2CF005EDD69D}"/>
              </a:ext>
            </a:extLst>
          </p:cNvPr>
          <p:cNvSpPr txBox="1">
            <a:spLocks noChangeArrowheads="1"/>
          </p:cNvSpPr>
          <p:nvPr/>
        </p:nvSpPr>
        <p:spPr bwMode="auto">
          <a:xfrm>
            <a:off x="525903" y="233200"/>
            <a:ext cx="64711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a-DK"/>
            </a:defPPr>
            <a:lvl1pPr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1pPr>
            <a:lvl2pPr marL="609585"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2pPr>
            <a:lvl3pPr marL="1219170"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3pPr>
            <a:lvl4pPr marL="1828754"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4pPr>
            <a:lvl5pPr marL="2438339"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5pPr>
            <a:lvl6pPr marL="3047924" algn="l" defTabSz="1219170" rtl="0" eaLnBrk="1" latinLnBrk="0" hangingPunct="1">
              <a:defRPr sz="3733" kern="1200">
                <a:solidFill>
                  <a:schemeClr val="tx1"/>
                </a:solidFill>
                <a:latin typeface="Verdana" panose="020B0604030504040204" pitchFamily="34" charset="0"/>
                <a:ea typeface="+mn-ea"/>
                <a:cs typeface="+mn-cs"/>
              </a:defRPr>
            </a:lvl6pPr>
            <a:lvl7pPr marL="3657509" algn="l" defTabSz="1219170" rtl="0" eaLnBrk="1" latinLnBrk="0" hangingPunct="1">
              <a:defRPr sz="3733" kern="1200">
                <a:solidFill>
                  <a:schemeClr val="tx1"/>
                </a:solidFill>
                <a:latin typeface="Verdana" panose="020B0604030504040204" pitchFamily="34" charset="0"/>
                <a:ea typeface="+mn-ea"/>
                <a:cs typeface="+mn-cs"/>
              </a:defRPr>
            </a:lvl7pPr>
            <a:lvl8pPr marL="4267093" algn="l" defTabSz="1219170" rtl="0" eaLnBrk="1" latinLnBrk="0" hangingPunct="1">
              <a:defRPr sz="3733" kern="1200">
                <a:solidFill>
                  <a:schemeClr val="tx1"/>
                </a:solidFill>
                <a:latin typeface="Verdana" panose="020B0604030504040204" pitchFamily="34" charset="0"/>
                <a:ea typeface="+mn-ea"/>
                <a:cs typeface="+mn-cs"/>
              </a:defRPr>
            </a:lvl8pPr>
            <a:lvl9pPr marL="4876678" algn="l" defTabSz="1219170" rtl="0" eaLnBrk="1" latinLnBrk="0" hangingPunct="1">
              <a:defRPr sz="3733" kern="1200">
                <a:solidFill>
                  <a:schemeClr val="tx1"/>
                </a:solidFill>
                <a:latin typeface="Verdana" panose="020B0604030504040204" pitchFamily="34" charset="0"/>
                <a:ea typeface="+mn-ea"/>
                <a:cs typeface="+mn-cs"/>
              </a:defRPr>
            </a:lvl9pPr>
          </a:lstStyle>
          <a:p>
            <a:pPr>
              <a:spcBef>
                <a:spcPct val="0"/>
              </a:spcBef>
              <a:buFontTx/>
              <a:buNone/>
            </a:pPr>
            <a:endParaRPr lang="da-DK" altLang="da-DK" sz="3600" b="1">
              <a:latin typeface="Arial Nova" panose="020B0504020202020204" pitchFamily="34" charset="0"/>
            </a:endParaRPr>
          </a:p>
        </p:txBody>
      </p:sp>
      <p:pic>
        <p:nvPicPr>
          <p:cNvPr id="13" name="Billede 12" descr="Et billede, der indeholder LEGO, legetøj, lys&#10;&#10;Automatisk genereret beskrivelse">
            <a:extLst>
              <a:ext uri="{FF2B5EF4-FFF2-40B4-BE49-F238E27FC236}">
                <a16:creationId xmlns:a16="http://schemas.microsoft.com/office/drawing/2014/main" id="{A1EB202C-E100-49EA-AD11-C300B9F4E51E}"/>
              </a:ext>
            </a:extLst>
          </p:cNvPr>
          <p:cNvPicPr>
            <a:picLocks noChangeAspect="1"/>
          </p:cNvPicPr>
          <p:nvPr/>
        </p:nvPicPr>
        <p:blipFill>
          <a:blip r:embed="rId4"/>
          <a:stretch>
            <a:fillRect/>
          </a:stretch>
        </p:blipFill>
        <p:spPr>
          <a:xfrm>
            <a:off x="4192" y="1946567"/>
            <a:ext cx="6285186" cy="3142593"/>
          </a:xfrm>
          <a:prstGeom prst="rect">
            <a:avLst/>
          </a:prstGeom>
        </p:spPr>
      </p:pic>
      <p:pic>
        <p:nvPicPr>
          <p:cNvPr id="15" name="Billede 14">
            <a:extLst>
              <a:ext uri="{FF2B5EF4-FFF2-40B4-BE49-F238E27FC236}">
                <a16:creationId xmlns:a16="http://schemas.microsoft.com/office/drawing/2014/main" id="{9410BDE1-FFAB-4BB0-B949-48356897216B}"/>
              </a:ext>
            </a:extLst>
          </p:cNvPr>
          <p:cNvPicPr>
            <a:picLocks noChangeAspect="1"/>
          </p:cNvPicPr>
          <p:nvPr/>
        </p:nvPicPr>
        <p:blipFill>
          <a:blip r:embed="rId5"/>
          <a:stretch>
            <a:fillRect/>
          </a:stretch>
        </p:blipFill>
        <p:spPr>
          <a:xfrm>
            <a:off x="5902622" y="1946567"/>
            <a:ext cx="6285186" cy="3142593"/>
          </a:xfrm>
          <a:prstGeom prst="rect">
            <a:avLst/>
          </a:prstGeom>
        </p:spPr>
      </p:pic>
      <p:sp>
        <p:nvSpPr>
          <p:cNvPr id="6" name="Tekstfelt 2">
            <a:extLst>
              <a:ext uri="{FF2B5EF4-FFF2-40B4-BE49-F238E27FC236}">
                <a16:creationId xmlns:a16="http://schemas.microsoft.com/office/drawing/2014/main" id="{5380B97F-F0AC-4279-A5AA-3B7C84D66D63}"/>
              </a:ext>
            </a:extLst>
          </p:cNvPr>
          <p:cNvSpPr txBox="1">
            <a:spLocks noChangeArrowheads="1"/>
          </p:cNvSpPr>
          <p:nvPr/>
        </p:nvSpPr>
        <p:spPr bwMode="auto">
          <a:xfrm>
            <a:off x="1074543" y="651211"/>
            <a:ext cx="75448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a-DK"/>
            </a:defPPr>
            <a:lvl1pPr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1pPr>
            <a:lvl2pPr marL="609585"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2pPr>
            <a:lvl3pPr marL="1219170"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3pPr>
            <a:lvl4pPr marL="1828754"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4pPr>
            <a:lvl5pPr marL="2438339"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5pPr>
            <a:lvl6pPr marL="3047924" algn="l" defTabSz="1219170" rtl="0" eaLnBrk="1" latinLnBrk="0" hangingPunct="1">
              <a:defRPr sz="3733" kern="1200">
                <a:solidFill>
                  <a:schemeClr val="tx1"/>
                </a:solidFill>
                <a:latin typeface="Verdana" panose="020B0604030504040204" pitchFamily="34" charset="0"/>
                <a:ea typeface="+mn-ea"/>
                <a:cs typeface="+mn-cs"/>
              </a:defRPr>
            </a:lvl6pPr>
            <a:lvl7pPr marL="3657509" algn="l" defTabSz="1219170" rtl="0" eaLnBrk="1" latinLnBrk="0" hangingPunct="1">
              <a:defRPr sz="3733" kern="1200">
                <a:solidFill>
                  <a:schemeClr val="tx1"/>
                </a:solidFill>
                <a:latin typeface="Verdana" panose="020B0604030504040204" pitchFamily="34" charset="0"/>
                <a:ea typeface="+mn-ea"/>
                <a:cs typeface="+mn-cs"/>
              </a:defRPr>
            </a:lvl7pPr>
            <a:lvl8pPr marL="4267093" algn="l" defTabSz="1219170" rtl="0" eaLnBrk="1" latinLnBrk="0" hangingPunct="1">
              <a:defRPr sz="3733" kern="1200">
                <a:solidFill>
                  <a:schemeClr val="tx1"/>
                </a:solidFill>
                <a:latin typeface="Verdana" panose="020B0604030504040204" pitchFamily="34" charset="0"/>
                <a:ea typeface="+mn-ea"/>
                <a:cs typeface="+mn-cs"/>
              </a:defRPr>
            </a:lvl8pPr>
            <a:lvl9pPr marL="4876678" algn="l" defTabSz="1219170" rtl="0" eaLnBrk="1" latinLnBrk="0" hangingPunct="1">
              <a:defRPr sz="3733" kern="1200">
                <a:solidFill>
                  <a:schemeClr val="tx1"/>
                </a:solidFill>
                <a:latin typeface="Verdana" panose="020B0604030504040204" pitchFamily="34" charset="0"/>
                <a:ea typeface="+mn-ea"/>
                <a:cs typeface="+mn-cs"/>
              </a:defRPr>
            </a:lvl9pPr>
          </a:lstStyle>
          <a:p>
            <a:pPr>
              <a:spcBef>
                <a:spcPct val="0"/>
              </a:spcBef>
              <a:buFontTx/>
              <a:buNone/>
            </a:pPr>
            <a:r>
              <a:rPr lang="da-DK" altLang="da-DK" sz="3600" b="1">
                <a:latin typeface="Arial Nova" panose="020B0504020202020204" pitchFamily="34" charset="0"/>
              </a:rPr>
              <a:t>Sådan laver man asfalt i dag</a:t>
            </a:r>
          </a:p>
        </p:txBody>
      </p:sp>
    </p:spTree>
    <p:extLst>
      <p:ext uri="{BB962C8B-B14F-4D97-AF65-F5344CB8AC3E}">
        <p14:creationId xmlns:p14="http://schemas.microsoft.com/office/powerpoint/2010/main" val="106491356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A1EB202C-E100-49EA-AD11-C300B9F4E51E}"/>
              </a:ext>
            </a:extLst>
          </p:cNvPr>
          <p:cNvPicPr>
            <a:picLocks noChangeAspect="1"/>
          </p:cNvPicPr>
          <p:nvPr/>
        </p:nvPicPr>
        <p:blipFill>
          <a:blip r:embed="rId3"/>
          <a:srcRect/>
          <a:stretch/>
        </p:blipFill>
        <p:spPr>
          <a:xfrm>
            <a:off x="-32738" y="955589"/>
            <a:ext cx="12242800" cy="5902411"/>
          </a:xfrm>
          <a:prstGeom prst="rect">
            <a:avLst/>
          </a:prstGeom>
        </p:spPr>
      </p:pic>
      <p:pic>
        <p:nvPicPr>
          <p:cNvPr id="3" name="Billede 2" descr="Et billede, der indeholder tekst, clipart&#10;&#10;Automatisk genereret beskrivelse">
            <a:extLst>
              <a:ext uri="{FF2B5EF4-FFF2-40B4-BE49-F238E27FC236}">
                <a16:creationId xmlns:a16="http://schemas.microsoft.com/office/drawing/2014/main" id="{83949278-D45F-4FE4-B7F0-7E02651898F9}"/>
              </a:ext>
            </a:extLst>
          </p:cNvPr>
          <p:cNvPicPr>
            <a:picLocks noChangeAspect="1"/>
          </p:cNvPicPr>
          <p:nvPr/>
        </p:nvPicPr>
        <p:blipFill>
          <a:blip r:embed="rId4"/>
          <a:stretch>
            <a:fillRect/>
          </a:stretch>
        </p:blipFill>
        <p:spPr>
          <a:xfrm>
            <a:off x="9310604" y="5697772"/>
            <a:ext cx="2619375" cy="952500"/>
          </a:xfrm>
          <a:prstGeom prst="rect">
            <a:avLst/>
          </a:prstGeom>
        </p:spPr>
      </p:pic>
      <p:sp>
        <p:nvSpPr>
          <p:cNvPr id="4" name="Tekstfelt 2">
            <a:extLst>
              <a:ext uri="{FF2B5EF4-FFF2-40B4-BE49-F238E27FC236}">
                <a16:creationId xmlns:a16="http://schemas.microsoft.com/office/drawing/2014/main" id="{97B2B2F7-AC27-444F-9DEA-2CF005EDD69D}"/>
              </a:ext>
            </a:extLst>
          </p:cNvPr>
          <p:cNvSpPr txBox="1">
            <a:spLocks noChangeArrowheads="1"/>
          </p:cNvSpPr>
          <p:nvPr/>
        </p:nvSpPr>
        <p:spPr bwMode="auto">
          <a:xfrm>
            <a:off x="1074543" y="651211"/>
            <a:ext cx="95000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a-DK"/>
            </a:defPPr>
            <a:lvl1pPr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1pPr>
            <a:lvl2pPr marL="609585"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2pPr>
            <a:lvl3pPr marL="1219170"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3pPr>
            <a:lvl4pPr marL="1828754"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4pPr>
            <a:lvl5pPr marL="2438339" algn="l" rtl="0" eaLnBrk="0" fontAlgn="base" hangingPunct="0">
              <a:spcBef>
                <a:spcPct val="0"/>
              </a:spcBef>
              <a:spcAft>
                <a:spcPct val="0"/>
              </a:spcAft>
              <a:defRPr sz="3733" kern="1200">
                <a:solidFill>
                  <a:schemeClr val="tx1"/>
                </a:solidFill>
                <a:latin typeface="Verdana" panose="020B0604030504040204" pitchFamily="34" charset="0"/>
                <a:ea typeface="+mn-ea"/>
                <a:cs typeface="+mn-cs"/>
              </a:defRPr>
            </a:lvl5pPr>
            <a:lvl6pPr marL="3047924" algn="l" defTabSz="1219170" rtl="0" eaLnBrk="1" latinLnBrk="0" hangingPunct="1">
              <a:defRPr sz="3733" kern="1200">
                <a:solidFill>
                  <a:schemeClr val="tx1"/>
                </a:solidFill>
                <a:latin typeface="Verdana" panose="020B0604030504040204" pitchFamily="34" charset="0"/>
                <a:ea typeface="+mn-ea"/>
                <a:cs typeface="+mn-cs"/>
              </a:defRPr>
            </a:lvl6pPr>
            <a:lvl7pPr marL="3657509" algn="l" defTabSz="1219170" rtl="0" eaLnBrk="1" latinLnBrk="0" hangingPunct="1">
              <a:defRPr sz="3733" kern="1200">
                <a:solidFill>
                  <a:schemeClr val="tx1"/>
                </a:solidFill>
                <a:latin typeface="Verdana" panose="020B0604030504040204" pitchFamily="34" charset="0"/>
                <a:ea typeface="+mn-ea"/>
                <a:cs typeface="+mn-cs"/>
              </a:defRPr>
            </a:lvl7pPr>
            <a:lvl8pPr marL="4267093" algn="l" defTabSz="1219170" rtl="0" eaLnBrk="1" latinLnBrk="0" hangingPunct="1">
              <a:defRPr sz="3733" kern="1200">
                <a:solidFill>
                  <a:schemeClr val="tx1"/>
                </a:solidFill>
                <a:latin typeface="Verdana" panose="020B0604030504040204" pitchFamily="34" charset="0"/>
                <a:ea typeface="+mn-ea"/>
                <a:cs typeface="+mn-cs"/>
              </a:defRPr>
            </a:lvl8pPr>
            <a:lvl9pPr marL="4876678" algn="l" defTabSz="1219170" rtl="0" eaLnBrk="1" latinLnBrk="0" hangingPunct="1">
              <a:defRPr sz="3733" kern="1200">
                <a:solidFill>
                  <a:schemeClr val="tx1"/>
                </a:solidFill>
                <a:latin typeface="Verdana" panose="020B0604030504040204" pitchFamily="34" charset="0"/>
                <a:ea typeface="+mn-ea"/>
                <a:cs typeface="+mn-cs"/>
              </a:defRPr>
            </a:lvl9pPr>
          </a:lstStyle>
          <a:p>
            <a:pPr>
              <a:spcBef>
                <a:spcPct val="0"/>
              </a:spcBef>
              <a:buFontTx/>
              <a:buNone/>
            </a:pPr>
            <a:r>
              <a:rPr lang="da-DK" altLang="da-DK" sz="3600" b="1">
                <a:latin typeface="Arial Nova" panose="020B0504020202020204" pitchFamily="34" charset="0"/>
              </a:rPr>
              <a:t>En af løsningerne kan være BSM in-situ</a:t>
            </a:r>
          </a:p>
        </p:txBody>
      </p:sp>
    </p:spTree>
    <p:extLst>
      <p:ext uri="{BB962C8B-B14F-4D97-AF65-F5344CB8AC3E}">
        <p14:creationId xmlns:p14="http://schemas.microsoft.com/office/powerpoint/2010/main" val="2816064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ekst, clipart&#10;&#10;Automatisk genereret beskrivelse">
            <a:extLst>
              <a:ext uri="{FF2B5EF4-FFF2-40B4-BE49-F238E27FC236}">
                <a16:creationId xmlns:a16="http://schemas.microsoft.com/office/drawing/2014/main" id="{83949278-D45F-4FE4-B7F0-7E02651898F9}"/>
              </a:ext>
            </a:extLst>
          </p:cNvPr>
          <p:cNvPicPr>
            <a:picLocks noChangeAspect="1"/>
          </p:cNvPicPr>
          <p:nvPr/>
        </p:nvPicPr>
        <p:blipFill>
          <a:blip r:embed="rId3"/>
          <a:stretch>
            <a:fillRect/>
          </a:stretch>
        </p:blipFill>
        <p:spPr>
          <a:xfrm>
            <a:off x="9310604" y="5697772"/>
            <a:ext cx="2619375" cy="952500"/>
          </a:xfrm>
          <a:prstGeom prst="rect">
            <a:avLst/>
          </a:prstGeom>
        </p:spPr>
      </p:pic>
      <p:pic>
        <p:nvPicPr>
          <p:cNvPr id="7" name="Billede 6">
            <a:extLst>
              <a:ext uri="{FF2B5EF4-FFF2-40B4-BE49-F238E27FC236}">
                <a16:creationId xmlns:a16="http://schemas.microsoft.com/office/drawing/2014/main" id="{1BD2A2DD-E0FF-445A-839E-A48ED65BBE53}"/>
              </a:ext>
            </a:extLst>
          </p:cNvPr>
          <p:cNvPicPr>
            <a:picLocks noChangeAspect="1"/>
          </p:cNvPicPr>
          <p:nvPr/>
        </p:nvPicPr>
        <p:blipFill>
          <a:blip r:embed="rId4"/>
          <a:srcRect/>
          <a:stretch/>
        </p:blipFill>
        <p:spPr>
          <a:xfrm>
            <a:off x="0" y="-2776"/>
            <a:ext cx="12192000" cy="6858000"/>
          </a:xfrm>
          <a:prstGeom prst="rect">
            <a:avLst/>
          </a:prstGeom>
        </p:spPr>
      </p:pic>
    </p:spTree>
    <p:extLst>
      <p:ext uri="{BB962C8B-B14F-4D97-AF65-F5344CB8AC3E}">
        <p14:creationId xmlns:p14="http://schemas.microsoft.com/office/powerpoint/2010/main" val="252705633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2B207376-FDAD-464F-9C98-4E88E6C232AC}"/>
              </a:ext>
            </a:extLst>
          </p:cNvPr>
          <p:cNvSpPr>
            <a:spLocks noGrp="1"/>
          </p:cNvSpPr>
          <p:nvPr>
            <p:ph type="ctrTitle"/>
          </p:nvPr>
        </p:nvSpPr>
        <p:spPr>
          <a:xfrm>
            <a:off x="290985" y="269484"/>
            <a:ext cx="5345540" cy="1067997"/>
          </a:xfrm>
        </p:spPr>
        <p:txBody>
          <a:bodyPr>
            <a:normAutofit/>
          </a:bodyPr>
          <a:lstStyle/>
          <a:p>
            <a:pPr algn="l"/>
            <a:r>
              <a:rPr lang="da-DK" sz="5000" dirty="0">
                <a:latin typeface="Roboto Black" panose="02000000000000000000" pitchFamily="2" charset="0"/>
                <a:ea typeface="Roboto Black" panose="02000000000000000000" pitchFamily="2" charset="0"/>
              </a:rPr>
              <a:t>BSM?</a:t>
            </a:r>
            <a:endParaRPr lang="da-DK" sz="2400" dirty="0">
              <a:latin typeface="Roboto Thin" pitchFamily="2" charset="0"/>
              <a:ea typeface="Roboto Thin" pitchFamily="2" charset="0"/>
            </a:endParaRPr>
          </a:p>
        </p:txBody>
      </p:sp>
      <p:sp>
        <p:nvSpPr>
          <p:cNvPr id="6" name="Rektangel 5">
            <a:extLst>
              <a:ext uri="{FF2B5EF4-FFF2-40B4-BE49-F238E27FC236}">
                <a16:creationId xmlns:a16="http://schemas.microsoft.com/office/drawing/2014/main" id="{93F1829B-2E3C-462F-921A-A1229D9C5548}"/>
              </a:ext>
            </a:extLst>
          </p:cNvPr>
          <p:cNvSpPr/>
          <p:nvPr/>
        </p:nvSpPr>
        <p:spPr>
          <a:xfrm>
            <a:off x="5181880" y="1786338"/>
            <a:ext cx="3124199" cy="2031325"/>
          </a:xfrm>
          <a:prstGeom prst="rect">
            <a:avLst/>
          </a:prstGeom>
        </p:spPr>
        <p:txBody>
          <a:bodyPr wrap="square">
            <a:spAutoFit/>
          </a:bodyPr>
          <a:lstStyle/>
          <a:p>
            <a:r>
              <a:rPr lang="da-DK" b="1" dirty="0"/>
              <a:t>BSM</a:t>
            </a:r>
          </a:p>
          <a:p>
            <a:r>
              <a:rPr lang="da-DK" dirty="0"/>
              <a:t>Metoden indebærer, at den eksisterende asfalt </a:t>
            </a:r>
            <a:r>
              <a:rPr lang="da-DK" dirty="0" err="1"/>
              <a:t>opfræses</a:t>
            </a:r>
            <a:r>
              <a:rPr lang="da-DK" dirty="0"/>
              <a:t>, iblandes skumbitumen, vand og en smule cement, hvorefter den genudlægges på vejen i én og samme arbejdsgang.</a:t>
            </a:r>
          </a:p>
        </p:txBody>
      </p:sp>
      <p:pic>
        <p:nvPicPr>
          <p:cNvPr id="8" name="Picture 2">
            <a:extLst>
              <a:ext uri="{FF2B5EF4-FFF2-40B4-BE49-F238E27FC236}">
                <a16:creationId xmlns:a16="http://schemas.microsoft.com/office/drawing/2014/main" id="{33FE9FEB-EDD6-48FC-ABDB-97E4965806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870428" y="1275681"/>
            <a:ext cx="1402628" cy="26315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D6C8ED9-929E-457D-8EC8-FEBBA1383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489946" y="1275681"/>
            <a:ext cx="1362553" cy="26315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2FD549DA-8FAB-47FB-A934-0D8BC986BE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635460" y="1275680"/>
            <a:ext cx="1362552" cy="26315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B326FF37-B101-4D8C-A188-B87891EBD6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112605" y="1275679"/>
            <a:ext cx="1355873" cy="2631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877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327D46E-C37A-4CC6-9F72-B9B416548282}"/>
              </a:ext>
            </a:extLst>
          </p:cNvPr>
          <p:cNvSpPr>
            <a:spLocks noGrp="1"/>
          </p:cNvSpPr>
          <p:nvPr>
            <p:ph type="ctrTitle"/>
          </p:nvPr>
        </p:nvSpPr>
        <p:spPr>
          <a:xfrm>
            <a:off x="468406" y="-235790"/>
            <a:ext cx="9144000" cy="1764339"/>
          </a:xfrm>
        </p:spPr>
        <p:txBody>
          <a:bodyPr>
            <a:normAutofit/>
          </a:bodyPr>
          <a:lstStyle/>
          <a:p>
            <a:pPr algn="l"/>
            <a:r>
              <a:rPr lang="da-DK" dirty="0">
                <a:latin typeface="Roboto Black" panose="02000000000000000000" pitchFamily="2" charset="0"/>
                <a:ea typeface="Roboto Black" panose="02000000000000000000" pitchFamily="2" charset="0"/>
              </a:rPr>
              <a:t>BSM </a:t>
            </a:r>
            <a:br>
              <a:rPr lang="da-DK" dirty="0">
                <a:latin typeface="Roboto Black" panose="02000000000000000000" pitchFamily="2" charset="0"/>
                <a:ea typeface="Roboto Black" panose="02000000000000000000" pitchFamily="2" charset="0"/>
              </a:rPr>
            </a:br>
            <a:r>
              <a:rPr lang="da-DK" sz="2400" dirty="0">
                <a:latin typeface="Roboto Thin" pitchFamily="2" charset="0"/>
                <a:ea typeface="Roboto Thin" pitchFamily="2" charset="0"/>
              </a:rPr>
              <a:t>– processen</a:t>
            </a:r>
          </a:p>
        </p:txBody>
      </p:sp>
      <p:pic>
        <p:nvPicPr>
          <p:cNvPr id="3" name="Billede 2" descr="Et billede, der indeholder jord, udendørs, snavset&#10;&#10;Automatisk genereret beskrivelse">
            <a:extLst>
              <a:ext uri="{FF2B5EF4-FFF2-40B4-BE49-F238E27FC236}">
                <a16:creationId xmlns:a16="http://schemas.microsoft.com/office/drawing/2014/main" id="{1313BB40-AD35-413E-984B-8B871148D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0365" y="980768"/>
            <a:ext cx="7421089" cy="4167227"/>
          </a:xfrm>
          <a:prstGeom prst="rect">
            <a:avLst/>
          </a:prstGeom>
        </p:spPr>
      </p:pic>
    </p:spTree>
    <p:extLst>
      <p:ext uri="{BB962C8B-B14F-4D97-AF65-F5344CB8AC3E}">
        <p14:creationId xmlns:p14="http://schemas.microsoft.com/office/powerpoint/2010/main" val="304586144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327D46E-C37A-4CC6-9F72-B9B416548282}"/>
              </a:ext>
            </a:extLst>
          </p:cNvPr>
          <p:cNvSpPr>
            <a:spLocks noGrp="1"/>
          </p:cNvSpPr>
          <p:nvPr>
            <p:ph type="ctrTitle"/>
          </p:nvPr>
        </p:nvSpPr>
        <p:spPr>
          <a:xfrm>
            <a:off x="142231" y="272963"/>
            <a:ext cx="3272021" cy="1541089"/>
          </a:xfrm>
        </p:spPr>
        <p:txBody>
          <a:bodyPr>
            <a:normAutofit/>
          </a:bodyPr>
          <a:lstStyle/>
          <a:p>
            <a:pPr algn="l"/>
            <a:r>
              <a:rPr lang="da-DK" sz="3200" dirty="0">
                <a:latin typeface="Roboto Black" panose="02000000000000000000" pitchFamily="2" charset="0"/>
                <a:ea typeface="Roboto Black" panose="02000000000000000000" pitchFamily="2" charset="0"/>
              </a:rPr>
              <a:t>Bogensevej i Middelfart</a:t>
            </a:r>
            <a:br>
              <a:rPr lang="da-DK" dirty="0">
                <a:latin typeface="Roboto Black" panose="02000000000000000000" pitchFamily="2" charset="0"/>
                <a:ea typeface="Roboto Black" panose="02000000000000000000" pitchFamily="2" charset="0"/>
              </a:rPr>
            </a:br>
            <a:endParaRPr lang="da-DK" sz="1800" dirty="0">
              <a:ea typeface="Roboto Black" panose="02000000000000000000" pitchFamily="2" charset="0"/>
            </a:endParaRPr>
          </a:p>
        </p:txBody>
      </p:sp>
      <p:pic>
        <p:nvPicPr>
          <p:cNvPr id="9" name="Billede 8" descr="Et billede, der indeholder græs&#10;&#10;Automatisk genereret beskrivelse">
            <a:extLst>
              <a:ext uri="{FF2B5EF4-FFF2-40B4-BE49-F238E27FC236}">
                <a16:creationId xmlns:a16="http://schemas.microsoft.com/office/drawing/2014/main" id="{B741AEC1-7042-438E-B170-E3A71BEDC5B1}"/>
              </a:ext>
            </a:extLst>
          </p:cNvPr>
          <p:cNvPicPr>
            <a:picLocks noChangeAspect="1"/>
          </p:cNvPicPr>
          <p:nvPr/>
        </p:nvPicPr>
        <p:blipFill rotWithShape="1">
          <a:blip r:embed="rId2">
            <a:extLst>
              <a:ext uri="{28A0092B-C50C-407E-A947-70E740481C1C}">
                <a14:useLocalDpi xmlns:a14="http://schemas.microsoft.com/office/drawing/2010/main" val="0"/>
              </a:ext>
            </a:extLst>
          </a:blip>
          <a:srcRect t="720" r="1" b="14025"/>
          <a:stretch/>
        </p:blipFill>
        <p:spPr>
          <a:xfrm rot="5400000">
            <a:off x="2007446" y="1289005"/>
            <a:ext cx="5144864" cy="3289765"/>
          </a:xfrm>
          <a:prstGeom prst="rect">
            <a:avLst/>
          </a:prstGeom>
        </p:spPr>
      </p:pic>
      <p:pic>
        <p:nvPicPr>
          <p:cNvPr id="10" name="Billede 9" descr="Et billede, der indeholder vej, scene, himmel, græs&#10;&#10;Automatisk genereret beskrivelse">
            <a:extLst>
              <a:ext uri="{FF2B5EF4-FFF2-40B4-BE49-F238E27FC236}">
                <a16:creationId xmlns:a16="http://schemas.microsoft.com/office/drawing/2014/main" id="{54265A30-A900-4347-BE75-40B6513A6A27}"/>
              </a:ext>
            </a:extLst>
          </p:cNvPr>
          <p:cNvPicPr>
            <a:picLocks noChangeAspect="1"/>
          </p:cNvPicPr>
          <p:nvPr/>
        </p:nvPicPr>
        <p:blipFill rotWithShape="1">
          <a:blip r:embed="rId3">
            <a:extLst>
              <a:ext uri="{28A0092B-C50C-407E-A947-70E740481C1C}">
                <a14:useLocalDpi xmlns:a14="http://schemas.microsoft.com/office/drawing/2010/main" val="0"/>
              </a:ext>
            </a:extLst>
          </a:blip>
          <a:srcRect l="32907" r="19135" b="-2"/>
          <a:stretch/>
        </p:blipFill>
        <p:spPr>
          <a:xfrm>
            <a:off x="6676033" y="361454"/>
            <a:ext cx="3308625" cy="5174359"/>
          </a:xfrm>
          <a:prstGeom prst="rect">
            <a:avLst/>
          </a:prstGeom>
        </p:spPr>
      </p:pic>
      <p:sp>
        <p:nvSpPr>
          <p:cNvPr id="2" name="Tekstfelt 1">
            <a:extLst>
              <a:ext uri="{FF2B5EF4-FFF2-40B4-BE49-F238E27FC236}">
                <a16:creationId xmlns:a16="http://schemas.microsoft.com/office/drawing/2014/main" id="{9FDAD4CD-4F82-4822-A9C7-8194EAD4F002}"/>
              </a:ext>
            </a:extLst>
          </p:cNvPr>
          <p:cNvSpPr txBox="1"/>
          <p:nvPr/>
        </p:nvSpPr>
        <p:spPr>
          <a:xfrm>
            <a:off x="3060291" y="5122237"/>
            <a:ext cx="707922" cy="369332"/>
          </a:xfrm>
          <a:prstGeom prst="rect">
            <a:avLst/>
          </a:prstGeom>
          <a:noFill/>
        </p:spPr>
        <p:txBody>
          <a:bodyPr wrap="square" rtlCol="0">
            <a:spAutoFit/>
          </a:bodyPr>
          <a:lstStyle/>
          <a:p>
            <a:r>
              <a:rPr lang="da-DK" dirty="0">
                <a:solidFill>
                  <a:schemeClr val="bg1"/>
                </a:solidFill>
              </a:rPr>
              <a:t>FØR</a:t>
            </a:r>
          </a:p>
        </p:txBody>
      </p:sp>
      <p:sp>
        <p:nvSpPr>
          <p:cNvPr id="11" name="Tekstfelt 10">
            <a:extLst>
              <a:ext uri="{FF2B5EF4-FFF2-40B4-BE49-F238E27FC236}">
                <a16:creationId xmlns:a16="http://schemas.microsoft.com/office/drawing/2014/main" id="{0B9E2489-E8A8-4C58-A44A-00E97BA94449}"/>
              </a:ext>
            </a:extLst>
          </p:cNvPr>
          <p:cNvSpPr txBox="1"/>
          <p:nvPr/>
        </p:nvSpPr>
        <p:spPr>
          <a:xfrm>
            <a:off x="6676033" y="5136985"/>
            <a:ext cx="860389" cy="369332"/>
          </a:xfrm>
          <a:prstGeom prst="rect">
            <a:avLst/>
          </a:prstGeom>
          <a:noFill/>
        </p:spPr>
        <p:txBody>
          <a:bodyPr wrap="square" rtlCol="0">
            <a:spAutoFit/>
          </a:bodyPr>
          <a:lstStyle/>
          <a:p>
            <a:r>
              <a:rPr lang="da-DK" dirty="0">
                <a:solidFill>
                  <a:schemeClr val="bg1"/>
                </a:solidFill>
              </a:rPr>
              <a:t>EFTER</a:t>
            </a:r>
          </a:p>
        </p:txBody>
      </p:sp>
    </p:spTree>
    <p:extLst>
      <p:ext uri="{BB962C8B-B14F-4D97-AF65-F5344CB8AC3E}">
        <p14:creationId xmlns:p14="http://schemas.microsoft.com/office/powerpoint/2010/main" val="176184066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327D46E-C37A-4CC6-9F72-B9B416548282}"/>
              </a:ext>
            </a:extLst>
          </p:cNvPr>
          <p:cNvSpPr>
            <a:spLocks noGrp="1"/>
          </p:cNvSpPr>
          <p:nvPr>
            <p:ph type="ctrTitle"/>
          </p:nvPr>
        </p:nvSpPr>
        <p:spPr>
          <a:xfrm>
            <a:off x="142231" y="272963"/>
            <a:ext cx="7929045" cy="781548"/>
          </a:xfrm>
        </p:spPr>
        <p:txBody>
          <a:bodyPr>
            <a:normAutofit/>
          </a:bodyPr>
          <a:lstStyle/>
          <a:p>
            <a:pPr algn="l"/>
            <a:r>
              <a:rPr lang="da-DK" sz="3200" dirty="0">
                <a:latin typeface="Roboto Black" panose="02000000000000000000" pitchFamily="2" charset="0"/>
                <a:ea typeface="Roboto Black" panose="02000000000000000000" pitchFamily="2" charset="0"/>
              </a:rPr>
              <a:t>Sinding </a:t>
            </a:r>
            <a:r>
              <a:rPr lang="da-DK" sz="3200" dirty="0" err="1">
                <a:latin typeface="Roboto Black" panose="02000000000000000000" pitchFamily="2" charset="0"/>
                <a:ea typeface="Roboto Black" panose="02000000000000000000" pitchFamily="2" charset="0"/>
              </a:rPr>
              <a:t>Hedevej</a:t>
            </a:r>
            <a:r>
              <a:rPr lang="da-DK" sz="3200" dirty="0">
                <a:latin typeface="Roboto Black" panose="02000000000000000000" pitchFamily="2" charset="0"/>
                <a:ea typeface="Roboto Black" panose="02000000000000000000" pitchFamily="2" charset="0"/>
              </a:rPr>
              <a:t> i Silkeborg</a:t>
            </a:r>
            <a:br>
              <a:rPr lang="da-DK" dirty="0">
                <a:latin typeface="Roboto Black" panose="02000000000000000000" pitchFamily="2" charset="0"/>
                <a:ea typeface="Roboto Black" panose="02000000000000000000" pitchFamily="2" charset="0"/>
              </a:rPr>
            </a:br>
            <a:endParaRPr lang="da-DK" sz="1800" dirty="0">
              <a:ea typeface="Roboto Black" panose="02000000000000000000" pitchFamily="2" charset="0"/>
            </a:endParaRPr>
          </a:p>
        </p:txBody>
      </p:sp>
      <p:sp>
        <p:nvSpPr>
          <p:cNvPr id="12" name="Tekstfelt 11">
            <a:extLst>
              <a:ext uri="{FF2B5EF4-FFF2-40B4-BE49-F238E27FC236}">
                <a16:creationId xmlns:a16="http://schemas.microsoft.com/office/drawing/2014/main" id="{E0F12105-3AC8-46C0-AAF7-B21123D9FDF8}"/>
              </a:ext>
            </a:extLst>
          </p:cNvPr>
          <p:cNvSpPr txBox="1"/>
          <p:nvPr/>
        </p:nvSpPr>
        <p:spPr>
          <a:xfrm>
            <a:off x="142231" y="736684"/>
            <a:ext cx="4428226" cy="646331"/>
          </a:xfrm>
          <a:prstGeom prst="rect">
            <a:avLst/>
          </a:prstGeom>
          <a:noFill/>
        </p:spPr>
        <p:txBody>
          <a:bodyPr wrap="square" rtlCol="0">
            <a:spAutoFit/>
          </a:bodyPr>
          <a:lstStyle/>
          <a:p>
            <a:r>
              <a:rPr lang="da-DK" dirty="0"/>
              <a:t>2.900 </a:t>
            </a:r>
            <a:r>
              <a:rPr lang="da-DK" dirty="0" err="1"/>
              <a:t>lbm</a:t>
            </a:r>
            <a:r>
              <a:rPr lang="da-DK" dirty="0"/>
              <a:t> - Udvidelse fra 4,3 – 5,5 m </a:t>
            </a:r>
          </a:p>
          <a:p>
            <a:r>
              <a:rPr lang="da-DK" dirty="0"/>
              <a:t>Eks. Lagtykkelse 10 cm</a:t>
            </a:r>
          </a:p>
        </p:txBody>
      </p:sp>
      <p:pic>
        <p:nvPicPr>
          <p:cNvPr id="3" name="Billede 2">
            <a:extLst>
              <a:ext uri="{FF2B5EF4-FFF2-40B4-BE49-F238E27FC236}">
                <a16:creationId xmlns:a16="http://schemas.microsoft.com/office/drawing/2014/main" id="{A4910C14-8AE9-407D-8941-11AD1F179E91}"/>
              </a:ext>
            </a:extLst>
          </p:cNvPr>
          <p:cNvPicPr>
            <a:picLocks noChangeAspect="1"/>
          </p:cNvPicPr>
          <p:nvPr/>
        </p:nvPicPr>
        <p:blipFill>
          <a:blip r:embed="rId2"/>
          <a:stretch>
            <a:fillRect/>
          </a:stretch>
        </p:blipFill>
        <p:spPr>
          <a:xfrm>
            <a:off x="449826" y="1347546"/>
            <a:ext cx="5358580" cy="4013587"/>
          </a:xfrm>
          <a:prstGeom prst="rect">
            <a:avLst/>
          </a:prstGeom>
        </p:spPr>
      </p:pic>
      <p:pic>
        <p:nvPicPr>
          <p:cNvPr id="4" name="Billede 3" descr="Et billede, der indeholder græs, himmel, udendørs, vej&#10;&#10;Automatisk genereret beskrivelse">
            <a:extLst>
              <a:ext uri="{FF2B5EF4-FFF2-40B4-BE49-F238E27FC236}">
                <a16:creationId xmlns:a16="http://schemas.microsoft.com/office/drawing/2014/main" id="{3BAEDDB9-0D8B-4ED0-BC02-AEB824908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0610" y="1347545"/>
            <a:ext cx="6027914" cy="4013587"/>
          </a:xfrm>
          <a:prstGeom prst="rect">
            <a:avLst/>
          </a:prstGeom>
        </p:spPr>
      </p:pic>
      <p:sp>
        <p:nvSpPr>
          <p:cNvPr id="8" name="Tekstfelt 7">
            <a:extLst>
              <a:ext uri="{FF2B5EF4-FFF2-40B4-BE49-F238E27FC236}">
                <a16:creationId xmlns:a16="http://schemas.microsoft.com/office/drawing/2014/main" id="{484482C4-3107-45F1-A425-5332770FC175}"/>
              </a:ext>
            </a:extLst>
          </p:cNvPr>
          <p:cNvSpPr txBox="1"/>
          <p:nvPr/>
        </p:nvSpPr>
        <p:spPr>
          <a:xfrm>
            <a:off x="4813936" y="4937882"/>
            <a:ext cx="707922" cy="369332"/>
          </a:xfrm>
          <a:prstGeom prst="rect">
            <a:avLst/>
          </a:prstGeom>
          <a:noFill/>
        </p:spPr>
        <p:txBody>
          <a:bodyPr wrap="square" rtlCol="0">
            <a:spAutoFit/>
          </a:bodyPr>
          <a:lstStyle/>
          <a:p>
            <a:r>
              <a:rPr lang="da-DK" dirty="0">
                <a:solidFill>
                  <a:schemeClr val="bg1"/>
                </a:solidFill>
              </a:rPr>
              <a:t>FØR</a:t>
            </a:r>
          </a:p>
        </p:txBody>
      </p:sp>
      <p:sp>
        <p:nvSpPr>
          <p:cNvPr id="9" name="Tekstfelt 8">
            <a:extLst>
              <a:ext uri="{FF2B5EF4-FFF2-40B4-BE49-F238E27FC236}">
                <a16:creationId xmlns:a16="http://schemas.microsoft.com/office/drawing/2014/main" id="{3858ECF5-5AE0-4071-A274-295725A09151}"/>
              </a:ext>
            </a:extLst>
          </p:cNvPr>
          <p:cNvSpPr txBox="1"/>
          <p:nvPr/>
        </p:nvSpPr>
        <p:spPr>
          <a:xfrm>
            <a:off x="6728364" y="4937882"/>
            <a:ext cx="860389" cy="369332"/>
          </a:xfrm>
          <a:prstGeom prst="rect">
            <a:avLst/>
          </a:prstGeom>
          <a:noFill/>
        </p:spPr>
        <p:txBody>
          <a:bodyPr wrap="square" rtlCol="0">
            <a:spAutoFit/>
          </a:bodyPr>
          <a:lstStyle/>
          <a:p>
            <a:r>
              <a:rPr lang="da-DK" dirty="0">
                <a:solidFill>
                  <a:schemeClr val="bg1"/>
                </a:solidFill>
              </a:rPr>
              <a:t>EFTER</a:t>
            </a:r>
          </a:p>
        </p:txBody>
      </p:sp>
    </p:spTree>
    <p:extLst>
      <p:ext uri="{BB962C8B-B14F-4D97-AF65-F5344CB8AC3E}">
        <p14:creationId xmlns:p14="http://schemas.microsoft.com/office/powerpoint/2010/main" val="226570558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F8A51B5-A977-49BC-ABA4-B3A1678FBDE8}"/>
              </a:ext>
            </a:extLst>
          </p:cNvPr>
          <p:cNvPicPr>
            <a:picLocks noChangeAspect="1"/>
          </p:cNvPicPr>
          <p:nvPr/>
        </p:nvPicPr>
        <p:blipFill>
          <a:blip r:embed="rId2"/>
          <a:stretch>
            <a:fillRect/>
          </a:stretch>
        </p:blipFill>
        <p:spPr>
          <a:xfrm>
            <a:off x="161500" y="566382"/>
            <a:ext cx="7723119" cy="4619767"/>
          </a:xfrm>
          <a:prstGeom prst="rect">
            <a:avLst/>
          </a:prstGeom>
        </p:spPr>
      </p:pic>
      <p:sp>
        <p:nvSpPr>
          <p:cNvPr id="6" name="Tekstfelt 5">
            <a:extLst>
              <a:ext uri="{FF2B5EF4-FFF2-40B4-BE49-F238E27FC236}">
                <a16:creationId xmlns:a16="http://schemas.microsoft.com/office/drawing/2014/main" id="{737EFB17-FDEC-4DFC-9096-B2809969615C}"/>
              </a:ext>
            </a:extLst>
          </p:cNvPr>
          <p:cNvSpPr txBox="1"/>
          <p:nvPr/>
        </p:nvSpPr>
        <p:spPr>
          <a:xfrm>
            <a:off x="7949821" y="846161"/>
            <a:ext cx="4080679" cy="1754326"/>
          </a:xfrm>
          <a:prstGeom prst="rect">
            <a:avLst/>
          </a:prstGeom>
          <a:noFill/>
        </p:spPr>
        <p:txBody>
          <a:bodyPr wrap="square" rtlCol="0">
            <a:spAutoFit/>
          </a:bodyPr>
          <a:lstStyle/>
          <a:p>
            <a:r>
              <a:rPr lang="da-DK" b="1" dirty="0"/>
              <a:t>Fakta:</a:t>
            </a:r>
          </a:p>
          <a:p>
            <a:pPr marL="285750" indent="-285750">
              <a:buFontTx/>
              <a:buChar char="-"/>
            </a:pPr>
            <a:r>
              <a:rPr lang="da-DK" dirty="0"/>
              <a:t>70 m ”vogntog”</a:t>
            </a:r>
          </a:p>
          <a:p>
            <a:pPr marL="285750" indent="-285750">
              <a:buFontTx/>
              <a:buChar char="-"/>
            </a:pPr>
            <a:r>
              <a:rPr lang="da-DK" dirty="0"/>
              <a:t>Udlægning ca. 1.500-2.000 </a:t>
            </a:r>
            <a:r>
              <a:rPr lang="da-DK" dirty="0" err="1"/>
              <a:t>lbm</a:t>
            </a:r>
            <a:r>
              <a:rPr lang="da-DK" dirty="0"/>
              <a:t> dagligt</a:t>
            </a:r>
          </a:p>
          <a:p>
            <a:pPr marL="285750" indent="-285750">
              <a:buFontTx/>
              <a:buChar char="-"/>
            </a:pPr>
            <a:r>
              <a:rPr lang="da-DK" dirty="0"/>
              <a:t>Henlægge i 1-3 uger inden afdækkes af slidlag</a:t>
            </a:r>
          </a:p>
          <a:p>
            <a:pPr marL="285750" indent="-285750">
              <a:buFontTx/>
              <a:buChar char="-"/>
            </a:pPr>
            <a:endParaRPr lang="da-DK" dirty="0"/>
          </a:p>
        </p:txBody>
      </p:sp>
    </p:spTree>
    <p:extLst>
      <p:ext uri="{BB962C8B-B14F-4D97-AF65-F5344CB8AC3E}">
        <p14:creationId xmlns:p14="http://schemas.microsoft.com/office/powerpoint/2010/main" val="76806429"/>
      </p:ext>
    </p:extLst>
  </p:cSld>
  <p:clrMapOvr>
    <a:masterClrMapping/>
  </p:clrMapOvr>
  <p:transition spd="slow">
    <p:push dir="u"/>
  </p:transition>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_arkil">
  <a:themeElements>
    <a:clrScheme name="Brugerdefineret 1">
      <a:dk1>
        <a:sysClr val="windowText" lastClr="000000"/>
      </a:dk1>
      <a:lt1>
        <a:sysClr val="window" lastClr="FFFFFF"/>
      </a:lt1>
      <a:dk2>
        <a:srgbClr val="004353"/>
      </a:dk2>
      <a:lt2>
        <a:srgbClr val="FFCC00"/>
      </a:lt2>
      <a:accent1>
        <a:srgbClr val="A0904F"/>
      </a:accent1>
      <a:accent2>
        <a:srgbClr val="0E4F34"/>
      </a:accent2>
      <a:accent3>
        <a:srgbClr val="9BBB59"/>
      </a:accent3>
      <a:accent4>
        <a:srgbClr val="8064A2"/>
      </a:accent4>
      <a:accent5>
        <a:srgbClr val="4BACC6"/>
      </a:accent5>
      <a:accent6>
        <a:srgbClr val="F79646"/>
      </a:accent6>
      <a:hlink>
        <a:srgbClr val="0000FF"/>
      </a:hlink>
      <a:folHlink>
        <a:srgbClr val="800080"/>
      </a:folHlink>
    </a:clrScheme>
    <a:fontScheme name="ARKILpresentation">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CC00"/>
        </a:solidFill>
        <a:ln w="9525" cap="flat" cmpd="sng" algn="ctr">
          <a:solidFill>
            <a:schemeClr val="tx1"/>
          </a:solid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rgbClr val="CCCC00"/>
        </a:solidFill>
        <a:ln w="9525" cap="flat" cmpd="sng" algn="ctr">
          <a:solidFill>
            <a:schemeClr val="tx1"/>
          </a:solid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a-DK" sz="2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ARKILpresentati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RKIL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RKILpresentati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RKILpresentati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RKIL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RKIL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RKIL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ARKIL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_arkil" id="{97ADA088-1817-4851-A5F2-12410B96E314}" vid="{F6F0402A-01EA-4AF9-BC4D-CF056B9A1D91}"/>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wpItemLocation xmlns="14bfd2bb-3d4a-4549-9197-f3410a8da64b">329c7218561d40c2b6e97c459d24c8f8;050736c81ed542e1a82a45419f62e98b;7136;</wpItemLocation>
    <n2451c368a67462eaa8aa63a8d73daa5 xmlns="939cd31b-9a9e-4f41-b65a-c64df02dd37b">
      <Terms xmlns="http://schemas.microsoft.com/office/infopath/2007/PartnerControls"/>
    </n2451c368a67462eaa8aa63a8d73daa5>
    <wp_tag xmlns="abbeec68-b05e-4e2e-88e5-2ac3e13fe809">Afdeling</wp_tag>
    <TaxCatchAll xmlns="f6582f25-2f79-4b1c-8137-ab5d8eb4498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367496FF7501844A2E30996EF47C425" ma:contentTypeVersion="7" ma:contentTypeDescription="Create a new document." ma:contentTypeScope="" ma:versionID="78f41d8e1265503c898c6a43b0ff15fc">
  <xsd:schema xmlns:xsd="http://www.w3.org/2001/XMLSchema" xmlns:xs="http://www.w3.org/2001/XMLSchema" xmlns:p="http://schemas.microsoft.com/office/2006/metadata/properties" xmlns:ns2="abbeec68-b05e-4e2e-88e5-2ac3e13fe809" xmlns:ns3="14bfd2bb-3d4a-4549-9197-f3410a8da64b" xmlns:ns4="f6582f25-2f79-4b1c-8137-ab5d8eb4498a" xmlns:ns5="939cd31b-9a9e-4f41-b65a-c64df02dd37b" xmlns:ns6="85622144-1f3e-4a7c-bdca-4a95253b8cc5" targetNamespace="http://schemas.microsoft.com/office/2006/metadata/properties" ma:root="true" ma:fieldsID="457b1826f0a20911509c4585af400dd4" ns2:_="" ns3:_="" ns4:_="" ns5:_="" ns6:_="">
    <xsd:import namespace="abbeec68-b05e-4e2e-88e5-2ac3e13fe809"/>
    <xsd:import namespace="14bfd2bb-3d4a-4549-9197-f3410a8da64b"/>
    <xsd:import namespace="f6582f25-2f79-4b1c-8137-ab5d8eb4498a"/>
    <xsd:import namespace="939cd31b-9a9e-4f41-b65a-c64df02dd37b"/>
    <xsd:import namespace="85622144-1f3e-4a7c-bdca-4a95253b8cc5"/>
    <xsd:element name="properties">
      <xsd:complexType>
        <xsd:sequence>
          <xsd:element name="documentManagement">
            <xsd:complexType>
              <xsd:all>
                <xsd:element ref="ns2:wp_tag" minOccurs="0"/>
                <xsd:element ref="ns3:wpItemLocation" minOccurs="0"/>
                <xsd:element ref="ns5:n2451c368a67462eaa8aa63a8d73daa5" minOccurs="0"/>
                <xsd:element ref="ns4:TaxCatchAll" minOccurs="0"/>
                <xsd:element ref="ns6:MediaServiceMetadata" minOccurs="0"/>
                <xsd:element ref="ns6: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beec68-b05e-4e2e-88e5-2ac3e13fe809" elementFormDefault="qualified">
    <xsd:import namespace="http://schemas.microsoft.com/office/2006/documentManagement/types"/>
    <xsd:import namespace="http://schemas.microsoft.com/office/infopath/2007/PartnerControls"/>
    <xsd:element name="wp_tag" ma:index="8" nillable="true" ma:displayName="Stage tag" ma:default="Afdeling" ma:internalName="wp_tag"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bfd2bb-3d4a-4549-9197-f3410a8da64b" elementFormDefault="qualified">
    <xsd:import namespace="http://schemas.microsoft.com/office/2006/documentManagement/types"/>
    <xsd:import namespace="http://schemas.microsoft.com/office/infopath/2007/PartnerControls"/>
    <xsd:element name="wpItemLocation" ma:index="9" nillable="true" ma:displayName="wpItemLocation" ma:default="329c7218561d40c2b6e97c459d24c8f8;050736c81ed542e1a82a45419f62e98b;7136;" ma:internalName="wpItem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582f25-2f79-4b1c-8137-ab5d8eb4498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d668db8-60b0-460a-a0af-50295b911d2d}" ma:internalName="TaxCatchAll" ma:showField="CatchAllData" ma:web="f6582f25-2f79-4b1c-8137-ab5d8eb4498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39cd31b-9a9e-4f41-b65a-c64df02dd37b" elementFormDefault="qualified">
    <xsd:import namespace="http://schemas.microsoft.com/office/2006/documentManagement/types"/>
    <xsd:import namespace="http://schemas.microsoft.com/office/infopath/2007/PartnerControls"/>
    <xsd:element name="n2451c368a67462eaa8aa63a8d73daa5" ma:index="11" nillable="true" ma:taxonomy="true" ma:internalName="n2451c368a67462eaa8aa63a8d73daa5" ma:taxonomyFieldName="ccDocumentType" ma:displayName="Documenttype" ma:default="" ma:fieldId="{72451c36-8a67-462e-aa8a-a63a8d73daa5}" ma:sspId="f395979f-6f85-49b4-9e31-20915f1c24a5" ma:termSetId="daac4cd7-dae1-4517-a8f0-b65930f9979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5622144-1f3e-4a7c-bdca-4a95253b8cc5"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FAD6F0-0B7C-45ED-9AF1-CDEDF3C37E17}">
  <ds:schemaRefs>
    <ds:schemaRef ds:uri="http://purl.org/dc/terms/"/>
    <ds:schemaRef ds:uri="http://schemas.openxmlformats.org/package/2006/metadata/core-properties"/>
    <ds:schemaRef ds:uri="14bfd2bb-3d4a-4549-9197-f3410a8da64b"/>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85622144-1f3e-4a7c-bdca-4a95253b8cc5"/>
    <ds:schemaRef ds:uri="939cd31b-9a9e-4f41-b65a-c64df02dd37b"/>
    <ds:schemaRef ds:uri="f6582f25-2f79-4b1c-8137-ab5d8eb4498a"/>
    <ds:schemaRef ds:uri="abbeec68-b05e-4e2e-88e5-2ac3e13fe809"/>
    <ds:schemaRef ds:uri="http://www.w3.org/XML/1998/namespace"/>
  </ds:schemaRefs>
</ds:datastoreItem>
</file>

<file path=customXml/itemProps2.xml><?xml version="1.0" encoding="utf-8"?>
<ds:datastoreItem xmlns:ds="http://schemas.openxmlformats.org/officeDocument/2006/customXml" ds:itemID="{C72F2498-012A-4333-A621-DEE6D2E348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beec68-b05e-4e2e-88e5-2ac3e13fe809"/>
    <ds:schemaRef ds:uri="14bfd2bb-3d4a-4549-9197-f3410a8da64b"/>
    <ds:schemaRef ds:uri="f6582f25-2f79-4b1c-8137-ab5d8eb4498a"/>
    <ds:schemaRef ds:uri="939cd31b-9a9e-4f41-b65a-c64df02dd37b"/>
    <ds:schemaRef ds:uri="85622144-1f3e-4a7c-bdca-4a95253b8c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E09ED9-CD39-49BD-A9AD-B7597C9DD2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409</Words>
  <Application>Microsoft Office PowerPoint</Application>
  <PresentationFormat>Widescreen</PresentationFormat>
  <Paragraphs>59</Paragraphs>
  <Slides>12</Slides>
  <Notes>5</Notes>
  <HiddenSlides>0</HiddenSlides>
  <MMClips>0</MMClips>
  <ScaleCrop>false</ScaleCrop>
  <HeadingPairs>
    <vt:vector size="6" baseType="variant">
      <vt:variant>
        <vt:lpstr>Benyttede skrifttyper</vt:lpstr>
      </vt:variant>
      <vt:variant>
        <vt:i4>7</vt:i4>
      </vt:variant>
      <vt:variant>
        <vt:lpstr>Tema</vt:lpstr>
      </vt:variant>
      <vt:variant>
        <vt:i4>2</vt:i4>
      </vt:variant>
      <vt:variant>
        <vt:lpstr>Slidetitler</vt:lpstr>
      </vt:variant>
      <vt:variant>
        <vt:i4>12</vt:i4>
      </vt:variant>
    </vt:vector>
  </HeadingPairs>
  <TitlesOfParts>
    <vt:vector size="21" baseType="lpstr">
      <vt:lpstr>Arial</vt:lpstr>
      <vt:lpstr>Arial Nova</vt:lpstr>
      <vt:lpstr>Calibri</vt:lpstr>
      <vt:lpstr>Calibri Light</vt:lpstr>
      <vt:lpstr>Roboto Black</vt:lpstr>
      <vt:lpstr>Roboto Thin</vt:lpstr>
      <vt:lpstr>Verdana</vt:lpstr>
      <vt:lpstr>Office-tema</vt:lpstr>
      <vt:lpstr>Tema_arkil</vt:lpstr>
      <vt:lpstr> </vt:lpstr>
      <vt:lpstr>PowerPoint-præsentation</vt:lpstr>
      <vt:lpstr>PowerPoint-præsentation</vt:lpstr>
      <vt:lpstr>PowerPoint-præsentation</vt:lpstr>
      <vt:lpstr>BSM?</vt:lpstr>
      <vt:lpstr>BSM  – processen</vt:lpstr>
      <vt:lpstr>Bogensevej i Middelfart </vt:lpstr>
      <vt:lpstr>Sinding Hedevej i Silkeborg </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Præsentation BSM COWI</dc:title>
  <dc:creator>Charlotte Nyeng</dc:creator>
  <cp:lastModifiedBy>Charlotte Nyeng</cp:lastModifiedBy>
  <cp:revision>88</cp:revision>
  <cp:lastPrinted>2021-11-01T09:26:17Z</cp:lastPrinted>
  <dcterms:created xsi:type="dcterms:W3CDTF">2021-05-20T09:03:14Z</dcterms:created>
  <dcterms:modified xsi:type="dcterms:W3CDTF">2022-10-06T11:45:09Z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0x010100E367496FF7501844A2E30996EF47C425</vt:lpwstr>
  </property>
  <property fmtid="{D5CDD505-2E9C-101B-9397-08002B2CF9AE}" pid="3" name="ccDocumentType">
    <vt:lpwstr/>
  </property>
</Properties>
</file>