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4"/>
  </p:notesMasterIdLst>
  <p:handoutMasterIdLst>
    <p:handoutMasterId r:id="rId25"/>
  </p:handoutMasterIdLst>
  <p:sldIdLst>
    <p:sldId id="400" r:id="rId5"/>
    <p:sldId id="385" r:id="rId6"/>
    <p:sldId id="395" r:id="rId7"/>
    <p:sldId id="415" r:id="rId8"/>
    <p:sldId id="408" r:id="rId9"/>
    <p:sldId id="419" r:id="rId10"/>
    <p:sldId id="411" r:id="rId11"/>
    <p:sldId id="420" r:id="rId12"/>
    <p:sldId id="410" r:id="rId13"/>
    <p:sldId id="418" r:id="rId14"/>
    <p:sldId id="421" r:id="rId15"/>
    <p:sldId id="417" r:id="rId16"/>
    <p:sldId id="413" r:id="rId17"/>
    <p:sldId id="422" r:id="rId18"/>
    <p:sldId id="423" r:id="rId19"/>
    <p:sldId id="424" r:id="rId20"/>
    <p:sldId id="406" r:id="rId21"/>
    <p:sldId id="414" r:id="rId22"/>
    <p:sldId id="416" r:id="rId23"/>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A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55" autoAdjust="0"/>
    <p:restoredTop sz="78898" autoAdjust="0"/>
  </p:normalViewPr>
  <p:slideViewPr>
    <p:cSldViewPr snapToGrid="0" snapToObjects="1">
      <p:cViewPr>
        <p:scale>
          <a:sx n="75" d="100"/>
          <a:sy n="75" d="100"/>
        </p:scale>
        <p:origin x="810" y="8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napToObjects="1">
      <p:cViewPr>
        <p:scale>
          <a:sx n="125" d="100"/>
          <a:sy n="125" d="100"/>
        </p:scale>
        <p:origin x="1782" y="-173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ørgen S. Steenfelt" userId="b92b3b8b-981d-4d21-9309-a934818a50e8" providerId="ADAL" clId="{81B16539-2A73-4B3E-B23D-B797F67F4791}"/>
    <pc:docChg chg="custSel modSld">
      <pc:chgData name="Jørgen S. Steenfelt" userId="b92b3b8b-981d-4d21-9309-a934818a50e8" providerId="ADAL" clId="{81B16539-2A73-4B3E-B23D-B797F67F4791}" dt="2021-09-28T06:01:12.867" v="42" actId="20577"/>
      <pc:docMkLst>
        <pc:docMk/>
      </pc:docMkLst>
      <pc:sldChg chg="modNotesTx">
        <pc:chgData name="Jørgen S. Steenfelt" userId="b92b3b8b-981d-4d21-9309-a934818a50e8" providerId="ADAL" clId="{81B16539-2A73-4B3E-B23D-B797F67F4791}" dt="2021-09-28T06:01:12.867" v="42" actId="20577"/>
        <pc:sldMkLst>
          <pc:docMk/>
          <pc:sldMk cId="3448947355" sldId="400"/>
        </pc:sldMkLst>
      </pc:sldChg>
    </pc:docChg>
  </pc:docChgLst>
  <pc:docChgLst>
    <pc:chgData name="Jørgen S. Steenfelt" userId="b92b3b8b-981d-4d21-9309-a934818a50e8" providerId="ADAL" clId="{6A19B20B-1595-4228-9438-0E4E6CB2FCFE}"/>
    <pc:docChg chg="undo custSel modSld modNotesMaster modHandout">
      <pc:chgData name="Jørgen S. Steenfelt" userId="b92b3b8b-981d-4d21-9309-a934818a50e8" providerId="ADAL" clId="{6A19B20B-1595-4228-9438-0E4E6CB2FCFE}" dt="2021-10-06T15:12:00.456" v="2141" actId="6549"/>
      <pc:docMkLst>
        <pc:docMk/>
      </pc:docMkLst>
      <pc:sldChg chg="modNotes modNotesTx">
        <pc:chgData name="Jørgen S. Steenfelt" userId="b92b3b8b-981d-4d21-9309-a934818a50e8" providerId="ADAL" clId="{6A19B20B-1595-4228-9438-0E4E6CB2FCFE}" dt="2021-10-06T14:52:53.446" v="1707" actId="20577"/>
        <pc:sldMkLst>
          <pc:docMk/>
          <pc:sldMk cId="2183879787" sldId="385"/>
        </pc:sldMkLst>
      </pc:sldChg>
      <pc:sldChg chg="modNotes">
        <pc:chgData name="Jørgen S. Steenfelt" userId="b92b3b8b-981d-4d21-9309-a934818a50e8" providerId="ADAL" clId="{6A19B20B-1595-4228-9438-0E4E6CB2FCFE}" dt="2021-10-06T14:25:23.584" v="575"/>
        <pc:sldMkLst>
          <pc:docMk/>
          <pc:sldMk cId="2281588019" sldId="395"/>
        </pc:sldMkLst>
      </pc:sldChg>
      <pc:sldChg chg="modSp mod modNotes modNotesTx">
        <pc:chgData name="Jørgen S. Steenfelt" userId="b92b3b8b-981d-4d21-9309-a934818a50e8" providerId="ADAL" clId="{6A19B20B-1595-4228-9438-0E4E6CB2FCFE}" dt="2021-10-06T14:25:23.584" v="575"/>
        <pc:sldMkLst>
          <pc:docMk/>
          <pc:sldMk cId="3448947355" sldId="400"/>
        </pc:sldMkLst>
        <pc:spChg chg="mod">
          <ac:chgData name="Jørgen S. Steenfelt" userId="b92b3b8b-981d-4d21-9309-a934818a50e8" providerId="ADAL" clId="{6A19B20B-1595-4228-9438-0E4E6CB2FCFE}" dt="2021-10-06T13:33:07.003" v="75" actId="1076"/>
          <ac:spMkLst>
            <pc:docMk/>
            <pc:sldMk cId="3448947355" sldId="400"/>
            <ac:spMk id="7" creationId="{2F6A7EF5-AABD-4E8D-BB80-92DBDDF3C1C7}"/>
          </ac:spMkLst>
        </pc:spChg>
        <pc:spChg chg="mod">
          <ac:chgData name="Jørgen S. Steenfelt" userId="b92b3b8b-981d-4d21-9309-a934818a50e8" providerId="ADAL" clId="{6A19B20B-1595-4228-9438-0E4E6CB2FCFE}" dt="2021-10-06T13:25:45.299" v="10" actId="20577"/>
          <ac:spMkLst>
            <pc:docMk/>
            <pc:sldMk cId="3448947355" sldId="400"/>
            <ac:spMk id="8" creationId="{F7200976-62F1-41E7-9704-538EB1B1B467}"/>
          </ac:spMkLst>
        </pc:spChg>
      </pc:sldChg>
      <pc:sldChg chg="modNotes modNotesTx">
        <pc:chgData name="Jørgen S. Steenfelt" userId="b92b3b8b-981d-4d21-9309-a934818a50e8" providerId="ADAL" clId="{6A19B20B-1595-4228-9438-0E4E6CB2FCFE}" dt="2021-10-06T15:10:57.781" v="2129" actId="113"/>
        <pc:sldMkLst>
          <pc:docMk/>
          <pc:sldMk cId="1593495009" sldId="406"/>
        </pc:sldMkLst>
      </pc:sldChg>
      <pc:sldChg chg="modSp modNotes modNotesTx">
        <pc:chgData name="Jørgen S. Steenfelt" userId="b92b3b8b-981d-4d21-9309-a934818a50e8" providerId="ADAL" clId="{6A19B20B-1595-4228-9438-0E4E6CB2FCFE}" dt="2021-10-06T14:53:41.130" v="1710" actId="20577"/>
        <pc:sldMkLst>
          <pc:docMk/>
          <pc:sldMk cId="267746332" sldId="408"/>
        </pc:sldMkLst>
        <pc:spChg chg="mod">
          <ac:chgData name="Jørgen S. Steenfelt" userId="b92b3b8b-981d-4d21-9309-a934818a50e8" providerId="ADAL" clId="{6A19B20B-1595-4228-9438-0E4E6CB2FCFE}" dt="2021-10-06T13:36:08.696" v="79" actId="20577"/>
          <ac:spMkLst>
            <pc:docMk/>
            <pc:sldMk cId="267746332" sldId="408"/>
            <ac:spMk id="9" creationId="{0A0DDA35-FE8D-40CB-8458-CCE6D113C41F}"/>
          </ac:spMkLst>
        </pc:spChg>
      </pc:sldChg>
      <pc:sldChg chg="modNotes">
        <pc:chgData name="Jørgen S. Steenfelt" userId="b92b3b8b-981d-4d21-9309-a934818a50e8" providerId="ADAL" clId="{6A19B20B-1595-4228-9438-0E4E6CB2FCFE}" dt="2021-10-06T14:25:23.584" v="575"/>
        <pc:sldMkLst>
          <pc:docMk/>
          <pc:sldMk cId="3679425421" sldId="410"/>
        </pc:sldMkLst>
      </pc:sldChg>
      <pc:sldChg chg="addSp delSp modSp mod modNotes">
        <pc:chgData name="Jørgen S. Steenfelt" userId="b92b3b8b-981d-4d21-9309-a934818a50e8" providerId="ADAL" clId="{6A19B20B-1595-4228-9438-0E4E6CB2FCFE}" dt="2021-10-06T14:25:23.584" v="575"/>
        <pc:sldMkLst>
          <pc:docMk/>
          <pc:sldMk cId="513257028" sldId="411"/>
        </pc:sldMkLst>
        <pc:spChg chg="mod">
          <ac:chgData name="Jørgen S. Steenfelt" userId="b92b3b8b-981d-4d21-9309-a934818a50e8" providerId="ADAL" clId="{6A19B20B-1595-4228-9438-0E4E6CB2FCFE}" dt="2021-10-06T13:46:52.347" v="142" actId="20577"/>
          <ac:spMkLst>
            <pc:docMk/>
            <pc:sldMk cId="513257028" sldId="411"/>
            <ac:spMk id="9" creationId="{0A0DDA35-FE8D-40CB-8458-CCE6D113C41F}"/>
          </ac:spMkLst>
        </pc:spChg>
        <pc:spChg chg="mod">
          <ac:chgData name="Jørgen S. Steenfelt" userId="b92b3b8b-981d-4d21-9309-a934818a50e8" providerId="ADAL" clId="{6A19B20B-1595-4228-9438-0E4E6CB2FCFE}" dt="2021-10-06T13:41:09.198" v="95" actId="165"/>
          <ac:spMkLst>
            <pc:docMk/>
            <pc:sldMk cId="513257028" sldId="411"/>
            <ac:spMk id="12" creationId="{4E550B59-6158-4EBB-B9AD-77EB612B0609}"/>
          </ac:spMkLst>
        </pc:spChg>
        <pc:spChg chg="mod">
          <ac:chgData name="Jørgen S. Steenfelt" userId="b92b3b8b-981d-4d21-9309-a934818a50e8" providerId="ADAL" clId="{6A19B20B-1595-4228-9438-0E4E6CB2FCFE}" dt="2021-10-06T13:41:09.198" v="95" actId="165"/>
          <ac:spMkLst>
            <pc:docMk/>
            <pc:sldMk cId="513257028" sldId="411"/>
            <ac:spMk id="13" creationId="{9F95357E-5C84-4BD8-AD89-1C9FA6A7BF9B}"/>
          </ac:spMkLst>
        </pc:spChg>
        <pc:spChg chg="mod">
          <ac:chgData name="Jørgen S. Steenfelt" userId="b92b3b8b-981d-4d21-9309-a934818a50e8" providerId="ADAL" clId="{6A19B20B-1595-4228-9438-0E4E6CB2FCFE}" dt="2021-10-06T13:41:09.198" v="95" actId="165"/>
          <ac:spMkLst>
            <pc:docMk/>
            <pc:sldMk cId="513257028" sldId="411"/>
            <ac:spMk id="14" creationId="{0D7F2134-AE05-4766-AE79-5453F4578099}"/>
          </ac:spMkLst>
        </pc:spChg>
        <pc:spChg chg="mod">
          <ac:chgData name="Jørgen S. Steenfelt" userId="b92b3b8b-981d-4d21-9309-a934818a50e8" providerId="ADAL" clId="{6A19B20B-1595-4228-9438-0E4E6CB2FCFE}" dt="2021-10-06T13:41:09.198" v="95" actId="165"/>
          <ac:spMkLst>
            <pc:docMk/>
            <pc:sldMk cId="513257028" sldId="411"/>
            <ac:spMk id="40" creationId="{B10FDB5F-2513-4D66-97B7-358FF32F5385}"/>
          </ac:spMkLst>
        </pc:spChg>
        <pc:spChg chg="mod topLvl">
          <ac:chgData name="Jørgen S. Steenfelt" userId="b92b3b8b-981d-4d21-9309-a934818a50e8" providerId="ADAL" clId="{6A19B20B-1595-4228-9438-0E4E6CB2FCFE}" dt="2021-10-06T13:41:09.198" v="95" actId="165"/>
          <ac:spMkLst>
            <pc:docMk/>
            <pc:sldMk cId="513257028" sldId="411"/>
            <ac:spMk id="63" creationId="{E17F2A39-3E19-4937-84DC-2005B64B7D11}"/>
          </ac:spMkLst>
        </pc:spChg>
        <pc:spChg chg="mod">
          <ac:chgData name="Jørgen S. Steenfelt" userId="b92b3b8b-981d-4d21-9309-a934818a50e8" providerId="ADAL" clId="{6A19B20B-1595-4228-9438-0E4E6CB2FCFE}" dt="2021-10-06T13:41:09.198" v="95" actId="165"/>
          <ac:spMkLst>
            <pc:docMk/>
            <pc:sldMk cId="513257028" sldId="411"/>
            <ac:spMk id="70" creationId="{75F2FE53-3C05-4DAD-ABE4-1189BBD7CE98}"/>
          </ac:spMkLst>
        </pc:spChg>
        <pc:spChg chg="mod">
          <ac:chgData name="Jørgen S. Steenfelt" userId="b92b3b8b-981d-4d21-9309-a934818a50e8" providerId="ADAL" clId="{6A19B20B-1595-4228-9438-0E4E6CB2FCFE}" dt="2021-10-06T13:41:09.198" v="95" actId="165"/>
          <ac:spMkLst>
            <pc:docMk/>
            <pc:sldMk cId="513257028" sldId="411"/>
            <ac:spMk id="71" creationId="{0D7908DD-70DB-42A9-AA72-C105F6F8A2E1}"/>
          </ac:spMkLst>
        </pc:spChg>
        <pc:spChg chg="mod">
          <ac:chgData name="Jørgen S. Steenfelt" userId="b92b3b8b-981d-4d21-9309-a934818a50e8" providerId="ADAL" clId="{6A19B20B-1595-4228-9438-0E4E6CB2FCFE}" dt="2021-10-06T13:41:49.090" v="97" actId="1076"/>
          <ac:spMkLst>
            <pc:docMk/>
            <pc:sldMk cId="513257028" sldId="411"/>
            <ac:spMk id="92" creationId="{4DFC6215-6A05-4E31-92FD-E6A5A5D856EC}"/>
          </ac:spMkLst>
        </pc:spChg>
        <pc:spChg chg="mod">
          <ac:chgData name="Jørgen S. Steenfelt" userId="b92b3b8b-981d-4d21-9309-a934818a50e8" providerId="ADAL" clId="{6A19B20B-1595-4228-9438-0E4E6CB2FCFE}" dt="2021-10-06T13:39:23.104" v="82" actId="1076"/>
          <ac:spMkLst>
            <pc:docMk/>
            <pc:sldMk cId="513257028" sldId="411"/>
            <ac:spMk id="93" creationId="{AA9EEC6D-2BD4-49F2-B357-56346A381513}"/>
          </ac:spMkLst>
        </pc:spChg>
        <pc:grpChg chg="mod topLvl">
          <ac:chgData name="Jørgen S. Steenfelt" userId="b92b3b8b-981d-4d21-9309-a934818a50e8" providerId="ADAL" clId="{6A19B20B-1595-4228-9438-0E4E6CB2FCFE}" dt="2021-10-06T13:41:09.198" v="95" actId="165"/>
          <ac:grpSpMkLst>
            <pc:docMk/>
            <pc:sldMk cId="513257028" sldId="411"/>
            <ac:grpSpMk id="85" creationId="{6645D571-11DC-43A1-87EB-B3487AA1BEF2}"/>
          </ac:grpSpMkLst>
        </pc:grpChg>
        <pc:grpChg chg="add del mod">
          <ac:chgData name="Jørgen S. Steenfelt" userId="b92b3b8b-981d-4d21-9309-a934818a50e8" providerId="ADAL" clId="{6A19B20B-1595-4228-9438-0E4E6CB2FCFE}" dt="2021-10-06T13:41:09.198" v="95" actId="165"/>
          <ac:grpSpMkLst>
            <pc:docMk/>
            <pc:sldMk cId="513257028" sldId="411"/>
            <ac:grpSpMk id="87" creationId="{0CD246F3-EA9B-4631-930A-FA70C2DB41AE}"/>
          </ac:grpSpMkLst>
        </pc:grpChg>
        <pc:cxnChg chg="mod">
          <ac:chgData name="Jørgen S. Steenfelt" userId="b92b3b8b-981d-4d21-9309-a934818a50e8" providerId="ADAL" clId="{6A19B20B-1595-4228-9438-0E4E6CB2FCFE}" dt="2021-10-06T13:41:09.198" v="95" actId="165"/>
          <ac:cxnSpMkLst>
            <pc:docMk/>
            <pc:sldMk cId="513257028" sldId="411"/>
            <ac:cxnSpMk id="8" creationId="{2CC0D494-B0B3-4018-B28E-3B866B55ADEA}"/>
          </ac:cxnSpMkLst>
        </pc:cxnChg>
        <pc:cxnChg chg="mod">
          <ac:chgData name="Jørgen S. Steenfelt" userId="b92b3b8b-981d-4d21-9309-a934818a50e8" providerId="ADAL" clId="{6A19B20B-1595-4228-9438-0E4E6CB2FCFE}" dt="2021-10-06T13:41:09.198" v="95" actId="165"/>
          <ac:cxnSpMkLst>
            <pc:docMk/>
            <pc:sldMk cId="513257028" sldId="411"/>
            <ac:cxnSpMk id="16" creationId="{DF334D4F-2889-4EA8-BEF2-821DA9C7E3F7}"/>
          </ac:cxnSpMkLst>
        </pc:cxnChg>
        <pc:cxnChg chg="mod">
          <ac:chgData name="Jørgen S. Steenfelt" userId="b92b3b8b-981d-4d21-9309-a934818a50e8" providerId="ADAL" clId="{6A19B20B-1595-4228-9438-0E4E6CB2FCFE}" dt="2021-10-06T13:41:09.198" v="95" actId="165"/>
          <ac:cxnSpMkLst>
            <pc:docMk/>
            <pc:sldMk cId="513257028" sldId="411"/>
            <ac:cxnSpMk id="20" creationId="{508C71CA-A150-4DD6-808F-021499D3C8A1}"/>
          </ac:cxnSpMkLst>
        </pc:cxnChg>
        <pc:cxnChg chg="mod">
          <ac:chgData name="Jørgen S. Steenfelt" userId="b92b3b8b-981d-4d21-9309-a934818a50e8" providerId="ADAL" clId="{6A19B20B-1595-4228-9438-0E4E6CB2FCFE}" dt="2021-10-06T13:41:09.198" v="95" actId="165"/>
          <ac:cxnSpMkLst>
            <pc:docMk/>
            <pc:sldMk cId="513257028" sldId="411"/>
            <ac:cxnSpMk id="22" creationId="{38573280-7697-47BD-9034-E9E2D96C7354}"/>
          </ac:cxnSpMkLst>
        </pc:cxnChg>
        <pc:cxnChg chg="mod">
          <ac:chgData name="Jørgen S. Steenfelt" userId="b92b3b8b-981d-4d21-9309-a934818a50e8" providerId="ADAL" clId="{6A19B20B-1595-4228-9438-0E4E6CB2FCFE}" dt="2021-10-06T13:41:09.198" v="95" actId="165"/>
          <ac:cxnSpMkLst>
            <pc:docMk/>
            <pc:sldMk cId="513257028" sldId="411"/>
            <ac:cxnSpMk id="29" creationId="{D3D216AF-D0EF-4CD3-9FFC-452C00EECF2F}"/>
          </ac:cxnSpMkLst>
        </pc:cxnChg>
        <pc:cxnChg chg="mod">
          <ac:chgData name="Jørgen S. Steenfelt" userId="b92b3b8b-981d-4d21-9309-a934818a50e8" providerId="ADAL" clId="{6A19B20B-1595-4228-9438-0E4E6CB2FCFE}" dt="2021-10-06T13:41:09.198" v="95" actId="165"/>
          <ac:cxnSpMkLst>
            <pc:docMk/>
            <pc:sldMk cId="513257028" sldId="411"/>
            <ac:cxnSpMk id="41" creationId="{2BAA0EE8-86E7-4D37-8D81-CEF17836DDB7}"/>
          </ac:cxnSpMkLst>
        </pc:cxnChg>
        <pc:cxnChg chg="add mod">
          <ac:chgData name="Jørgen S. Steenfelt" userId="b92b3b8b-981d-4d21-9309-a934818a50e8" providerId="ADAL" clId="{6A19B20B-1595-4228-9438-0E4E6CB2FCFE}" dt="2021-10-06T13:41:09.198" v="95" actId="165"/>
          <ac:cxnSpMkLst>
            <pc:docMk/>
            <pc:sldMk cId="513257028" sldId="411"/>
            <ac:cxnSpMk id="42" creationId="{CBC3B08D-44AC-440A-961F-6733414ACEEE}"/>
          </ac:cxnSpMkLst>
        </pc:cxnChg>
        <pc:cxnChg chg="mod">
          <ac:chgData name="Jørgen S. Steenfelt" userId="b92b3b8b-981d-4d21-9309-a934818a50e8" providerId="ADAL" clId="{6A19B20B-1595-4228-9438-0E4E6CB2FCFE}" dt="2021-10-06T13:41:09.198" v="95" actId="165"/>
          <ac:cxnSpMkLst>
            <pc:docMk/>
            <pc:sldMk cId="513257028" sldId="411"/>
            <ac:cxnSpMk id="57" creationId="{26B72595-6CD9-4029-A728-09C69592D0D6}"/>
          </ac:cxnSpMkLst>
        </pc:cxnChg>
        <pc:cxnChg chg="mod">
          <ac:chgData name="Jørgen S. Steenfelt" userId="b92b3b8b-981d-4d21-9309-a934818a50e8" providerId="ADAL" clId="{6A19B20B-1595-4228-9438-0E4E6CB2FCFE}" dt="2021-10-06T13:41:34.885" v="96" actId="1582"/>
          <ac:cxnSpMkLst>
            <pc:docMk/>
            <pc:sldMk cId="513257028" sldId="411"/>
            <ac:cxnSpMk id="64" creationId="{6C26CDF3-8FFB-434A-B69C-A44CDCC9876F}"/>
          </ac:cxnSpMkLst>
        </pc:cxnChg>
        <pc:cxnChg chg="mod">
          <ac:chgData name="Jørgen S. Steenfelt" userId="b92b3b8b-981d-4d21-9309-a934818a50e8" providerId="ADAL" clId="{6A19B20B-1595-4228-9438-0E4E6CB2FCFE}" dt="2021-10-06T13:41:09.198" v="95" actId="165"/>
          <ac:cxnSpMkLst>
            <pc:docMk/>
            <pc:sldMk cId="513257028" sldId="411"/>
            <ac:cxnSpMk id="67" creationId="{6C39A297-A356-46F1-ADBC-D8BB890AEDBA}"/>
          </ac:cxnSpMkLst>
        </pc:cxnChg>
      </pc:sldChg>
      <pc:sldChg chg="modNotes">
        <pc:chgData name="Jørgen S. Steenfelt" userId="b92b3b8b-981d-4d21-9309-a934818a50e8" providerId="ADAL" clId="{6A19B20B-1595-4228-9438-0E4E6CB2FCFE}" dt="2021-10-06T14:25:23.584" v="575"/>
        <pc:sldMkLst>
          <pc:docMk/>
          <pc:sldMk cId="4227545255" sldId="413"/>
        </pc:sldMkLst>
      </pc:sldChg>
      <pc:sldChg chg="modNotes modNotesTx">
        <pc:chgData name="Jørgen S. Steenfelt" userId="b92b3b8b-981d-4d21-9309-a934818a50e8" providerId="ADAL" clId="{6A19B20B-1595-4228-9438-0E4E6CB2FCFE}" dt="2021-10-06T15:11:45.482" v="2140" actId="20577"/>
        <pc:sldMkLst>
          <pc:docMk/>
          <pc:sldMk cId="3768319864" sldId="414"/>
        </pc:sldMkLst>
      </pc:sldChg>
      <pc:sldChg chg="modNotes modNotesTx">
        <pc:chgData name="Jørgen S. Steenfelt" userId="b92b3b8b-981d-4d21-9309-a934818a50e8" providerId="ADAL" clId="{6A19B20B-1595-4228-9438-0E4E6CB2FCFE}" dt="2021-10-06T14:53:29.736" v="1708" actId="20577"/>
        <pc:sldMkLst>
          <pc:docMk/>
          <pc:sldMk cId="2671242640" sldId="415"/>
        </pc:sldMkLst>
      </pc:sldChg>
      <pc:sldChg chg="modNotesTx">
        <pc:chgData name="Jørgen S. Steenfelt" userId="b92b3b8b-981d-4d21-9309-a934818a50e8" providerId="ADAL" clId="{6A19B20B-1595-4228-9438-0E4E6CB2FCFE}" dt="2021-10-06T15:12:00.456" v="2141" actId="6549"/>
        <pc:sldMkLst>
          <pc:docMk/>
          <pc:sldMk cId="3031673384" sldId="416"/>
        </pc:sldMkLst>
      </pc:sldChg>
      <pc:sldChg chg="modNotes modNotesTx">
        <pc:chgData name="Jørgen S. Steenfelt" userId="b92b3b8b-981d-4d21-9309-a934818a50e8" providerId="ADAL" clId="{6A19B20B-1595-4228-9438-0E4E6CB2FCFE}" dt="2021-10-06T15:00:19.941" v="1850" actId="20577"/>
        <pc:sldMkLst>
          <pc:docMk/>
          <pc:sldMk cId="3157331639" sldId="417"/>
        </pc:sldMkLst>
      </pc:sldChg>
      <pc:sldChg chg="modNotes modNotesTx">
        <pc:chgData name="Jørgen S. Steenfelt" userId="b92b3b8b-981d-4d21-9309-a934818a50e8" providerId="ADAL" clId="{6A19B20B-1595-4228-9438-0E4E6CB2FCFE}" dt="2021-10-06T14:59:26.049" v="1839" actId="20577"/>
        <pc:sldMkLst>
          <pc:docMk/>
          <pc:sldMk cId="4059184287" sldId="418"/>
        </pc:sldMkLst>
      </pc:sldChg>
      <pc:sldChg chg="modNotes">
        <pc:chgData name="Jørgen S. Steenfelt" userId="b92b3b8b-981d-4d21-9309-a934818a50e8" providerId="ADAL" clId="{6A19B20B-1595-4228-9438-0E4E6CB2FCFE}" dt="2021-10-06T14:25:23.584" v="575"/>
        <pc:sldMkLst>
          <pc:docMk/>
          <pc:sldMk cId="3664625909" sldId="419"/>
        </pc:sldMkLst>
      </pc:sldChg>
      <pc:sldChg chg="modNotes">
        <pc:chgData name="Jørgen S. Steenfelt" userId="b92b3b8b-981d-4d21-9309-a934818a50e8" providerId="ADAL" clId="{6A19B20B-1595-4228-9438-0E4E6CB2FCFE}" dt="2021-10-06T14:25:23.584" v="575"/>
        <pc:sldMkLst>
          <pc:docMk/>
          <pc:sldMk cId="295406289" sldId="420"/>
        </pc:sldMkLst>
      </pc:sldChg>
      <pc:sldChg chg="modNotes">
        <pc:chgData name="Jørgen S. Steenfelt" userId="b92b3b8b-981d-4d21-9309-a934818a50e8" providerId="ADAL" clId="{6A19B20B-1595-4228-9438-0E4E6CB2FCFE}" dt="2021-10-06T14:25:23.584" v="575"/>
        <pc:sldMkLst>
          <pc:docMk/>
          <pc:sldMk cId="709593591" sldId="421"/>
        </pc:sldMkLst>
      </pc:sldChg>
      <pc:sldChg chg="modNotes">
        <pc:chgData name="Jørgen S. Steenfelt" userId="b92b3b8b-981d-4d21-9309-a934818a50e8" providerId="ADAL" clId="{6A19B20B-1595-4228-9438-0E4E6CB2FCFE}" dt="2021-10-06T14:25:23.584" v="575"/>
        <pc:sldMkLst>
          <pc:docMk/>
          <pc:sldMk cId="1553098884" sldId="422"/>
        </pc:sldMkLst>
      </pc:sldChg>
      <pc:sldChg chg="modNotes modNotesTx">
        <pc:chgData name="Jørgen S. Steenfelt" userId="b92b3b8b-981d-4d21-9309-a934818a50e8" providerId="ADAL" clId="{6A19B20B-1595-4228-9438-0E4E6CB2FCFE}" dt="2021-10-06T15:07:55.530" v="1993" actId="20577"/>
        <pc:sldMkLst>
          <pc:docMk/>
          <pc:sldMk cId="1914454467" sldId="423"/>
        </pc:sldMkLst>
      </pc:sldChg>
      <pc:sldChg chg="modSp mod modNotes modNotesTx">
        <pc:chgData name="Jørgen S. Steenfelt" userId="b92b3b8b-981d-4d21-9309-a934818a50e8" providerId="ADAL" clId="{6A19B20B-1595-4228-9438-0E4E6CB2FCFE}" dt="2021-10-06T15:09:25.473" v="2046" actId="20577"/>
        <pc:sldMkLst>
          <pc:docMk/>
          <pc:sldMk cId="244665978" sldId="424"/>
        </pc:sldMkLst>
        <pc:spChg chg="mod">
          <ac:chgData name="Jørgen S. Steenfelt" userId="b92b3b8b-981d-4d21-9309-a934818a50e8" providerId="ADAL" clId="{6A19B20B-1595-4228-9438-0E4E6CB2FCFE}" dt="2021-10-06T13:45:34.677" v="134" actId="403"/>
          <ac:spMkLst>
            <pc:docMk/>
            <pc:sldMk cId="244665978" sldId="424"/>
            <ac:spMk id="7" creationId="{CC851A02-1289-4ECF-8FE3-1E76BE1EDBD0}"/>
          </ac:spMkLst>
        </pc:spChg>
      </pc:sldChg>
    </pc:docChg>
  </pc:docChgLst>
  <pc:docChgLst>
    <pc:chgData name="Jørgen S. Steenfelt" userId="b92b3b8b-981d-4d21-9309-a934818a50e8" providerId="ADAL" clId="{D13DA49D-33ED-4CFF-959D-48216469F5B4}"/>
    <pc:docChg chg="undo custSel addSld modSld">
      <pc:chgData name="Jørgen S. Steenfelt" userId="b92b3b8b-981d-4d21-9309-a934818a50e8" providerId="ADAL" clId="{D13DA49D-33ED-4CFF-959D-48216469F5B4}" dt="2021-09-27T20:20:09.147" v="659" actId="20577"/>
      <pc:docMkLst>
        <pc:docMk/>
      </pc:docMkLst>
      <pc:sldChg chg="modAnim">
        <pc:chgData name="Jørgen S. Steenfelt" userId="b92b3b8b-981d-4d21-9309-a934818a50e8" providerId="ADAL" clId="{D13DA49D-33ED-4CFF-959D-48216469F5B4}" dt="2021-09-27T19:24:37.856" v="508"/>
        <pc:sldMkLst>
          <pc:docMk/>
          <pc:sldMk cId="2183879787" sldId="385"/>
        </pc:sldMkLst>
      </pc:sldChg>
      <pc:sldChg chg="modNotesTx">
        <pc:chgData name="Jørgen S. Steenfelt" userId="b92b3b8b-981d-4d21-9309-a934818a50e8" providerId="ADAL" clId="{D13DA49D-33ED-4CFF-959D-48216469F5B4}" dt="2021-09-27T19:53:22.329" v="572" actId="20577"/>
        <pc:sldMkLst>
          <pc:docMk/>
          <pc:sldMk cId="2281588019" sldId="395"/>
        </pc:sldMkLst>
      </pc:sldChg>
      <pc:sldChg chg="addSp delSp modSp mod addAnim delAnim modNotesTx">
        <pc:chgData name="Jørgen S. Steenfelt" userId="b92b3b8b-981d-4d21-9309-a934818a50e8" providerId="ADAL" clId="{D13DA49D-33ED-4CFF-959D-48216469F5B4}" dt="2021-09-27T20:13:07.167" v="658" actId="20577"/>
        <pc:sldMkLst>
          <pc:docMk/>
          <pc:sldMk cId="3448947355" sldId="400"/>
        </pc:sldMkLst>
        <pc:spChg chg="del">
          <ac:chgData name="Jørgen S. Steenfelt" userId="b92b3b8b-981d-4d21-9309-a934818a50e8" providerId="ADAL" clId="{D13DA49D-33ED-4CFF-959D-48216469F5B4}" dt="2021-09-27T17:49:48.886" v="279" actId="478"/>
          <ac:spMkLst>
            <pc:docMk/>
            <pc:sldMk cId="3448947355" sldId="400"/>
            <ac:spMk id="2" creationId="{35E0FF8F-819B-4DC1-8E33-A39C20564073}"/>
          </ac:spMkLst>
        </pc:spChg>
        <pc:spChg chg="add mod">
          <ac:chgData name="Jørgen S. Steenfelt" userId="b92b3b8b-981d-4d21-9309-a934818a50e8" providerId="ADAL" clId="{D13DA49D-33ED-4CFF-959D-48216469F5B4}" dt="2021-09-27T20:12:49.181" v="651" actId="1076"/>
          <ac:spMkLst>
            <pc:docMk/>
            <pc:sldMk cId="3448947355" sldId="400"/>
            <ac:spMk id="3" creationId="{3AD83392-5946-4FC9-A406-CC63B86C9001}"/>
          </ac:spMkLst>
        </pc:spChg>
        <pc:spChg chg="mod">
          <ac:chgData name="Jørgen S. Steenfelt" userId="b92b3b8b-981d-4d21-9309-a934818a50e8" providerId="ADAL" clId="{D13DA49D-33ED-4CFF-959D-48216469F5B4}" dt="2021-09-27T17:48:51.384" v="272" actId="1076"/>
          <ac:spMkLst>
            <pc:docMk/>
            <pc:sldMk cId="3448947355" sldId="400"/>
            <ac:spMk id="6" creationId="{EDC897E1-FD56-4408-BEAC-6B3F752529EC}"/>
          </ac:spMkLst>
        </pc:spChg>
        <pc:spChg chg="mod">
          <ac:chgData name="Jørgen S. Steenfelt" userId="b92b3b8b-981d-4d21-9309-a934818a50e8" providerId="ADAL" clId="{D13DA49D-33ED-4CFF-959D-48216469F5B4}" dt="2021-09-27T17:32:31.352" v="190" actId="14100"/>
          <ac:spMkLst>
            <pc:docMk/>
            <pc:sldMk cId="3448947355" sldId="400"/>
            <ac:spMk id="7" creationId="{2F6A7EF5-AABD-4E8D-BB80-92DBDDF3C1C7}"/>
          </ac:spMkLst>
        </pc:spChg>
        <pc:spChg chg="mod">
          <ac:chgData name="Jørgen S. Steenfelt" userId="b92b3b8b-981d-4d21-9309-a934818a50e8" providerId="ADAL" clId="{D13DA49D-33ED-4CFF-959D-48216469F5B4}" dt="2021-09-27T17:49:49.861" v="280" actId="1076"/>
          <ac:spMkLst>
            <pc:docMk/>
            <pc:sldMk cId="3448947355" sldId="400"/>
            <ac:spMk id="8" creationId="{F7200976-62F1-41E7-9704-538EB1B1B467}"/>
          </ac:spMkLst>
        </pc:spChg>
        <pc:spChg chg="del mod">
          <ac:chgData name="Jørgen S. Steenfelt" userId="b92b3b8b-981d-4d21-9309-a934818a50e8" providerId="ADAL" clId="{D13DA49D-33ED-4CFF-959D-48216469F5B4}" dt="2021-09-27T17:49:45.267" v="278" actId="478"/>
          <ac:spMkLst>
            <pc:docMk/>
            <pc:sldMk cId="3448947355" sldId="400"/>
            <ac:spMk id="9" creationId="{CBBA9915-B313-427D-B781-C27AE4EEDA87}"/>
          </ac:spMkLst>
        </pc:spChg>
        <pc:spChg chg="del">
          <ac:chgData name="Jørgen S. Steenfelt" userId="b92b3b8b-981d-4d21-9309-a934818a50e8" providerId="ADAL" clId="{D13DA49D-33ED-4CFF-959D-48216469F5B4}" dt="2021-09-27T17:49:53.857" v="281" actId="478"/>
          <ac:spMkLst>
            <pc:docMk/>
            <pc:sldMk cId="3448947355" sldId="400"/>
            <ac:spMk id="10" creationId="{2C24B4F3-E263-4B96-8B53-4F09C0623BD5}"/>
          </ac:spMkLst>
        </pc:spChg>
        <pc:spChg chg="add mod">
          <ac:chgData name="Jørgen S. Steenfelt" userId="b92b3b8b-981d-4d21-9309-a934818a50e8" providerId="ADAL" clId="{D13DA49D-33ED-4CFF-959D-48216469F5B4}" dt="2021-09-27T20:13:07.167" v="658" actId="20577"/>
          <ac:spMkLst>
            <pc:docMk/>
            <pc:sldMk cId="3448947355" sldId="400"/>
            <ac:spMk id="11" creationId="{1A59C712-E8EE-4941-80E2-24C011A3AE58}"/>
          </ac:spMkLst>
        </pc:spChg>
        <pc:picChg chg="mod">
          <ac:chgData name="Jørgen S. Steenfelt" userId="b92b3b8b-981d-4d21-9309-a934818a50e8" providerId="ADAL" clId="{D13DA49D-33ED-4CFF-959D-48216469F5B4}" dt="2021-09-27T17:50:27.191" v="284" actId="1037"/>
          <ac:picMkLst>
            <pc:docMk/>
            <pc:sldMk cId="3448947355" sldId="400"/>
            <ac:picMk id="5" creationId="{65C82BD1-0A69-4B2E-90E0-2A39DD586072}"/>
          </ac:picMkLst>
        </pc:picChg>
      </pc:sldChg>
      <pc:sldChg chg="modSp mod">
        <pc:chgData name="Jørgen S. Steenfelt" userId="b92b3b8b-981d-4d21-9309-a934818a50e8" providerId="ADAL" clId="{D13DA49D-33ED-4CFF-959D-48216469F5B4}" dt="2021-09-27T20:09:37.516" v="634" actId="1036"/>
        <pc:sldMkLst>
          <pc:docMk/>
          <pc:sldMk cId="1593495009" sldId="406"/>
        </pc:sldMkLst>
        <pc:spChg chg="mod">
          <ac:chgData name="Jørgen S. Steenfelt" userId="b92b3b8b-981d-4d21-9309-a934818a50e8" providerId="ADAL" clId="{D13DA49D-33ED-4CFF-959D-48216469F5B4}" dt="2021-09-27T20:09:37.516" v="634" actId="1036"/>
          <ac:spMkLst>
            <pc:docMk/>
            <pc:sldMk cId="1593495009" sldId="406"/>
            <ac:spMk id="7" creationId="{3AAAB7E0-0006-4BFD-B5BC-D2A8E7BB5297}"/>
          </ac:spMkLst>
        </pc:spChg>
        <pc:spChg chg="mod">
          <ac:chgData name="Jørgen S. Steenfelt" userId="b92b3b8b-981d-4d21-9309-a934818a50e8" providerId="ADAL" clId="{D13DA49D-33ED-4CFF-959D-48216469F5B4}" dt="2021-09-27T20:04:16.409" v="633" actId="20577"/>
          <ac:spMkLst>
            <pc:docMk/>
            <pc:sldMk cId="1593495009" sldId="406"/>
            <ac:spMk id="8" creationId="{20DABE00-972D-466B-B0A5-C074586AF541}"/>
          </ac:spMkLst>
        </pc:spChg>
      </pc:sldChg>
      <pc:sldChg chg="modSp modNotesTx">
        <pc:chgData name="Jørgen S. Steenfelt" userId="b92b3b8b-981d-4d21-9309-a934818a50e8" providerId="ADAL" clId="{D13DA49D-33ED-4CFF-959D-48216469F5B4}" dt="2021-09-27T19:58:26.615" v="575" actId="1076"/>
        <pc:sldMkLst>
          <pc:docMk/>
          <pc:sldMk cId="513257028" sldId="411"/>
        </pc:sldMkLst>
        <pc:spChg chg="mod">
          <ac:chgData name="Jørgen S. Steenfelt" userId="b92b3b8b-981d-4d21-9309-a934818a50e8" providerId="ADAL" clId="{D13DA49D-33ED-4CFF-959D-48216469F5B4}" dt="2021-09-27T19:58:26.615" v="575" actId="1076"/>
          <ac:spMkLst>
            <pc:docMk/>
            <pc:sldMk cId="513257028" sldId="411"/>
            <ac:spMk id="9" creationId="{0A0DDA35-FE8D-40CB-8458-CCE6D113C41F}"/>
          </ac:spMkLst>
        </pc:spChg>
      </pc:sldChg>
      <pc:sldChg chg="modSp modAnim modNotesTx">
        <pc:chgData name="Jørgen S. Steenfelt" userId="b92b3b8b-981d-4d21-9309-a934818a50e8" providerId="ADAL" clId="{D13DA49D-33ED-4CFF-959D-48216469F5B4}" dt="2021-09-27T20:02:25.177" v="577" actId="5793"/>
        <pc:sldMkLst>
          <pc:docMk/>
          <pc:sldMk cId="476765427" sldId="412"/>
        </pc:sldMkLst>
        <pc:spChg chg="mod">
          <ac:chgData name="Jørgen S. Steenfelt" userId="b92b3b8b-981d-4d21-9309-a934818a50e8" providerId="ADAL" clId="{D13DA49D-33ED-4CFF-959D-48216469F5B4}" dt="2021-09-27T19:37:05.486" v="549" actId="20577"/>
          <ac:spMkLst>
            <pc:docMk/>
            <pc:sldMk cId="476765427" sldId="412"/>
            <ac:spMk id="9" creationId="{0A0DDA35-FE8D-40CB-8458-CCE6D113C41F}"/>
          </ac:spMkLst>
        </pc:spChg>
      </pc:sldChg>
      <pc:sldChg chg="modSp mod">
        <pc:chgData name="Jørgen S. Steenfelt" userId="b92b3b8b-981d-4d21-9309-a934818a50e8" providerId="ADAL" clId="{D13DA49D-33ED-4CFF-959D-48216469F5B4}" dt="2021-09-27T20:20:09.147" v="659" actId="20577"/>
        <pc:sldMkLst>
          <pc:docMk/>
          <pc:sldMk cId="2671242640" sldId="415"/>
        </pc:sldMkLst>
        <pc:spChg chg="mod">
          <ac:chgData name="Jørgen S. Steenfelt" userId="b92b3b8b-981d-4d21-9309-a934818a50e8" providerId="ADAL" clId="{D13DA49D-33ED-4CFF-959D-48216469F5B4}" dt="2021-09-27T19:26:28.353" v="509" actId="114"/>
          <ac:spMkLst>
            <pc:docMk/>
            <pc:sldMk cId="2671242640" sldId="415"/>
            <ac:spMk id="23" creationId="{5E043BE6-AF3F-42A1-B8C8-EBD3775F8A1F}"/>
          </ac:spMkLst>
        </pc:spChg>
        <pc:spChg chg="mod">
          <ac:chgData name="Jørgen S. Steenfelt" userId="b92b3b8b-981d-4d21-9309-a934818a50e8" providerId="ADAL" clId="{D13DA49D-33ED-4CFF-959D-48216469F5B4}" dt="2021-09-27T20:20:09.147" v="659" actId="20577"/>
          <ac:spMkLst>
            <pc:docMk/>
            <pc:sldMk cId="2671242640" sldId="415"/>
            <ac:spMk id="43" creationId="{C39F3721-4517-42E7-8A99-A0A6B13FF37A}"/>
          </ac:spMkLst>
        </pc:spChg>
      </pc:sldChg>
      <pc:sldChg chg="addSp delSp modSp add mod delAnim modAnim">
        <pc:chgData name="Jørgen S. Steenfelt" userId="b92b3b8b-981d-4d21-9309-a934818a50e8" providerId="ADAL" clId="{D13DA49D-33ED-4CFF-959D-48216469F5B4}" dt="2021-09-27T19:41:13.455" v="569" actId="20577"/>
        <pc:sldMkLst>
          <pc:docMk/>
          <pc:sldMk cId="3031673384" sldId="416"/>
        </pc:sldMkLst>
        <pc:spChg chg="mod">
          <ac:chgData name="Jørgen S. Steenfelt" userId="b92b3b8b-981d-4d21-9309-a934818a50e8" providerId="ADAL" clId="{D13DA49D-33ED-4CFF-959D-48216469F5B4}" dt="2021-09-27T19:41:13.455" v="569" actId="20577"/>
          <ac:spMkLst>
            <pc:docMk/>
            <pc:sldMk cId="3031673384" sldId="416"/>
            <ac:spMk id="7" creationId="{3AAAB7E0-0006-4BFD-B5BC-D2A8E7BB5297}"/>
          </ac:spMkLst>
        </pc:spChg>
        <pc:spChg chg="mod">
          <ac:chgData name="Jørgen S. Steenfelt" userId="b92b3b8b-981d-4d21-9309-a934818a50e8" providerId="ADAL" clId="{D13DA49D-33ED-4CFF-959D-48216469F5B4}" dt="2021-09-27T19:23:17.069" v="507" actId="20577"/>
          <ac:spMkLst>
            <pc:docMk/>
            <pc:sldMk cId="3031673384" sldId="416"/>
            <ac:spMk id="8" creationId="{20DABE00-972D-466B-B0A5-C074586AF541}"/>
          </ac:spMkLst>
        </pc:spChg>
        <pc:picChg chg="del">
          <ac:chgData name="Jørgen S. Steenfelt" userId="b92b3b8b-981d-4d21-9309-a934818a50e8" providerId="ADAL" clId="{D13DA49D-33ED-4CFF-959D-48216469F5B4}" dt="2021-09-27T19:17:54.372" v="289" actId="478"/>
          <ac:picMkLst>
            <pc:docMk/>
            <pc:sldMk cId="3031673384" sldId="416"/>
            <ac:picMk id="3" creationId="{88D33420-6A24-4830-98D0-E3CF677D1CEB}"/>
          </ac:picMkLst>
        </pc:picChg>
        <pc:picChg chg="add mod">
          <ac:chgData name="Jørgen S. Steenfelt" userId="b92b3b8b-981d-4d21-9309-a934818a50e8" providerId="ADAL" clId="{D13DA49D-33ED-4CFF-959D-48216469F5B4}" dt="2021-09-27T19:21:19.579" v="476" actId="1076"/>
          <ac:picMkLst>
            <pc:docMk/>
            <pc:sldMk cId="3031673384" sldId="416"/>
            <ac:picMk id="9" creationId="{8C6EEEDC-9C0D-4261-9B70-0A14689E294F}"/>
          </ac:picMkLst>
        </pc:picChg>
        <pc:picChg chg="del">
          <ac:chgData name="Jørgen S. Steenfelt" userId="b92b3b8b-981d-4d21-9309-a934818a50e8" providerId="ADAL" clId="{D13DA49D-33ED-4CFF-959D-48216469F5B4}" dt="2021-09-27T19:17:53.565" v="288" actId="478"/>
          <ac:picMkLst>
            <pc:docMk/>
            <pc:sldMk cId="3031673384" sldId="416"/>
            <ac:picMk id="10" creationId="{1ACF229C-9302-437D-8B1A-A2EB50C965CF}"/>
          </ac:picMkLst>
        </pc:picChg>
      </pc:sldChg>
    </pc:docChg>
  </pc:docChgLst>
  <pc:docChgLst>
    <pc:chgData name="Jørgen S. Steenfelt" userId="b92b3b8b-981d-4d21-9309-a934818a50e8" providerId="ADAL" clId="{DA48A279-9FEA-4D4B-AC9D-CDD179C66A1F}"/>
    <pc:docChg chg="undo custSel addSld delSld modSld">
      <pc:chgData name="Jørgen S. Steenfelt" userId="b92b3b8b-981d-4d21-9309-a934818a50e8" providerId="ADAL" clId="{DA48A279-9FEA-4D4B-AC9D-CDD179C66A1F}" dt="2021-10-06T09:57:16.968" v="1027" actId="20577"/>
      <pc:docMkLst>
        <pc:docMk/>
      </pc:docMkLst>
      <pc:sldChg chg="modSp mod modNotesTx">
        <pc:chgData name="Jørgen S. Steenfelt" userId="b92b3b8b-981d-4d21-9309-a934818a50e8" providerId="ADAL" clId="{DA48A279-9FEA-4D4B-AC9D-CDD179C66A1F}" dt="2021-10-06T08:07:52.927" v="192" actId="20577"/>
        <pc:sldMkLst>
          <pc:docMk/>
          <pc:sldMk cId="513257028" sldId="411"/>
        </pc:sldMkLst>
        <pc:spChg chg="mod">
          <ac:chgData name="Jørgen S. Steenfelt" userId="b92b3b8b-981d-4d21-9309-a934818a50e8" providerId="ADAL" clId="{DA48A279-9FEA-4D4B-AC9D-CDD179C66A1F}" dt="2021-10-06T08:07:19.411" v="130" actId="20577"/>
          <ac:spMkLst>
            <pc:docMk/>
            <pc:sldMk cId="513257028" sldId="411"/>
            <ac:spMk id="9" creationId="{0A0DDA35-FE8D-40CB-8458-CCE6D113C41F}"/>
          </ac:spMkLst>
        </pc:spChg>
      </pc:sldChg>
      <pc:sldChg chg="addSp modSp del mod">
        <pc:chgData name="Jørgen S. Steenfelt" userId="b92b3b8b-981d-4d21-9309-a934818a50e8" providerId="ADAL" clId="{DA48A279-9FEA-4D4B-AC9D-CDD179C66A1F}" dt="2021-10-06T09:55:28.612" v="986" actId="47"/>
        <pc:sldMkLst>
          <pc:docMk/>
          <pc:sldMk cId="476765427" sldId="412"/>
        </pc:sldMkLst>
        <pc:spChg chg="add mod ord">
          <ac:chgData name="Jørgen S. Steenfelt" userId="b92b3b8b-981d-4d21-9309-a934818a50e8" providerId="ADAL" clId="{DA48A279-9FEA-4D4B-AC9D-CDD179C66A1F}" dt="2021-10-06T08:46:05.254" v="614" actId="1076"/>
          <ac:spMkLst>
            <pc:docMk/>
            <pc:sldMk cId="476765427" sldId="412"/>
            <ac:spMk id="2" creationId="{91E1C070-54D1-47FC-94D2-3EA3D7956431}"/>
          </ac:spMkLst>
        </pc:spChg>
        <pc:spChg chg="mod">
          <ac:chgData name="Jørgen S. Steenfelt" userId="b92b3b8b-981d-4d21-9309-a934818a50e8" providerId="ADAL" clId="{DA48A279-9FEA-4D4B-AC9D-CDD179C66A1F}" dt="2021-10-06T08:38:37.388" v="594" actId="20577"/>
          <ac:spMkLst>
            <pc:docMk/>
            <pc:sldMk cId="476765427" sldId="412"/>
            <ac:spMk id="7" creationId="{468A05CE-C9CD-414D-AB52-5D477623CDC5}"/>
          </ac:spMkLst>
        </pc:spChg>
        <pc:picChg chg="mod">
          <ac:chgData name="Jørgen S. Steenfelt" userId="b92b3b8b-981d-4d21-9309-a934818a50e8" providerId="ADAL" clId="{DA48A279-9FEA-4D4B-AC9D-CDD179C66A1F}" dt="2021-10-06T08:45:51.757" v="613" actId="1076"/>
          <ac:picMkLst>
            <pc:docMk/>
            <pc:sldMk cId="476765427" sldId="412"/>
            <ac:picMk id="3" creationId="{C0B8FDE0-B8FE-443C-869F-01597F3955FA}"/>
          </ac:picMkLst>
        </pc:picChg>
      </pc:sldChg>
      <pc:sldChg chg="modSp">
        <pc:chgData name="Jørgen S. Steenfelt" userId="b92b3b8b-981d-4d21-9309-a934818a50e8" providerId="ADAL" clId="{DA48A279-9FEA-4D4B-AC9D-CDD179C66A1F}" dt="2021-10-06T09:52:37.420" v="985" actId="404"/>
        <pc:sldMkLst>
          <pc:docMk/>
          <pc:sldMk cId="3157331639" sldId="417"/>
        </pc:sldMkLst>
        <pc:spChg chg="mod">
          <ac:chgData name="Jørgen S. Steenfelt" userId="b92b3b8b-981d-4d21-9309-a934818a50e8" providerId="ADAL" clId="{DA48A279-9FEA-4D4B-AC9D-CDD179C66A1F}" dt="2021-10-06T09:52:37.420" v="985" actId="404"/>
          <ac:spMkLst>
            <pc:docMk/>
            <pc:sldMk cId="3157331639" sldId="417"/>
            <ac:spMk id="9" creationId="{0A0DDA35-FE8D-40CB-8458-CCE6D113C41F}"/>
          </ac:spMkLst>
        </pc:spChg>
      </pc:sldChg>
      <pc:sldChg chg="addSp modSp mod modNotesTx">
        <pc:chgData name="Jørgen S. Steenfelt" userId="b92b3b8b-981d-4d21-9309-a934818a50e8" providerId="ADAL" clId="{DA48A279-9FEA-4D4B-AC9D-CDD179C66A1F}" dt="2021-10-06T08:23:27.223" v="584" actId="20577"/>
        <pc:sldMkLst>
          <pc:docMk/>
          <pc:sldMk cId="3664625909" sldId="419"/>
        </pc:sldMkLst>
        <pc:spChg chg="add mod">
          <ac:chgData name="Jørgen S. Steenfelt" userId="b92b3b8b-981d-4d21-9309-a934818a50e8" providerId="ADAL" clId="{DA48A279-9FEA-4D4B-AC9D-CDD179C66A1F}" dt="2021-10-06T08:21:55.742" v="445" actId="20577"/>
          <ac:spMkLst>
            <pc:docMk/>
            <pc:sldMk cId="3664625909" sldId="419"/>
            <ac:spMk id="2" creationId="{B1B8B0DA-B0F3-49A3-AB80-A06BA48EC9C3}"/>
          </ac:spMkLst>
        </pc:spChg>
        <pc:spChg chg="mod">
          <ac:chgData name="Jørgen S. Steenfelt" userId="b92b3b8b-981d-4d21-9309-a934818a50e8" providerId="ADAL" clId="{DA48A279-9FEA-4D4B-AC9D-CDD179C66A1F}" dt="2021-10-06T08:10:06.873" v="193" actId="20577"/>
          <ac:spMkLst>
            <pc:docMk/>
            <pc:sldMk cId="3664625909" sldId="419"/>
            <ac:spMk id="7" creationId="{468A05CE-C9CD-414D-AB52-5D477623CDC5}"/>
          </ac:spMkLst>
        </pc:spChg>
      </pc:sldChg>
      <pc:sldChg chg="modSp">
        <pc:chgData name="Jørgen S. Steenfelt" userId="b92b3b8b-981d-4d21-9309-a934818a50e8" providerId="ADAL" clId="{DA48A279-9FEA-4D4B-AC9D-CDD179C66A1F}" dt="2021-10-06T08:24:30.252" v="588" actId="20577"/>
        <pc:sldMkLst>
          <pc:docMk/>
          <pc:sldMk cId="295406289" sldId="420"/>
        </pc:sldMkLst>
        <pc:spChg chg="mod">
          <ac:chgData name="Jørgen S. Steenfelt" userId="b92b3b8b-981d-4d21-9309-a934818a50e8" providerId="ADAL" clId="{DA48A279-9FEA-4D4B-AC9D-CDD179C66A1F}" dt="2021-10-06T08:24:30.252" v="588" actId="20577"/>
          <ac:spMkLst>
            <pc:docMk/>
            <pc:sldMk cId="295406289" sldId="420"/>
            <ac:spMk id="9" creationId="{0A0DDA35-FE8D-40CB-8458-CCE6D113C41F}"/>
          </ac:spMkLst>
        </pc:spChg>
      </pc:sldChg>
      <pc:sldChg chg="delSp modSp add mod">
        <pc:chgData name="Jørgen S. Steenfelt" userId="b92b3b8b-981d-4d21-9309-a934818a50e8" providerId="ADAL" clId="{DA48A279-9FEA-4D4B-AC9D-CDD179C66A1F}" dt="2021-10-06T09:57:16.968" v="1027" actId="20577"/>
        <pc:sldMkLst>
          <pc:docMk/>
          <pc:sldMk cId="1553098884" sldId="422"/>
        </pc:sldMkLst>
        <pc:spChg chg="del mod">
          <ac:chgData name="Jørgen S. Steenfelt" userId="b92b3b8b-981d-4d21-9309-a934818a50e8" providerId="ADAL" clId="{DA48A279-9FEA-4D4B-AC9D-CDD179C66A1F}" dt="2021-10-06T08:56:56.191" v="622" actId="478"/>
          <ac:spMkLst>
            <pc:docMk/>
            <pc:sldMk cId="1553098884" sldId="422"/>
            <ac:spMk id="2" creationId="{91E1C070-54D1-47FC-94D2-3EA3D7956431}"/>
          </ac:spMkLst>
        </pc:spChg>
        <pc:spChg chg="mod">
          <ac:chgData name="Jørgen S. Steenfelt" userId="b92b3b8b-981d-4d21-9309-a934818a50e8" providerId="ADAL" clId="{DA48A279-9FEA-4D4B-AC9D-CDD179C66A1F}" dt="2021-10-06T09:57:16.968" v="1027" actId="20577"/>
          <ac:spMkLst>
            <pc:docMk/>
            <pc:sldMk cId="1553098884" sldId="422"/>
            <ac:spMk id="9" creationId="{0A0DDA35-FE8D-40CB-8458-CCE6D113C41F}"/>
          </ac:spMkLst>
        </pc:spChg>
        <pc:picChg chg="del">
          <ac:chgData name="Jørgen S. Steenfelt" userId="b92b3b8b-981d-4d21-9309-a934818a50e8" providerId="ADAL" clId="{DA48A279-9FEA-4D4B-AC9D-CDD179C66A1F}" dt="2021-10-06T08:53:05.419" v="616" actId="478"/>
          <ac:picMkLst>
            <pc:docMk/>
            <pc:sldMk cId="1553098884" sldId="422"/>
            <ac:picMk id="3" creationId="{C0B8FDE0-B8FE-443C-869F-01597F3955FA}"/>
          </ac:picMkLst>
        </pc:picChg>
        <pc:picChg chg="del mod">
          <ac:chgData name="Jørgen S. Steenfelt" userId="b92b3b8b-981d-4d21-9309-a934818a50e8" providerId="ADAL" clId="{DA48A279-9FEA-4D4B-AC9D-CDD179C66A1F}" dt="2021-10-06T08:53:43.703" v="620" actId="478"/>
          <ac:picMkLst>
            <pc:docMk/>
            <pc:sldMk cId="1553098884" sldId="422"/>
            <ac:picMk id="8" creationId="{79091BC7-2A3D-480B-8FE1-3D1FDB2978CC}"/>
          </ac:picMkLst>
        </pc:picChg>
        <pc:picChg chg="del mod">
          <ac:chgData name="Jørgen S. Steenfelt" userId="b92b3b8b-981d-4d21-9309-a934818a50e8" providerId="ADAL" clId="{DA48A279-9FEA-4D4B-AC9D-CDD179C66A1F}" dt="2021-10-06T08:59:57.538" v="653" actId="478"/>
          <ac:picMkLst>
            <pc:docMk/>
            <pc:sldMk cId="1553098884" sldId="422"/>
            <ac:picMk id="10" creationId="{08399297-2463-461E-91A9-DECD06F92F63}"/>
          </ac:picMkLst>
        </pc:picChg>
        <pc:picChg chg="mod">
          <ac:chgData name="Jørgen S. Steenfelt" userId="b92b3b8b-981d-4d21-9309-a934818a50e8" providerId="ADAL" clId="{DA48A279-9FEA-4D4B-AC9D-CDD179C66A1F}" dt="2021-10-06T09:00:22.331" v="656" actId="14100"/>
          <ac:picMkLst>
            <pc:docMk/>
            <pc:sldMk cId="1553098884" sldId="422"/>
            <ac:picMk id="11" creationId="{60219E19-6BBC-45C4-BAF1-3E12108382C7}"/>
          </ac:picMkLst>
        </pc:picChg>
      </pc:sldChg>
      <pc:sldChg chg="addSp delSp modSp add mod modAnim modNotesTx">
        <pc:chgData name="Jørgen S. Steenfelt" userId="b92b3b8b-981d-4d21-9309-a934818a50e8" providerId="ADAL" clId="{DA48A279-9FEA-4D4B-AC9D-CDD179C66A1F}" dt="2021-10-06T09:40:45.773" v="836" actId="20577"/>
        <pc:sldMkLst>
          <pc:docMk/>
          <pc:sldMk cId="1914454467" sldId="423"/>
        </pc:sldMkLst>
        <pc:spChg chg="mod">
          <ac:chgData name="Jørgen S. Steenfelt" userId="b92b3b8b-981d-4d21-9309-a934818a50e8" providerId="ADAL" clId="{DA48A279-9FEA-4D4B-AC9D-CDD179C66A1F}" dt="2021-10-06T09:36:37.386" v="686" actId="1076"/>
          <ac:spMkLst>
            <pc:docMk/>
            <pc:sldMk cId="1914454467" sldId="423"/>
            <ac:spMk id="7" creationId="{468A05CE-C9CD-414D-AB52-5D477623CDC5}"/>
          </ac:spMkLst>
        </pc:spChg>
        <pc:spChg chg="del">
          <ac:chgData name="Jørgen S. Steenfelt" userId="b92b3b8b-981d-4d21-9309-a934818a50e8" providerId="ADAL" clId="{DA48A279-9FEA-4D4B-AC9D-CDD179C66A1F}" dt="2021-10-06T09:22:57.973" v="666" actId="478"/>
          <ac:spMkLst>
            <pc:docMk/>
            <pc:sldMk cId="1914454467" sldId="423"/>
            <ac:spMk id="9" creationId="{0A0DDA35-FE8D-40CB-8458-CCE6D113C41F}"/>
          </ac:spMkLst>
        </pc:spChg>
        <pc:picChg chg="del mod">
          <ac:chgData name="Jørgen S. Steenfelt" userId="b92b3b8b-981d-4d21-9309-a934818a50e8" providerId="ADAL" clId="{DA48A279-9FEA-4D4B-AC9D-CDD179C66A1F}" dt="2021-10-06T09:24:38.418" v="667" actId="478"/>
          <ac:picMkLst>
            <pc:docMk/>
            <pc:sldMk cId="1914454467" sldId="423"/>
            <ac:picMk id="2" creationId="{D57B9DCA-5491-404F-AD25-A290EF92671E}"/>
          </ac:picMkLst>
        </pc:picChg>
        <pc:picChg chg="mod">
          <ac:chgData name="Jørgen S. Steenfelt" userId="b92b3b8b-981d-4d21-9309-a934818a50e8" providerId="ADAL" clId="{DA48A279-9FEA-4D4B-AC9D-CDD179C66A1F}" dt="2021-10-06T09:36:33.802" v="685" actId="1076"/>
          <ac:picMkLst>
            <pc:docMk/>
            <pc:sldMk cId="1914454467" sldId="423"/>
            <ac:picMk id="3" creationId="{CAC23798-1154-44A5-A302-BBE758205F23}"/>
          </ac:picMkLst>
        </pc:picChg>
        <pc:picChg chg="del mod">
          <ac:chgData name="Jørgen S. Steenfelt" userId="b92b3b8b-981d-4d21-9309-a934818a50e8" providerId="ADAL" clId="{DA48A279-9FEA-4D4B-AC9D-CDD179C66A1F}" dt="2021-10-06T09:32:03.752" v="671" actId="478"/>
          <ac:picMkLst>
            <pc:docMk/>
            <pc:sldMk cId="1914454467" sldId="423"/>
            <ac:picMk id="8" creationId="{99D1F14F-9677-449B-A5FA-0163C0CE2662}"/>
          </ac:picMkLst>
        </pc:picChg>
        <pc:picChg chg="mod">
          <ac:chgData name="Jørgen S. Steenfelt" userId="b92b3b8b-981d-4d21-9309-a934818a50e8" providerId="ADAL" clId="{DA48A279-9FEA-4D4B-AC9D-CDD179C66A1F}" dt="2021-10-06T09:36:47.489" v="688" actId="14100"/>
          <ac:picMkLst>
            <pc:docMk/>
            <pc:sldMk cId="1914454467" sldId="423"/>
            <ac:picMk id="10" creationId="{AED4E4AE-5779-480B-91A3-74D2B1E6F06F}"/>
          </ac:picMkLst>
        </pc:picChg>
        <pc:picChg chg="del">
          <ac:chgData name="Jørgen S. Steenfelt" userId="b92b3b8b-981d-4d21-9309-a934818a50e8" providerId="ADAL" clId="{DA48A279-9FEA-4D4B-AC9D-CDD179C66A1F}" dt="2021-10-06T09:22:00.920" v="662" actId="478"/>
          <ac:picMkLst>
            <pc:docMk/>
            <pc:sldMk cId="1914454467" sldId="423"/>
            <ac:picMk id="11" creationId="{60219E19-6BBC-45C4-BAF1-3E12108382C7}"/>
          </ac:picMkLst>
        </pc:picChg>
        <pc:picChg chg="add mod">
          <ac:chgData name="Jørgen S. Steenfelt" userId="b92b3b8b-981d-4d21-9309-a934818a50e8" providerId="ADAL" clId="{DA48A279-9FEA-4D4B-AC9D-CDD179C66A1F}" dt="2021-10-06T09:36:42.409" v="687" actId="14100"/>
          <ac:picMkLst>
            <pc:docMk/>
            <pc:sldMk cId="1914454467" sldId="423"/>
            <ac:picMk id="12" creationId="{A095F188-B279-4E10-8762-FCC075527B2A}"/>
          </ac:picMkLst>
        </pc:picChg>
      </pc:sldChg>
      <pc:sldChg chg="addSp delSp modSp new mod modAnim modNotesTx">
        <pc:chgData name="Jørgen S. Steenfelt" userId="b92b3b8b-981d-4d21-9309-a934818a50e8" providerId="ADAL" clId="{DA48A279-9FEA-4D4B-AC9D-CDD179C66A1F}" dt="2021-10-06T09:51:28.765" v="983" actId="313"/>
        <pc:sldMkLst>
          <pc:docMk/>
          <pc:sldMk cId="244665978" sldId="424"/>
        </pc:sldMkLst>
        <pc:spChg chg="del">
          <ac:chgData name="Jørgen S. Steenfelt" userId="b92b3b8b-981d-4d21-9309-a934818a50e8" providerId="ADAL" clId="{DA48A279-9FEA-4D4B-AC9D-CDD179C66A1F}" dt="2021-10-06T09:41:50.902" v="840" actId="478"/>
          <ac:spMkLst>
            <pc:docMk/>
            <pc:sldMk cId="244665978" sldId="424"/>
            <ac:spMk id="2" creationId="{732014E8-AF31-45EA-97FA-C67455536703}"/>
          </ac:spMkLst>
        </pc:spChg>
        <pc:spChg chg="del">
          <ac:chgData name="Jørgen S. Steenfelt" userId="b92b3b8b-981d-4d21-9309-a934818a50e8" providerId="ADAL" clId="{DA48A279-9FEA-4D4B-AC9D-CDD179C66A1F}" dt="2021-10-06T09:41:49.170" v="839" actId="478"/>
          <ac:spMkLst>
            <pc:docMk/>
            <pc:sldMk cId="244665978" sldId="424"/>
            <ac:spMk id="3" creationId="{EDFED4B6-35C2-44CF-86E7-938FAFC6FD32}"/>
          </ac:spMkLst>
        </pc:spChg>
        <pc:spChg chg="add mod">
          <ac:chgData name="Jørgen S. Steenfelt" userId="b92b3b8b-981d-4d21-9309-a934818a50e8" providerId="ADAL" clId="{DA48A279-9FEA-4D4B-AC9D-CDD179C66A1F}" dt="2021-10-06T09:50:20.904" v="912" actId="207"/>
          <ac:spMkLst>
            <pc:docMk/>
            <pc:sldMk cId="244665978" sldId="424"/>
            <ac:spMk id="7" creationId="{CC851A02-1289-4ECF-8FE3-1E76BE1EDBD0}"/>
          </ac:spMkLst>
        </pc:spChg>
        <pc:spChg chg="add mod">
          <ac:chgData name="Jørgen S. Steenfelt" userId="b92b3b8b-981d-4d21-9309-a934818a50e8" providerId="ADAL" clId="{DA48A279-9FEA-4D4B-AC9D-CDD179C66A1F}" dt="2021-10-06T09:48:37.966" v="901" actId="1076"/>
          <ac:spMkLst>
            <pc:docMk/>
            <pc:sldMk cId="244665978" sldId="424"/>
            <ac:spMk id="13" creationId="{0813170C-2954-41C8-9964-21F67924139A}"/>
          </ac:spMkLst>
        </pc:spChg>
        <pc:picChg chg="add mod ord">
          <ac:chgData name="Jørgen S. Steenfelt" userId="b92b3b8b-981d-4d21-9309-a934818a50e8" providerId="ADAL" clId="{DA48A279-9FEA-4D4B-AC9D-CDD179C66A1F}" dt="2021-10-06T09:49:07.047" v="904" actId="167"/>
          <ac:picMkLst>
            <pc:docMk/>
            <pc:sldMk cId="244665978" sldId="424"/>
            <ac:picMk id="8" creationId="{9720C6EE-E6F4-4031-8FFA-A4E1EC379592}"/>
          </ac:picMkLst>
        </pc:picChg>
        <pc:picChg chg="add del mod">
          <ac:chgData name="Jørgen S. Steenfelt" userId="b92b3b8b-981d-4d21-9309-a934818a50e8" providerId="ADAL" clId="{DA48A279-9FEA-4D4B-AC9D-CDD179C66A1F}" dt="2021-10-06T09:42:54.348" v="849" actId="478"/>
          <ac:picMkLst>
            <pc:docMk/>
            <pc:sldMk cId="244665978" sldId="424"/>
            <ac:picMk id="10" creationId="{2B6DE9D5-344C-4475-B9AC-EE0E76F7EAC4}"/>
          </ac:picMkLst>
        </pc:picChg>
        <pc:picChg chg="add mod ord modCrop">
          <ac:chgData name="Jørgen S. Steenfelt" userId="b92b3b8b-981d-4d21-9309-a934818a50e8" providerId="ADAL" clId="{DA48A279-9FEA-4D4B-AC9D-CDD179C66A1F}" dt="2021-10-06T09:48:54.637" v="903" actId="167"/>
          <ac:picMkLst>
            <pc:docMk/>
            <pc:sldMk cId="244665978" sldId="424"/>
            <ac:picMk id="12" creationId="{9DCFAAC6-CDA0-40B3-B639-F0EEDD794167}"/>
          </ac:picMkLst>
        </pc:picChg>
      </pc:sldChg>
    </pc:docChg>
  </pc:docChgLst>
  <pc:docChgLst>
    <pc:chgData name="Jørgen S. Steenfelt" userId="b92b3b8b-981d-4d21-9309-a934818a50e8" providerId="ADAL" clId="{7AD2559D-86AF-443A-823B-B91D72E762EE}"/>
    <pc:docChg chg="undo custSel addSld delSld modSld sldOrd modNotesMaster modHandout">
      <pc:chgData name="Jørgen S. Steenfelt" userId="b92b3b8b-981d-4d21-9309-a934818a50e8" providerId="ADAL" clId="{7AD2559D-86AF-443A-823B-B91D72E762EE}" dt="2021-09-26T08:36:26.490" v="6230" actId="947"/>
      <pc:docMkLst>
        <pc:docMk/>
      </pc:docMkLst>
      <pc:sldChg chg="del">
        <pc:chgData name="Jørgen S. Steenfelt" userId="b92b3b8b-981d-4d21-9309-a934818a50e8" providerId="ADAL" clId="{7AD2559D-86AF-443A-823B-B91D72E762EE}" dt="2021-09-25T12:16:28.341" v="160" actId="47"/>
        <pc:sldMkLst>
          <pc:docMk/>
          <pc:sldMk cId="665285995" sldId="270"/>
        </pc:sldMkLst>
      </pc:sldChg>
      <pc:sldChg chg="addSp delSp modSp mod modAnim modNotes modNotesTx">
        <pc:chgData name="Jørgen S. Steenfelt" userId="b92b3b8b-981d-4d21-9309-a934818a50e8" providerId="ADAL" clId="{7AD2559D-86AF-443A-823B-B91D72E762EE}" dt="2021-09-26T08:13:47.010" v="4337" actId="20577"/>
        <pc:sldMkLst>
          <pc:docMk/>
          <pc:sldMk cId="2183879787" sldId="385"/>
        </pc:sldMkLst>
        <pc:spChg chg="mod">
          <ac:chgData name="Jørgen S. Steenfelt" userId="b92b3b8b-981d-4d21-9309-a934818a50e8" providerId="ADAL" clId="{7AD2559D-86AF-443A-823B-B91D72E762EE}" dt="2021-09-25T22:27:13.635" v="4214" actId="20577"/>
          <ac:spMkLst>
            <pc:docMk/>
            <pc:sldMk cId="2183879787" sldId="385"/>
            <ac:spMk id="15" creationId="{01502A30-6691-44A2-BF09-9409474EE24C}"/>
          </ac:spMkLst>
        </pc:spChg>
        <pc:picChg chg="del">
          <ac:chgData name="Jørgen S. Steenfelt" userId="b92b3b8b-981d-4d21-9309-a934818a50e8" providerId="ADAL" clId="{7AD2559D-86AF-443A-823B-B91D72E762EE}" dt="2021-09-25T12:12:36.884" v="145" actId="478"/>
          <ac:picMkLst>
            <pc:docMk/>
            <pc:sldMk cId="2183879787" sldId="385"/>
            <ac:picMk id="3" creationId="{37A0B7EE-6FA6-42AC-9D05-F883808D30D3}"/>
          </ac:picMkLst>
        </pc:picChg>
        <pc:picChg chg="add mod ord modCrop">
          <ac:chgData name="Jørgen S. Steenfelt" userId="b92b3b8b-981d-4d21-9309-a934818a50e8" providerId="ADAL" clId="{7AD2559D-86AF-443A-823B-B91D72E762EE}" dt="2021-09-25T12:14:09.140" v="151" actId="732"/>
          <ac:picMkLst>
            <pc:docMk/>
            <pc:sldMk cId="2183879787" sldId="385"/>
            <ac:picMk id="8" creationId="{26500637-B7CD-49EE-AC4B-B4F369845BDB}"/>
          </ac:picMkLst>
        </pc:picChg>
      </pc:sldChg>
      <pc:sldChg chg="del">
        <pc:chgData name="Jørgen S. Steenfelt" userId="b92b3b8b-981d-4d21-9309-a934818a50e8" providerId="ADAL" clId="{7AD2559D-86AF-443A-823B-B91D72E762EE}" dt="2021-09-25T12:16:38.233" v="161" actId="47"/>
        <pc:sldMkLst>
          <pc:docMk/>
          <pc:sldMk cId="2086504645" sldId="386"/>
        </pc:sldMkLst>
      </pc:sldChg>
      <pc:sldChg chg="del">
        <pc:chgData name="Jørgen S. Steenfelt" userId="b92b3b8b-981d-4d21-9309-a934818a50e8" providerId="ADAL" clId="{7AD2559D-86AF-443A-823B-B91D72E762EE}" dt="2021-09-25T12:16:25.781" v="159" actId="47"/>
        <pc:sldMkLst>
          <pc:docMk/>
          <pc:sldMk cId="1345742877" sldId="392"/>
        </pc:sldMkLst>
      </pc:sldChg>
      <pc:sldChg chg="del">
        <pc:chgData name="Jørgen S. Steenfelt" userId="b92b3b8b-981d-4d21-9309-a934818a50e8" providerId="ADAL" clId="{7AD2559D-86AF-443A-823B-B91D72E762EE}" dt="2021-09-25T12:16:41.210" v="162" actId="47"/>
        <pc:sldMkLst>
          <pc:docMk/>
          <pc:sldMk cId="427027877" sldId="393"/>
        </pc:sldMkLst>
      </pc:sldChg>
      <pc:sldChg chg="del">
        <pc:chgData name="Jørgen S. Steenfelt" userId="b92b3b8b-981d-4d21-9309-a934818a50e8" providerId="ADAL" clId="{7AD2559D-86AF-443A-823B-B91D72E762EE}" dt="2021-09-25T12:16:23.760" v="158" actId="47"/>
        <pc:sldMkLst>
          <pc:docMk/>
          <pc:sldMk cId="39085260" sldId="394"/>
        </pc:sldMkLst>
      </pc:sldChg>
      <pc:sldChg chg="addSp delSp modSp mod delAnim modAnim modNotesTx">
        <pc:chgData name="Jørgen S. Steenfelt" userId="b92b3b8b-981d-4d21-9309-a934818a50e8" providerId="ADAL" clId="{7AD2559D-86AF-443A-823B-B91D72E762EE}" dt="2021-09-26T08:17:50.080" v="4624" actId="20577"/>
        <pc:sldMkLst>
          <pc:docMk/>
          <pc:sldMk cId="2281588019" sldId="395"/>
        </pc:sldMkLst>
        <pc:spChg chg="mod">
          <ac:chgData name="Jørgen S. Steenfelt" userId="b92b3b8b-981d-4d21-9309-a934818a50e8" providerId="ADAL" clId="{7AD2559D-86AF-443A-823B-B91D72E762EE}" dt="2021-09-25T13:34:43.946" v="470" actId="20577"/>
          <ac:spMkLst>
            <pc:docMk/>
            <pc:sldMk cId="2281588019" sldId="395"/>
            <ac:spMk id="7" creationId="{468A05CE-C9CD-414D-AB52-5D477623CDC5}"/>
          </ac:spMkLst>
        </pc:spChg>
        <pc:spChg chg="mod">
          <ac:chgData name="Jørgen S. Steenfelt" userId="b92b3b8b-981d-4d21-9309-a934818a50e8" providerId="ADAL" clId="{7AD2559D-86AF-443A-823B-B91D72E762EE}" dt="2021-09-25T16:44:42.652" v="1973" actId="14100"/>
          <ac:spMkLst>
            <pc:docMk/>
            <pc:sldMk cId="2281588019" sldId="395"/>
            <ac:spMk id="9" creationId="{0A0DDA35-FE8D-40CB-8458-CCE6D113C41F}"/>
          </ac:spMkLst>
        </pc:spChg>
        <pc:picChg chg="add mod modCrop">
          <ac:chgData name="Jørgen S. Steenfelt" userId="b92b3b8b-981d-4d21-9309-a934818a50e8" providerId="ADAL" clId="{7AD2559D-86AF-443A-823B-B91D72E762EE}" dt="2021-09-25T20:39:29.305" v="2618" actId="14100"/>
          <ac:picMkLst>
            <pc:docMk/>
            <pc:sldMk cId="2281588019" sldId="395"/>
            <ac:picMk id="3" creationId="{07A880DB-977F-4B63-B8D7-E93FAEF6327A}"/>
          </ac:picMkLst>
        </pc:picChg>
        <pc:picChg chg="add del mod">
          <ac:chgData name="Jørgen S. Steenfelt" userId="b92b3b8b-981d-4d21-9309-a934818a50e8" providerId="ADAL" clId="{7AD2559D-86AF-443A-823B-B91D72E762EE}" dt="2021-09-25T20:39:04.456" v="2610" actId="478"/>
          <ac:picMkLst>
            <pc:docMk/>
            <pc:sldMk cId="2281588019" sldId="395"/>
            <ac:picMk id="10" creationId="{92940414-E141-41DA-83A5-3D566384546D}"/>
          </ac:picMkLst>
        </pc:picChg>
        <pc:picChg chg="add mod">
          <ac:chgData name="Jørgen S. Steenfelt" userId="b92b3b8b-981d-4d21-9309-a934818a50e8" providerId="ADAL" clId="{7AD2559D-86AF-443A-823B-B91D72E762EE}" dt="2021-09-25T16:48:16.388" v="1983" actId="1076"/>
          <ac:picMkLst>
            <pc:docMk/>
            <pc:sldMk cId="2281588019" sldId="395"/>
            <ac:picMk id="11" creationId="{64D079F1-91F0-4901-ABF5-4C0EA4E91240}"/>
          </ac:picMkLst>
        </pc:picChg>
        <pc:picChg chg="del">
          <ac:chgData name="Jørgen S. Steenfelt" userId="b92b3b8b-981d-4d21-9309-a934818a50e8" providerId="ADAL" clId="{7AD2559D-86AF-443A-823B-B91D72E762EE}" dt="2021-09-25T13:32:30.038" v="368" actId="478"/>
          <ac:picMkLst>
            <pc:docMk/>
            <pc:sldMk cId="2281588019" sldId="395"/>
            <ac:picMk id="13" creationId="{DEC9F00C-E2CF-4F1D-A888-36C99B9CD107}"/>
          </ac:picMkLst>
        </pc:picChg>
        <pc:picChg chg="add mod">
          <ac:chgData name="Jørgen S. Steenfelt" userId="b92b3b8b-981d-4d21-9309-a934818a50e8" providerId="ADAL" clId="{7AD2559D-86AF-443A-823B-B91D72E762EE}" dt="2021-09-25T20:39:26.520" v="2617" actId="14100"/>
          <ac:picMkLst>
            <pc:docMk/>
            <pc:sldMk cId="2281588019" sldId="395"/>
            <ac:picMk id="14" creationId="{E2A2987E-177C-4FE8-842C-266861466EB5}"/>
          </ac:picMkLst>
        </pc:picChg>
        <pc:picChg chg="add del mod">
          <ac:chgData name="Jørgen S. Steenfelt" userId="b92b3b8b-981d-4d21-9309-a934818a50e8" providerId="ADAL" clId="{7AD2559D-86AF-443A-823B-B91D72E762EE}" dt="2021-09-25T20:47:53.802" v="2639" actId="478"/>
          <ac:picMkLst>
            <pc:docMk/>
            <pc:sldMk cId="2281588019" sldId="395"/>
            <ac:picMk id="16" creationId="{2412BC89-FEAB-4E0F-B1C8-915A665E60BE}"/>
          </ac:picMkLst>
        </pc:picChg>
      </pc:sldChg>
      <pc:sldChg chg="del">
        <pc:chgData name="Jørgen S. Steenfelt" userId="b92b3b8b-981d-4d21-9309-a934818a50e8" providerId="ADAL" clId="{7AD2559D-86AF-443A-823B-B91D72E762EE}" dt="2021-09-25T12:16:22.573" v="157" actId="47"/>
        <pc:sldMkLst>
          <pc:docMk/>
          <pc:sldMk cId="502260159" sldId="397"/>
        </pc:sldMkLst>
      </pc:sldChg>
      <pc:sldChg chg="del">
        <pc:chgData name="Jørgen S. Steenfelt" userId="b92b3b8b-981d-4d21-9309-a934818a50e8" providerId="ADAL" clId="{7AD2559D-86AF-443A-823B-B91D72E762EE}" dt="2021-09-25T12:16:15.935" v="155" actId="47"/>
        <pc:sldMkLst>
          <pc:docMk/>
          <pc:sldMk cId="144138021" sldId="398"/>
        </pc:sldMkLst>
      </pc:sldChg>
      <pc:sldChg chg="del">
        <pc:chgData name="Jørgen S. Steenfelt" userId="b92b3b8b-981d-4d21-9309-a934818a50e8" providerId="ADAL" clId="{7AD2559D-86AF-443A-823B-B91D72E762EE}" dt="2021-09-25T12:16:20.935" v="156" actId="47"/>
        <pc:sldMkLst>
          <pc:docMk/>
          <pc:sldMk cId="2876034060" sldId="399"/>
        </pc:sldMkLst>
      </pc:sldChg>
      <pc:sldChg chg="addSp delSp modSp mod">
        <pc:chgData name="Jørgen S. Steenfelt" userId="b92b3b8b-981d-4d21-9309-a934818a50e8" providerId="ADAL" clId="{7AD2559D-86AF-443A-823B-B91D72E762EE}" dt="2021-09-26T08:12:34.984" v="4269" actId="1076"/>
        <pc:sldMkLst>
          <pc:docMk/>
          <pc:sldMk cId="3448947355" sldId="400"/>
        </pc:sldMkLst>
        <pc:spChg chg="mod">
          <ac:chgData name="Jørgen S. Steenfelt" userId="b92b3b8b-981d-4d21-9309-a934818a50e8" providerId="ADAL" clId="{7AD2559D-86AF-443A-823B-B91D72E762EE}" dt="2021-09-25T12:07:34.651" v="27" actId="20577"/>
          <ac:spMkLst>
            <pc:docMk/>
            <pc:sldMk cId="3448947355" sldId="400"/>
            <ac:spMk id="6" creationId="{EDC897E1-FD56-4408-BEAC-6B3F752529EC}"/>
          </ac:spMkLst>
        </pc:spChg>
        <pc:spChg chg="mod">
          <ac:chgData name="Jørgen S. Steenfelt" userId="b92b3b8b-981d-4d21-9309-a934818a50e8" providerId="ADAL" clId="{7AD2559D-86AF-443A-823B-B91D72E762EE}" dt="2021-09-25T12:08:55.686" v="131" actId="20577"/>
          <ac:spMkLst>
            <pc:docMk/>
            <pc:sldMk cId="3448947355" sldId="400"/>
            <ac:spMk id="7" creationId="{2F6A7EF5-AABD-4E8D-BB80-92DBDDF3C1C7}"/>
          </ac:spMkLst>
        </pc:spChg>
        <pc:spChg chg="mod">
          <ac:chgData name="Jørgen S. Steenfelt" userId="b92b3b8b-981d-4d21-9309-a934818a50e8" providerId="ADAL" clId="{7AD2559D-86AF-443A-823B-B91D72E762EE}" dt="2021-09-26T08:12:34.984" v="4269" actId="1076"/>
          <ac:spMkLst>
            <pc:docMk/>
            <pc:sldMk cId="3448947355" sldId="400"/>
            <ac:spMk id="8" creationId="{F7200976-62F1-41E7-9704-538EB1B1B467}"/>
          </ac:spMkLst>
        </pc:spChg>
        <pc:picChg chg="del">
          <ac:chgData name="Jørgen S. Steenfelt" userId="b92b3b8b-981d-4d21-9309-a934818a50e8" providerId="ADAL" clId="{7AD2559D-86AF-443A-823B-B91D72E762EE}" dt="2021-09-25T12:09:05.867" v="132" actId="478"/>
          <ac:picMkLst>
            <pc:docMk/>
            <pc:sldMk cId="3448947355" sldId="400"/>
            <ac:picMk id="4" creationId="{3FD8EAFB-90C6-4B1F-826B-DEAD329FDE75}"/>
          </ac:picMkLst>
        </pc:picChg>
        <pc:picChg chg="add mod ord modCrop">
          <ac:chgData name="Jørgen S. Steenfelt" userId="b92b3b8b-981d-4d21-9309-a934818a50e8" providerId="ADAL" clId="{7AD2559D-86AF-443A-823B-B91D72E762EE}" dt="2021-09-25T12:11:49.631" v="144" actId="1076"/>
          <ac:picMkLst>
            <pc:docMk/>
            <pc:sldMk cId="3448947355" sldId="400"/>
            <ac:picMk id="5" creationId="{65C82BD1-0A69-4B2E-90E0-2A39DD586072}"/>
          </ac:picMkLst>
        </pc:picChg>
      </pc:sldChg>
      <pc:sldChg chg="del">
        <pc:chgData name="Jørgen S. Steenfelt" userId="b92b3b8b-981d-4d21-9309-a934818a50e8" providerId="ADAL" clId="{7AD2559D-86AF-443A-823B-B91D72E762EE}" dt="2021-09-25T14:31:59.413" v="937" actId="47"/>
        <pc:sldMkLst>
          <pc:docMk/>
          <pc:sldMk cId="1483192142" sldId="402"/>
        </pc:sldMkLst>
      </pc:sldChg>
      <pc:sldChg chg="del">
        <pc:chgData name="Jørgen S. Steenfelt" userId="b92b3b8b-981d-4d21-9309-a934818a50e8" providerId="ADAL" clId="{7AD2559D-86AF-443A-823B-B91D72E762EE}" dt="2021-09-25T12:16:02.681" v="152" actId="47"/>
        <pc:sldMkLst>
          <pc:docMk/>
          <pc:sldMk cId="2022389751" sldId="403"/>
        </pc:sldMkLst>
      </pc:sldChg>
      <pc:sldChg chg="del">
        <pc:chgData name="Jørgen S. Steenfelt" userId="b92b3b8b-981d-4d21-9309-a934818a50e8" providerId="ADAL" clId="{7AD2559D-86AF-443A-823B-B91D72E762EE}" dt="2021-09-25T12:16:04.021" v="153" actId="47"/>
        <pc:sldMkLst>
          <pc:docMk/>
          <pc:sldMk cId="2387538980" sldId="404"/>
        </pc:sldMkLst>
      </pc:sldChg>
      <pc:sldChg chg="del">
        <pc:chgData name="Jørgen S. Steenfelt" userId="b92b3b8b-981d-4d21-9309-a934818a50e8" providerId="ADAL" clId="{7AD2559D-86AF-443A-823B-B91D72E762EE}" dt="2021-09-25T12:16:13.357" v="154" actId="47"/>
        <pc:sldMkLst>
          <pc:docMk/>
          <pc:sldMk cId="165442218" sldId="405"/>
        </pc:sldMkLst>
      </pc:sldChg>
      <pc:sldChg chg="addSp delSp modSp mod modAnim modNotesTx">
        <pc:chgData name="Jørgen S. Steenfelt" userId="b92b3b8b-981d-4d21-9309-a934818a50e8" providerId="ADAL" clId="{7AD2559D-86AF-443A-823B-B91D72E762EE}" dt="2021-09-26T08:33:30.473" v="5917" actId="20577"/>
        <pc:sldMkLst>
          <pc:docMk/>
          <pc:sldMk cId="1593495009" sldId="406"/>
        </pc:sldMkLst>
        <pc:spChg chg="mod">
          <ac:chgData name="Jørgen S. Steenfelt" userId="b92b3b8b-981d-4d21-9309-a934818a50e8" providerId="ADAL" clId="{7AD2559D-86AF-443A-823B-B91D72E762EE}" dt="2021-09-25T21:43:40.216" v="3636" actId="20577"/>
          <ac:spMkLst>
            <pc:docMk/>
            <pc:sldMk cId="1593495009" sldId="406"/>
            <ac:spMk id="7" creationId="{3AAAB7E0-0006-4BFD-B5BC-D2A8E7BB5297}"/>
          </ac:spMkLst>
        </pc:spChg>
        <pc:spChg chg="mod">
          <ac:chgData name="Jørgen S. Steenfelt" userId="b92b3b8b-981d-4d21-9309-a934818a50e8" providerId="ADAL" clId="{7AD2559D-86AF-443A-823B-B91D72E762EE}" dt="2021-09-25T22:34:02.358" v="4247" actId="20577"/>
          <ac:spMkLst>
            <pc:docMk/>
            <pc:sldMk cId="1593495009" sldId="406"/>
            <ac:spMk id="8" creationId="{20DABE00-972D-466B-B0A5-C074586AF541}"/>
          </ac:spMkLst>
        </pc:spChg>
        <pc:spChg chg="add mod">
          <ac:chgData name="Jørgen S. Steenfelt" userId="b92b3b8b-981d-4d21-9309-a934818a50e8" providerId="ADAL" clId="{7AD2559D-86AF-443A-823B-B91D72E762EE}" dt="2021-09-25T22:36:32.465" v="4264" actId="164"/>
          <ac:spMkLst>
            <pc:docMk/>
            <pc:sldMk cId="1593495009" sldId="406"/>
            <ac:spMk id="16" creationId="{29023E49-755D-4EED-814F-ECB110BC7AEE}"/>
          </ac:spMkLst>
        </pc:spChg>
        <pc:grpChg chg="add mod">
          <ac:chgData name="Jørgen S. Steenfelt" userId="b92b3b8b-981d-4d21-9309-a934818a50e8" providerId="ADAL" clId="{7AD2559D-86AF-443A-823B-B91D72E762EE}" dt="2021-09-25T22:36:32.465" v="4264" actId="164"/>
          <ac:grpSpMkLst>
            <pc:docMk/>
            <pc:sldMk cId="1593495009" sldId="406"/>
            <ac:grpSpMk id="19" creationId="{BB589C17-2BD8-4ACC-8BC0-3976262D58F4}"/>
          </ac:grpSpMkLst>
        </pc:grpChg>
        <pc:picChg chg="add mod modCrop">
          <ac:chgData name="Jørgen S. Steenfelt" userId="b92b3b8b-981d-4d21-9309-a934818a50e8" providerId="ADAL" clId="{7AD2559D-86AF-443A-823B-B91D72E762EE}" dt="2021-09-25T21:49:24.757" v="3719" actId="1076"/>
          <ac:picMkLst>
            <pc:docMk/>
            <pc:sldMk cId="1593495009" sldId="406"/>
            <ac:picMk id="3" creationId="{8BD84F38-17A5-4E96-A95E-7A45A04A67B7}"/>
          </ac:picMkLst>
        </pc:picChg>
        <pc:picChg chg="del">
          <ac:chgData name="Jørgen S. Steenfelt" userId="b92b3b8b-981d-4d21-9309-a934818a50e8" providerId="ADAL" clId="{7AD2559D-86AF-443A-823B-B91D72E762EE}" dt="2021-09-25T14:32:15.572" v="939" actId="478"/>
          <ac:picMkLst>
            <pc:docMk/>
            <pc:sldMk cId="1593495009" sldId="406"/>
            <ac:picMk id="9" creationId="{E5FB3DDE-5350-469B-9955-3F01B867CA6D}"/>
          </ac:picMkLst>
        </pc:picChg>
        <pc:picChg chg="del">
          <ac:chgData name="Jørgen S. Steenfelt" userId="b92b3b8b-981d-4d21-9309-a934818a50e8" providerId="ADAL" clId="{7AD2559D-86AF-443A-823B-B91D72E762EE}" dt="2021-09-25T21:44:42.698" v="3683" actId="478"/>
          <ac:picMkLst>
            <pc:docMk/>
            <pc:sldMk cId="1593495009" sldId="406"/>
            <ac:picMk id="11" creationId="{37140337-FE18-4456-9F21-F4DC1849A00E}"/>
          </ac:picMkLst>
        </pc:picChg>
        <pc:picChg chg="del">
          <ac:chgData name="Jørgen S. Steenfelt" userId="b92b3b8b-981d-4d21-9309-a934818a50e8" providerId="ADAL" clId="{7AD2559D-86AF-443A-823B-B91D72E762EE}" dt="2021-09-25T14:32:12.165" v="938" actId="478"/>
          <ac:picMkLst>
            <pc:docMk/>
            <pc:sldMk cId="1593495009" sldId="406"/>
            <ac:picMk id="12" creationId="{62014D24-32C6-401B-A499-3C04055897B9}"/>
          </ac:picMkLst>
        </pc:picChg>
        <pc:picChg chg="del">
          <ac:chgData name="Jørgen S. Steenfelt" userId="b92b3b8b-981d-4d21-9309-a934818a50e8" providerId="ADAL" clId="{7AD2559D-86AF-443A-823B-B91D72E762EE}" dt="2021-09-25T14:32:17.691" v="941" actId="478"/>
          <ac:picMkLst>
            <pc:docMk/>
            <pc:sldMk cId="1593495009" sldId="406"/>
            <ac:picMk id="13" creationId="{2754A620-D6FD-4218-910B-7411C0D13BA2}"/>
          </ac:picMkLst>
        </pc:picChg>
        <pc:picChg chg="add mod modCrop">
          <ac:chgData name="Jørgen S. Steenfelt" userId="b92b3b8b-981d-4d21-9309-a934818a50e8" providerId="ADAL" clId="{7AD2559D-86AF-443A-823B-B91D72E762EE}" dt="2021-09-25T21:51:56.680" v="3728" actId="1076"/>
          <ac:picMkLst>
            <pc:docMk/>
            <pc:sldMk cId="1593495009" sldId="406"/>
            <ac:picMk id="14" creationId="{99B6CB3C-1519-4E17-BAF8-73C35A06FBB4}"/>
          </ac:picMkLst>
        </pc:picChg>
        <pc:picChg chg="del">
          <ac:chgData name="Jørgen S. Steenfelt" userId="b92b3b8b-981d-4d21-9309-a934818a50e8" providerId="ADAL" clId="{7AD2559D-86AF-443A-823B-B91D72E762EE}" dt="2021-09-25T14:32:16.743" v="940" actId="478"/>
          <ac:picMkLst>
            <pc:docMk/>
            <pc:sldMk cId="1593495009" sldId="406"/>
            <ac:picMk id="15" creationId="{7D668DF0-C534-42D3-9C54-F3DA7F62EEBD}"/>
          </ac:picMkLst>
        </pc:picChg>
        <pc:cxnChg chg="add mod">
          <ac:chgData name="Jørgen S. Steenfelt" userId="b92b3b8b-981d-4d21-9309-a934818a50e8" providerId="ADAL" clId="{7AD2559D-86AF-443A-823B-B91D72E762EE}" dt="2021-09-25T22:36:32.465" v="4264" actId="164"/>
          <ac:cxnSpMkLst>
            <pc:docMk/>
            <pc:sldMk cId="1593495009" sldId="406"/>
            <ac:cxnSpMk id="18" creationId="{3B8817AD-E6E2-434C-8560-1BDA05E177B2}"/>
          </ac:cxnSpMkLst>
        </pc:cxnChg>
      </pc:sldChg>
      <pc:sldChg chg="addSp delSp modSp add del mod modShow">
        <pc:chgData name="Jørgen S. Steenfelt" userId="b92b3b8b-981d-4d21-9309-a934818a50e8" providerId="ADAL" clId="{7AD2559D-86AF-443A-823B-B91D72E762EE}" dt="2021-09-25T22:38:27.412" v="4267" actId="47"/>
        <pc:sldMkLst>
          <pc:docMk/>
          <pc:sldMk cId="807975672" sldId="407"/>
        </pc:sldMkLst>
        <pc:spChg chg="mod">
          <ac:chgData name="Jørgen S. Steenfelt" userId="b92b3b8b-981d-4d21-9309-a934818a50e8" providerId="ADAL" clId="{7AD2559D-86AF-443A-823B-B91D72E762EE}" dt="2021-09-25T13:39:47.748" v="655" actId="20577"/>
          <ac:spMkLst>
            <pc:docMk/>
            <pc:sldMk cId="807975672" sldId="407"/>
            <ac:spMk id="7" creationId="{468A05CE-C9CD-414D-AB52-5D477623CDC5}"/>
          </ac:spMkLst>
        </pc:spChg>
        <pc:spChg chg="mod">
          <ac:chgData name="Jørgen S. Steenfelt" userId="b92b3b8b-981d-4d21-9309-a934818a50e8" providerId="ADAL" clId="{7AD2559D-86AF-443A-823B-B91D72E762EE}" dt="2021-09-25T15:39:06.821" v="1392" actId="20577"/>
          <ac:spMkLst>
            <pc:docMk/>
            <pc:sldMk cId="807975672" sldId="407"/>
            <ac:spMk id="9" creationId="{0A0DDA35-FE8D-40CB-8458-CCE6D113C41F}"/>
          </ac:spMkLst>
        </pc:spChg>
        <pc:spChg chg="add del">
          <ac:chgData name="Jørgen S. Steenfelt" userId="b92b3b8b-981d-4d21-9309-a934818a50e8" providerId="ADAL" clId="{7AD2559D-86AF-443A-823B-B91D72E762EE}" dt="2021-09-25T14:56:14.337" v="954" actId="22"/>
          <ac:spMkLst>
            <pc:docMk/>
            <pc:sldMk cId="807975672" sldId="407"/>
            <ac:spMk id="11" creationId="{C597BB14-9CAF-492D-9999-04BC6A2FAB0D}"/>
          </ac:spMkLst>
        </pc:spChg>
        <pc:spChg chg="add mod topLvl">
          <ac:chgData name="Jørgen S. Steenfelt" userId="b92b3b8b-981d-4d21-9309-a934818a50e8" providerId="ADAL" clId="{7AD2559D-86AF-443A-823B-B91D72E762EE}" dt="2021-09-25T15:29:27.409" v="1373" actId="164"/>
          <ac:spMkLst>
            <pc:docMk/>
            <pc:sldMk cId="807975672" sldId="407"/>
            <ac:spMk id="13" creationId="{F5711E55-2CD0-41CE-9BA2-3AF0F8FFBBA7}"/>
          </ac:spMkLst>
        </pc:spChg>
        <pc:spChg chg="add mod topLvl">
          <ac:chgData name="Jørgen S. Steenfelt" userId="b92b3b8b-981d-4d21-9309-a934818a50e8" providerId="ADAL" clId="{7AD2559D-86AF-443A-823B-B91D72E762EE}" dt="2021-09-25T15:29:27.409" v="1373" actId="164"/>
          <ac:spMkLst>
            <pc:docMk/>
            <pc:sldMk cId="807975672" sldId="407"/>
            <ac:spMk id="14" creationId="{755C29FA-88FE-4DE5-B0D0-B647F1E665F5}"/>
          </ac:spMkLst>
        </pc:spChg>
        <pc:spChg chg="add mod topLvl">
          <ac:chgData name="Jørgen S. Steenfelt" userId="b92b3b8b-981d-4d21-9309-a934818a50e8" providerId="ADAL" clId="{7AD2559D-86AF-443A-823B-B91D72E762EE}" dt="2021-09-25T15:29:27.409" v="1373" actId="164"/>
          <ac:spMkLst>
            <pc:docMk/>
            <pc:sldMk cId="807975672" sldId="407"/>
            <ac:spMk id="15" creationId="{E321A6FF-6730-4DBB-95C8-517453F7E55F}"/>
          </ac:spMkLst>
        </pc:spChg>
        <pc:spChg chg="add mod topLvl">
          <ac:chgData name="Jørgen S. Steenfelt" userId="b92b3b8b-981d-4d21-9309-a934818a50e8" providerId="ADAL" clId="{7AD2559D-86AF-443A-823B-B91D72E762EE}" dt="2021-09-25T15:29:27.409" v="1373" actId="164"/>
          <ac:spMkLst>
            <pc:docMk/>
            <pc:sldMk cId="807975672" sldId="407"/>
            <ac:spMk id="16" creationId="{349E0657-BD3B-4094-ADF7-DA9AB89711D3}"/>
          </ac:spMkLst>
        </pc:spChg>
        <pc:spChg chg="add mod topLvl">
          <ac:chgData name="Jørgen S. Steenfelt" userId="b92b3b8b-981d-4d21-9309-a934818a50e8" providerId="ADAL" clId="{7AD2559D-86AF-443A-823B-B91D72E762EE}" dt="2021-09-25T15:29:27.409" v="1373" actId="164"/>
          <ac:spMkLst>
            <pc:docMk/>
            <pc:sldMk cId="807975672" sldId="407"/>
            <ac:spMk id="17" creationId="{B253C34F-9EE6-42B9-A601-135F0A9553DC}"/>
          </ac:spMkLst>
        </pc:spChg>
        <pc:spChg chg="add del mod">
          <ac:chgData name="Jørgen S. Steenfelt" userId="b92b3b8b-981d-4d21-9309-a934818a50e8" providerId="ADAL" clId="{7AD2559D-86AF-443A-823B-B91D72E762EE}" dt="2021-09-25T15:21:50.383" v="1308" actId="478"/>
          <ac:spMkLst>
            <pc:docMk/>
            <pc:sldMk cId="807975672" sldId="407"/>
            <ac:spMk id="18" creationId="{ED0E3886-1539-4A7D-9005-360864146128}"/>
          </ac:spMkLst>
        </pc:spChg>
        <pc:spChg chg="add mod topLvl">
          <ac:chgData name="Jørgen S. Steenfelt" userId="b92b3b8b-981d-4d21-9309-a934818a50e8" providerId="ADAL" clId="{7AD2559D-86AF-443A-823B-B91D72E762EE}" dt="2021-09-25T15:29:27.409" v="1373" actId="164"/>
          <ac:spMkLst>
            <pc:docMk/>
            <pc:sldMk cId="807975672" sldId="407"/>
            <ac:spMk id="19" creationId="{A862980F-65C6-4070-A8A6-5E232F6BB78B}"/>
          </ac:spMkLst>
        </pc:spChg>
        <pc:spChg chg="add mod topLvl">
          <ac:chgData name="Jørgen S. Steenfelt" userId="b92b3b8b-981d-4d21-9309-a934818a50e8" providerId="ADAL" clId="{7AD2559D-86AF-443A-823B-B91D72E762EE}" dt="2021-09-25T15:29:27.409" v="1373" actId="164"/>
          <ac:spMkLst>
            <pc:docMk/>
            <pc:sldMk cId="807975672" sldId="407"/>
            <ac:spMk id="20" creationId="{53BCFCBB-3CB2-428F-844F-8F994F564FCE}"/>
          </ac:spMkLst>
        </pc:spChg>
        <pc:spChg chg="add mod topLvl">
          <ac:chgData name="Jørgen S. Steenfelt" userId="b92b3b8b-981d-4d21-9309-a934818a50e8" providerId="ADAL" clId="{7AD2559D-86AF-443A-823B-B91D72E762EE}" dt="2021-09-25T15:29:27.409" v="1373" actId="164"/>
          <ac:spMkLst>
            <pc:docMk/>
            <pc:sldMk cId="807975672" sldId="407"/>
            <ac:spMk id="26" creationId="{0F0D9280-3DF6-4B04-8BCD-76EBF67130A1}"/>
          </ac:spMkLst>
        </pc:spChg>
        <pc:spChg chg="add mod topLvl">
          <ac:chgData name="Jørgen S. Steenfelt" userId="b92b3b8b-981d-4d21-9309-a934818a50e8" providerId="ADAL" clId="{7AD2559D-86AF-443A-823B-B91D72E762EE}" dt="2021-09-25T15:29:27.409" v="1373" actId="164"/>
          <ac:spMkLst>
            <pc:docMk/>
            <pc:sldMk cId="807975672" sldId="407"/>
            <ac:spMk id="27" creationId="{05BF6E22-AC52-4D33-9292-F1B275EFBBF4}"/>
          </ac:spMkLst>
        </pc:spChg>
        <pc:grpChg chg="add del mod">
          <ac:chgData name="Jørgen S. Steenfelt" userId="b92b3b8b-981d-4d21-9309-a934818a50e8" providerId="ADAL" clId="{7AD2559D-86AF-443A-823B-B91D72E762EE}" dt="2021-09-25T15:29:15.798" v="1372" actId="165"/>
          <ac:grpSpMkLst>
            <pc:docMk/>
            <pc:sldMk cId="807975672" sldId="407"/>
            <ac:grpSpMk id="28" creationId="{FA468E0D-C78F-4ACA-944A-E2A1A62790A6}"/>
          </ac:grpSpMkLst>
        </pc:grpChg>
        <pc:grpChg chg="add mod">
          <ac:chgData name="Jørgen S. Steenfelt" userId="b92b3b8b-981d-4d21-9309-a934818a50e8" providerId="ADAL" clId="{7AD2559D-86AF-443A-823B-B91D72E762EE}" dt="2021-09-25T15:37:43.094" v="1389" actId="1076"/>
          <ac:grpSpMkLst>
            <pc:docMk/>
            <pc:sldMk cId="807975672" sldId="407"/>
            <ac:grpSpMk id="29" creationId="{C3AE7E1A-E4EA-4672-96BC-47F081C1B252}"/>
          </ac:grpSpMkLst>
        </pc:grpChg>
        <pc:graphicFrameChg chg="add del mod modGraphic">
          <ac:chgData name="Jørgen S. Steenfelt" userId="b92b3b8b-981d-4d21-9309-a934818a50e8" providerId="ADAL" clId="{7AD2559D-86AF-443A-823B-B91D72E762EE}" dt="2021-09-25T15:05:26.954" v="1094" actId="478"/>
          <ac:graphicFrameMkLst>
            <pc:docMk/>
            <pc:sldMk cId="807975672" sldId="407"/>
            <ac:graphicFrameMk id="2" creationId="{D2E16D0B-047B-45FF-832C-EEBE32777680}"/>
          </ac:graphicFrameMkLst>
        </pc:graphicFrameChg>
        <pc:graphicFrameChg chg="add mod modGraphic">
          <ac:chgData name="Jørgen S. Steenfelt" userId="b92b3b8b-981d-4d21-9309-a934818a50e8" providerId="ADAL" clId="{7AD2559D-86AF-443A-823B-B91D72E762EE}" dt="2021-09-25T15:32:36.074" v="1377" actId="1076"/>
          <ac:graphicFrameMkLst>
            <pc:docMk/>
            <pc:sldMk cId="807975672" sldId="407"/>
            <ac:graphicFrameMk id="12" creationId="{2D9FCAF0-EF31-4418-9C64-C101F66D3531}"/>
          </ac:graphicFrameMkLst>
        </pc:graphicFrameChg>
        <pc:picChg chg="add mod modCrop">
          <ac:chgData name="Jørgen S. Steenfelt" userId="b92b3b8b-981d-4d21-9309-a934818a50e8" providerId="ADAL" clId="{7AD2559D-86AF-443A-823B-B91D72E762EE}" dt="2021-09-25T15:29:27.409" v="1373" actId="164"/>
          <ac:picMkLst>
            <pc:docMk/>
            <pc:sldMk cId="807975672" sldId="407"/>
            <ac:picMk id="8" creationId="{82F13B6B-615C-4A34-8AC4-CF54EE1D1064}"/>
          </ac:picMkLst>
        </pc:picChg>
        <pc:picChg chg="add mod">
          <ac:chgData name="Jørgen S. Steenfelt" userId="b92b3b8b-981d-4d21-9309-a934818a50e8" providerId="ADAL" clId="{7AD2559D-86AF-443A-823B-B91D72E762EE}" dt="2021-09-25T15:37:16.520" v="1387" actId="14100"/>
          <ac:picMkLst>
            <pc:docMk/>
            <pc:sldMk cId="807975672" sldId="407"/>
            <ac:picMk id="31" creationId="{7DF97954-BE91-430D-8D31-0DDC0B491E15}"/>
          </ac:picMkLst>
        </pc:picChg>
        <pc:cxnChg chg="add mod topLvl">
          <ac:chgData name="Jørgen S. Steenfelt" userId="b92b3b8b-981d-4d21-9309-a934818a50e8" providerId="ADAL" clId="{7AD2559D-86AF-443A-823B-B91D72E762EE}" dt="2021-09-25T15:29:27.409" v="1373" actId="164"/>
          <ac:cxnSpMkLst>
            <pc:docMk/>
            <pc:sldMk cId="807975672" sldId="407"/>
            <ac:cxnSpMk id="22" creationId="{3E9828B7-793A-4A39-8156-81570E11F485}"/>
          </ac:cxnSpMkLst>
        </pc:cxnChg>
        <pc:cxnChg chg="add mod topLvl">
          <ac:chgData name="Jørgen S. Steenfelt" userId="b92b3b8b-981d-4d21-9309-a934818a50e8" providerId="ADAL" clId="{7AD2559D-86AF-443A-823B-B91D72E762EE}" dt="2021-09-25T15:29:27.409" v="1373" actId="164"/>
          <ac:cxnSpMkLst>
            <pc:docMk/>
            <pc:sldMk cId="807975672" sldId="407"/>
            <ac:cxnSpMk id="23" creationId="{F2F451A1-7ECE-47AE-9EF2-0F29561EC8F5}"/>
          </ac:cxnSpMkLst>
        </pc:cxnChg>
        <pc:cxnChg chg="add mod topLvl">
          <ac:chgData name="Jørgen S. Steenfelt" userId="b92b3b8b-981d-4d21-9309-a934818a50e8" providerId="ADAL" clId="{7AD2559D-86AF-443A-823B-B91D72E762EE}" dt="2021-09-25T15:29:27.409" v="1373" actId="164"/>
          <ac:cxnSpMkLst>
            <pc:docMk/>
            <pc:sldMk cId="807975672" sldId="407"/>
            <ac:cxnSpMk id="24" creationId="{80D58B31-0601-4719-80BF-848A861FE92F}"/>
          </ac:cxnSpMkLst>
        </pc:cxnChg>
        <pc:cxnChg chg="add mod topLvl">
          <ac:chgData name="Jørgen S. Steenfelt" userId="b92b3b8b-981d-4d21-9309-a934818a50e8" providerId="ADAL" clId="{7AD2559D-86AF-443A-823B-B91D72E762EE}" dt="2021-09-25T15:29:27.409" v="1373" actId="164"/>
          <ac:cxnSpMkLst>
            <pc:docMk/>
            <pc:sldMk cId="807975672" sldId="407"/>
            <ac:cxnSpMk id="25" creationId="{1F61E0F0-0A4A-41D0-8022-82DF44CC7245}"/>
          </ac:cxnSpMkLst>
        </pc:cxnChg>
      </pc:sldChg>
      <pc:sldChg chg="addSp modSp add mod ord modAnim modNotesTx">
        <pc:chgData name="Jørgen S. Steenfelt" userId="b92b3b8b-981d-4d21-9309-a934818a50e8" providerId="ADAL" clId="{7AD2559D-86AF-443A-823B-B91D72E762EE}" dt="2021-09-26T08:22:55.717" v="5097" actId="20577"/>
        <pc:sldMkLst>
          <pc:docMk/>
          <pc:sldMk cId="267746332" sldId="408"/>
        </pc:sldMkLst>
        <pc:spChg chg="mod">
          <ac:chgData name="Jørgen S. Steenfelt" userId="b92b3b8b-981d-4d21-9309-a934818a50e8" providerId="ADAL" clId="{7AD2559D-86AF-443A-823B-B91D72E762EE}" dt="2021-09-25T15:41:07.942" v="1418" actId="20577"/>
          <ac:spMkLst>
            <pc:docMk/>
            <pc:sldMk cId="267746332" sldId="408"/>
            <ac:spMk id="7" creationId="{468A05CE-C9CD-414D-AB52-5D477623CDC5}"/>
          </ac:spMkLst>
        </pc:spChg>
        <pc:spChg chg="mod">
          <ac:chgData name="Jørgen S. Steenfelt" userId="b92b3b8b-981d-4d21-9309-a934818a50e8" providerId="ADAL" clId="{7AD2559D-86AF-443A-823B-B91D72E762EE}" dt="2021-09-25T21:02:15.219" v="2811" actId="113"/>
          <ac:spMkLst>
            <pc:docMk/>
            <pc:sldMk cId="267746332" sldId="408"/>
            <ac:spMk id="9" creationId="{0A0DDA35-FE8D-40CB-8458-CCE6D113C41F}"/>
          </ac:spMkLst>
        </pc:spChg>
        <pc:picChg chg="add mod">
          <ac:chgData name="Jørgen S. Steenfelt" userId="b92b3b8b-981d-4d21-9309-a934818a50e8" providerId="ADAL" clId="{7AD2559D-86AF-443A-823B-B91D72E762EE}" dt="2021-09-25T16:36:26.456" v="1949" actId="1076"/>
          <ac:picMkLst>
            <pc:docMk/>
            <pc:sldMk cId="267746332" sldId="408"/>
            <ac:picMk id="3" creationId="{DFA4EB1C-F8D2-4D11-9E46-2A3DA85F403F}"/>
          </ac:picMkLst>
        </pc:picChg>
        <pc:picChg chg="add mod">
          <ac:chgData name="Jørgen S. Steenfelt" userId="b92b3b8b-981d-4d21-9309-a934818a50e8" providerId="ADAL" clId="{7AD2559D-86AF-443A-823B-B91D72E762EE}" dt="2021-09-25T16:36:31.298" v="1950" actId="1076"/>
          <ac:picMkLst>
            <pc:docMk/>
            <pc:sldMk cId="267746332" sldId="408"/>
            <ac:picMk id="8" creationId="{A08D973A-84D2-426E-83E8-9A1326BE6E13}"/>
          </ac:picMkLst>
        </pc:picChg>
      </pc:sldChg>
      <pc:sldChg chg="addSp delSp modSp add del mod modAnim">
        <pc:chgData name="Jørgen S. Steenfelt" userId="b92b3b8b-981d-4d21-9309-a934818a50e8" providerId="ADAL" clId="{7AD2559D-86AF-443A-823B-B91D72E762EE}" dt="2021-09-25T22:24:11.776" v="4209" actId="47"/>
        <pc:sldMkLst>
          <pc:docMk/>
          <pc:sldMk cId="2480212951" sldId="409"/>
        </pc:sldMkLst>
        <pc:spChg chg="del mod">
          <ac:chgData name="Jørgen S. Steenfelt" userId="b92b3b8b-981d-4d21-9309-a934818a50e8" providerId="ADAL" clId="{7AD2559D-86AF-443A-823B-B91D72E762EE}" dt="2021-09-25T16:05:17.728" v="1700" actId="478"/>
          <ac:spMkLst>
            <pc:docMk/>
            <pc:sldMk cId="2480212951" sldId="409"/>
            <ac:spMk id="9" creationId="{0A0DDA35-FE8D-40CB-8458-CCE6D113C41F}"/>
          </ac:spMkLst>
        </pc:spChg>
        <pc:spChg chg="add del mod">
          <ac:chgData name="Jørgen S. Steenfelt" userId="b92b3b8b-981d-4d21-9309-a934818a50e8" providerId="ADAL" clId="{7AD2559D-86AF-443A-823B-B91D72E762EE}" dt="2021-09-25T16:06:20.691" v="1708" actId="478"/>
          <ac:spMkLst>
            <pc:docMk/>
            <pc:sldMk cId="2480212951" sldId="409"/>
            <ac:spMk id="28" creationId="{EE358EF4-D343-43C1-B3BB-7AAFD5165B6C}"/>
          </ac:spMkLst>
        </pc:spChg>
        <pc:spChg chg="add del mod">
          <ac:chgData name="Jørgen S. Steenfelt" userId="b92b3b8b-981d-4d21-9309-a934818a50e8" providerId="ADAL" clId="{7AD2559D-86AF-443A-823B-B91D72E762EE}" dt="2021-09-25T16:06:13.759" v="1706" actId="478"/>
          <ac:spMkLst>
            <pc:docMk/>
            <pc:sldMk cId="2480212951" sldId="409"/>
            <ac:spMk id="30" creationId="{F10ED73B-87E3-4598-BDE3-273ADCCC696F}"/>
          </ac:spMkLst>
        </pc:spChg>
        <pc:spChg chg="add mod">
          <ac:chgData name="Jørgen S. Steenfelt" userId="b92b3b8b-981d-4d21-9309-a934818a50e8" providerId="ADAL" clId="{7AD2559D-86AF-443A-823B-B91D72E762EE}" dt="2021-09-25T22:18:09.688" v="4188" actId="20578"/>
          <ac:spMkLst>
            <pc:docMk/>
            <pc:sldMk cId="2480212951" sldId="409"/>
            <ac:spMk id="34" creationId="{7ED17789-4FD8-4152-82B6-02021E9EAA21}"/>
          </ac:spMkLst>
        </pc:spChg>
        <pc:spChg chg="add mod">
          <ac:chgData name="Jørgen S. Steenfelt" userId="b92b3b8b-981d-4d21-9309-a934818a50e8" providerId="ADAL" clId="{7AD2559D-86AF-443A-823B-B91D72E762EE}" dt="2021-09-25T16:16:18.096" v="1757" actId="164"/>
          <ac:spMkLst>
            <pc:docMk/>
            <pc:sldMk cId="2480212951" sldId="409"/>
            <ac:spMk id="35" creationId="{BC26B6ED-6AE5-4CD4-B399-A6DF604BF56F}"/>
          </ac:spMkLst>
        </pc:spChg>
        <pc:spChg chg="add mod">
          <ac:chgData name="Jørgen S. Steenfelt" userId="b92b3b8b-981d-4d21-9309-a934818a50e8" providerId="ADAL" clId="{7AD2559D-86AF-443A-823B-B91D72E762EE}" dt="2021-09-25T16:16:18.096" v="1757" actId="164"/>
          <ac:spMkLst>
            <pc:docMk/>
            <pc:sldMk cId="2480212951" sldId="409"/>
            <ac:spMk id="36" creationId="{AF5D8CAE-731A-42C4-B683-6EC1F746F1C6}"/>
          </ac:spMkLst>
        </pc:spChg>
        <pc:spChg chg="add mod">
          <ac:chgData name="Jørgen S. Steenfelt" userId="b92b3b8b-981d-4d21-9309-a934818a50e8" providerId="ADAL" clId="{7AD2559D-86AF-443A-823B-B91D72E762EE}" dt="2021-09-25T22:18:09.688" v="4188" actId="20578"/>
          <ac:spMkLst>
            <pc:docMk/>
            <pc:sldMk cId="2480212951" sldId="409"/>
            <ac:spMk id="37" creationId="{88777A41-1EA6-4B00-AA26-7978543E28CA}"/>
          </ac:spMkLst>
        </pc:spChg>
        <pc:spChg chg="add mod">
          <ac:chgData name="Jørgen S. Steenfelt" userId="b92b3b8b-981d-4d21-9309-a934818a50e8" providerId="ADAL" clId="{7AD2559D-86AF-443A-823B-B91D72E762EE}" dt="2021-09-25T16:16:18.096" v="1757" actId="164"/>
          <ac:spMkLst>
            <pc:docMk/>
            <pc:sldMk cId="2480212951" sldId="409"/>
            <ac:spMk id="38" creationId="{A7C9C0EB-2629-44B8-AF3A-92A63A46B7B4}"/>
          </ac:spMkLst>
        </pc:spChg>
        <pc:spChg chg="add mod">
          <ac:chgData name="Jørgen S. Steenfelt" userId="b92b3b8b-981d-4d21-9309-a934818a50e8" providerId="ADAL" clId="{7AD2559D-86AF-443A-823B-B91D72E762EE}" dt="2021-09-25T16:16:18.096" v="1757" actId="164"/>
          <ac:spMkLst>
            <pc:docMk/>
            <pc:sldMk cId="2480212951" sldId="409"/>
            <ac:spMk id="39" creationId="{C82115E8-F990-4515-8094-76B78E711C46}"/>
          </ac:spMkLst>
        </pc:spChg>
        <pc:spChg chg="add mod">
          <ac:chgData name="Jørgen S. Steenfelt" userId="b92b3b8b-981d-4d21-9309-a934818a50e8" providerId="ADAL" clId="{7AD2559D-86AF-443A-823B-B91D72E762EE}" dt="2021-09-25T22:18:09.688" v="4188" actId="20578"/>
          <ac:spMkLst>
            <pc:docMk/>
            <pc:sldMk cId="2480212951" sldId="409"/>
            <ac:spMk id="40" creationId="{41408EC0-CCA1-4921-B820-C785BF3E75DC}"/>
          </ac:spMkLst>
        </pc:spChg>
        <pc:spChg chg="add mod">
          <ac:chgData name="Jørgen S. Steenfelt" userId="b92b3b8b-981d-4d21-9309-a934818a50e8" providerId="ADAL" clId="{7AD2559D-86AF-443A-823B-B91D72E762EE}" dt="2021-09-25T22:18:09.688" v="4188" actId="20578"/>
          <ac:spMkLst>
            <pc:docMk/>
            <pc:sldMk cId="2480212951" sldId="409"/>
            <ac:spMk id="41" creationId="{FCE5E320-0479-4BBC-A2F6-19FBE4DCA1E2}"/>
          </ac:spMkLst>
        </pc:spChg>
        <pc:spChg chg="add mod">
          <ac:chgData name="Jørgen S. Steenfelt" userId="b92b3b8b-981d-4d21-9309-a934818a50e8" providerId="ADAL" clId="{7AD2559D-86AF-443A-823B-B91D72E762EE}" dt="2021-09-25T16:16:18.096" v="1757" actId="164"/>
          <ac:spMkLst>
            <pc:docMk/>
            <pc:sldMk cId="2480212951" sldId="409"/>
            <ac:spMk id="42" creationId="{2BDBDB11-92F1-4F4C-A227-46447A1429A2}"/>
          </ac:spMkLst>
        </pc:spChg>
        <pc:spChg chg="add mod">
          <ac:chgData name="Jørgen S. Steenfelt" userId="b92b3b8b-981d-4d21-9309-a934818a50e8" providerId="ADAL" clId="{7AD2559D-86AF-443A-823B-B91D72E762EE}" dt="2021-09-25T16:16:50.137" v="1763" actId="20577"/>
          <ac:spMkLst>
            <pc:docMk/>
            <pc:sldMk cId="2480212951" sldId="409"/>
            <ac:spMk id="43" creationId="{C39F3721-4517-42E7-8A99-A0A6B13FF37A}"/>
          </ac:spMkLst>
        </pc:spChg>
        <pc:spChg chg="add mod">
          <ac:chgData name="Jørgen S. Steenfelt" userId="b92b3b8b-981d-4d21-9309-a934818a50e8" providerId="ADAL" clId="{7AD2559D-86AF-443A-823B-B91D72E762EE}" dt="2021-09-25T22:18:09.688" v="4188" actId="20578"/>
          <ac:spMkLst>
            <pc:docMk/>
            <pc:sldMk cId="2480212951" sldId="409"/>
            <ac:spMk id="45" creationId="{867B8BB3-0913-4C90-9032-1558A09E4983}"/>
          </ac:spMkLst>
        </pc:spChg>
        <pc:grpChg chg="add mod">
          <ac:chgData name="Jørgen S. Steenfelt" userId="b92b3b8b-981d-4d21-9309-a934818a50e8" providerId="ADAL" clId="{7AD2559D-86AF-443A-823B-B91D72E762EE}" dt="2021-09-25T22:18:09.688" v="4188" actId="20578"/>
          <ac:grpSpMkLst>
            <pc:docMk/>
            <pc:sldMk cId="2480212951" sldId="409"/>
            <ac:grpSpMk id="2" creationId="{50F9F786-5851-4629-BE6B-CF4362CF3DA0}"/>
          </ac:grpSpMkLst>
        </pc:grpChg>
        <pc:grpChg chg="add mod">
          <ac:chgData name="Jørgen S. Steenfelt" userId="b92b3b8b-981d-4d21-9309-a934818a50e8" providerId="ADAL" clId="{7AD2559D-86AF-443A-823B-B91D72E762EE}" dt="2021-09-25T16:16:37.571" v="1761" actId="1076"/>
          <ac:grpSpMkLst>
            <pc:docMk/>
            <pc:sldMk cId="2480212951" sldId="409"/>
            <ac:grpSpMk id="3" creationId="{985207A6-671B-4189-9DB7-137CD557B5AA}"/>
          </ac:grpSpMkLst>
        </pc:grpChg>
        <pc:grpChg chg="del">
          <ac:chgData name="Jørgen S. Steenfelt" userId="b92b3b8b-981d-4d21-9309-a934818a50e8" providerId="ADAL" clId="{7AD2559D-86AF-443A-823B-B91D72E762EE}" dt="2021-09-25T16:02:33.567" v="1689" actId="478"/>
          <ac:grpSpMkLst>
            <pc:docMk/>
            <pc:sldMk cId="2480212951" sldId="409"/>
            <ac:grpSpMk id="29" creationId="{C3AE7E1A-E4EA-4672-96BC-47F081C1B252}"/>
          </ac:grpSpMkLst>
        </pc:grpChg>
        <pc:graphicFrameChg chg="del">
          <ac:chgData name="Jørgen S. Steenfelt" userId="b92b3b8b-981d-4d21-9309-a934818a50e8" providerId="ADAL" clId="{7AD2559D-86AF-443A-823B-B91D72E762EE}" dt="2021-09-25T16:05:19.452" v="1701" actId="478"/>
          <ac:graphicFrameMkLst>
            <pc:docMk/>
            <pc:sldMk cId="2480212951" sldId="409"/>
            <ac:graphicFrameMk id="12" creationId="{2D9FCAF0-EF31-4418-9C64-C101F66D3531}"/>
          </ac:graphicFrameMkLst>
        </pc:graphicFrameChg>
        <pc:picChg chg="del">
          <ac:chgData name="Jørgen S. Steenfelt" userId="b92b3b8b-981d-4d21-9309-a934818a50e8" providerId="ADAL" clId="{7AD2559D-86AF-443A-823B-B91D72E762EE}" dt="2021-09-25T16:05:14.316" v="1698" actId="478"/>
          <ac:picMkLst>
            <pc:docMk/>
            <pc:sldMk cId="2480212951" sldId="409"/>
            <ac:picMk id="31" creationId="{7DF97954-BE91-430D-8D31-0DDC0B491E15}"/>
          </ac:picMkLst>
        </pc:picChg>
        <pc:picChg chg="add mod">
          <ac:chgData name="Jørgen S. Steenfelt" userId="b92b3b8b-981d-4d21-9309-a934818a50e8" providerId="ADAL" clId="{7AD2559D-86AF-443A-823B-B91D72E762EE}" dt="2021-09-25T22:18:09.688" v="4188" actId="20578"/>
          <ac:picMkLst>
            <pc:docMk/>
            <pc:sldMk cId="2480212951" sldId="409"/>
            <ac:picMk id="32" creationId="{C12D9333-5AC5-4A0C-AF92-38618C31AC81}"/>
          </ac:picMkLst>
        </pc:picChg>
        <pc:picChg chg="add mod">
          <ac:chgData name="Jørgen S. Steenfelt" userId="b92b3b8b-981d-4d21-9309-a934818a50e8" providerId="ADAL" clId="{7AD2559D-86AF-443A-823B-B91D72E762EE}" dt="2021-09-25T16:16:18.096" v="1757" actId="164"/>
          <ac:picMkLst>
            <pc:docMk/>
            <pc:sldMk cId="2480212951" sldId="409"/>
            <ac:picMk id="33" creationId="{7113BAA6-9852-4A87-BDC1-D95C51BB70FB}"/>
          </ac:picMkLst>
        </pc:picChg>
        <pc:picChg chg="add mod">
          <ac:chgData name="Jørgen S. Steenfelt" userId="b92b3b8b-981d-4d21-9309-a934818a50e8" providerId="ADAL" clId="{7AD2559D-86AF-443A-823B-B91D72E762EE}" dt="2021-09-25T16:10:41.682" v="1739" actId="1076"/>
          <ac:picMkLst>
            <pc:docMk/>
            <pc:sldMk cId="2480212951" sldId="409"/>
            <ac:picMk id="44" creationId="{6BFB7970-B36D-4123-B4B2-62A32F332FF5}"/>
          </ac:picMkLst>
        </pc:picChg>
      </pc:sldChg>
      <pc:sldChg chg="new del">
        <pc:chgData name="Jørgen S. Steenfelt" userId="b92b3b8b-981d-4d21-9309-a934818a50e8" providerId="ADAL" clId="{7AD2559D-86AF-443A-823B-B91D72E762EE}" dt="2021-09-25T16:04:39.947" v="1695" actId="47"/>
        <pc:sldMkLst>
          <pc:docMk/>
          <pc:sldMk cId="624368477" sldId="410"/>
        </pc:sldMkLst>
      </pc:sldChg>
      <pc:sldChg chg="addSp delSp modSp add mod ord delAnim modAnim modNotesTx">
        <pc:chgData name="Jørgen S. Steenfelt" userId="b92b3b8b-981d-4d21-9309-a934818a50e8" providerId="ADAL" clId="{7AD2559D-86AF-443A-823B-B91D72E762EE}" dt="2021-09-26T08:28:01.408" v="5514" actId="20577"/>
        <pc:sldMkLst>
          <pc:docMk/>
          <pc:sldMk cId="3679425421" sldId="410"/>
        </pc:sldMkLst>
        <pc:spChg chg="mod">
          <ac:chgData name="Jørgen S. Steenfelt" userId="b92b3b8b-981d-4d21-9309-a934818a50e8" providerId="ADAL" clId="{7AD2559D-86AF-443A-823B-B91D72E762EE}" dt="2021-09-25T21:04:43.067" v="2868" actId="20577"/>
          <ac:spMkLst>
            <pc:docMk/>
            <pc:sldMk cId="3679425421" sldId="410"/>
            <ac:spMk id="7" creationId="{468A05CE-C9CD-414D-AB52-5D477623CDC5}"/>
          </ac:spMkLst>
        </pc:spChg>
        <pc:spChg chg="mod">
          <ac:chgData name="Jørgen S. Steenfelt" userId="b92b3b8b-981d-4d21-9309-a934818a50e8" providerId="ADAL" clId="{7AD2559D-86AF-443A-823B-B91D72E762EE}" dt="2021-09-26T08:27:29.128" v="5477" actId="20577"/>
          <ac:spMkLst>
            <pc:docMk/>
            <pc:sldMk cId="3679425421" sldId="410"/>
            <ac:spMk id="9" creationId="{0A0DDA35-FE8D-40CB-8458-CCE6D113C41F}"/>
          </ac:spMkLst>
        </pc:spChg>
        <pc:spChg chg="add mod">
          <ac:chgData name="Jørgen S. Steenfelt" userId="b92b3b8b-981d-4d21-9309-a934818a50e8" providerId="ADAL" clId="{7AD2559D-86AF-443A-823B-B91D72E762EE}" dt="2021-09-25T20:26:11.434" v="2511" actId="164"/>
          <ac:spMkLst>
            <pc:docMk/>
            <pc:sldMk cId="3679425421" sldId="410"/>
            <ac:spMk id="12" creationId="{4E550B59-6158-4EBB-B9AD-77EB612B0609}"/>
          </ac:spMkLst>
        </pc:spChg>
        <pc:spChg chg="add mod">
          <ac:chgData name="Jørgen S. Steenfelt" userId="b92b3b8b-981d-4d21-9309-a934818a50e8" providerId="ADAL" clId="{7AD2559D-86AF-443A-823B-B91D72E762EE}" dt="2021-09-25T20:26:11.434" v="2511" actId="164"/>
          <ac:spMkLst>
            <pc:docMk/>
            <pc:sldMk cId="3679425421" sldId="410"/>
            <ac:spMk id="13" creationId="{9F95357E-5C84-4BD8-AD89-1C9FA6A7BF9B}"/>
          </ac:spMkLst>
        </pc:spChg>
        <pc:spChg chg="add mod">
          <ac:chgData name="Jørgen S. Steenfelt" userId="b92b3b8b-981d-4d21-9309-a934818a50e8" providerId="ADAL" clId="{7AD2559D-86AF-443A-823B-B91D72E762EE}" dt="2021-09-25T20:26:11.434" v="2511" actId="164"/>
          <ac:spMkLst>
            <pc:docMk/>
            <pc:sldMk cId="3679425421" sldId="410"/>
            <ac:spMk id="14" creationId="{0D7F2134-AE05-4766-AE79-5453F4578099}"/>
          </ac:spMkLst>
        </pc:spChg>
        <pc:spChg chg="add del mod">
          <ac:chgData name="Jørgen S. Steenfelt" userId="b92b3b8b-981d-4d21-9309-a934818a50e8" providerId="ADAL" clId="{7AD2559D-86AF-443A-823B-B91D72E762EE}" dt="2021-09-25T20:11:59.626" v="2327" actId="478"/>
          <ac:spMkLst>
            <pc:docMk/>
            <pc:sldMk cId="3679425421" sldId="410"/>
            <ac:spMk id="38" creationId="{7269EB0E-E87B-4C3C-B44C-DED0E7088B43}"/>
          </ac:spMkLst>
        </pc:spChg>
        <pc:spChg chg="add del mod">
          <ac:chgData name="Jørgen S. Steenfelt" userId="b92b3b8b-981d-4d21-9309-a934818a50e8" providerId="ADAL" clId="{7AD2559D-86AF-443A-823B-B91D72E762EE}" dt="2021-09-25T20:12:53.059" v="2331" actId="478"/>
          <ac:spMkLst>
            <pc:docMk/>
            <pc:sldMk cId="3679425421" sldId="410"/>
            <ac:spMk id="39" creationId="{3E68D378-4836-4F22-85EE-803F2ECCDE8C}"/>
          </ac:spMkLst>
        </pc:spChg>
        <pc:spChg chg="add mod">
          <ac:chgData name="Jørgen S. Steenfelt" userId="b92b3b8b-981d-4d21-9309-a934818a50e8" providerId="ADAL" clId="{7AD2559D-86AF-443A-823B-B91D72E762EE}" dt="2021-09-25T20:26:11.434" v="2511" actId="164"/>
          <ac:spMkLst>
            <pc:docMk/>
            <pc:sldMk cId="3679425421" sldId="410"/>
            <ac:spMk id="40" creationId="{B10FDB5F-2513-4D66-97B7-358FF32F5385}"/>
          </ac:spMkLst>
        </pc:spChg>
        <pc:spChg chg="add del mod topLvl">
          <ac:chgData name="Jørgen S. Steenfelt" userId="b92b3b8b-981d-4d21-9309-a934818a50e8" providerId="ADAL" clId="{7AD2559D-86AF-443A-823B-B91D72E762EE}" dt="2021-09-25T21:03:49.791" v="2842" actId="478"/>
          <ac:spMkLst>
            <pc:docMk/>
            <pc:sldMk cId="3679425421" sldId="410"/>
            <ac:spMk id="63" creationId="{E17F2A39-3E19-4937-84DC-2005B64B7D11}"/>
          </ac:spMkLst>
        </pc:spChg>
        <pc:spChg chg="add mod">
          <ac:chgData name="Jørgen S. Steenfelt" userId="b92b3b8b-981d-4d21-9309-a934818a50e8" providerId="ADAL" clId="{7AD2559D-86AF-443A-823B-B91D72E762EE}" dt="2021-09-25T20:26:11.434" v="2511" actId="164"/>
          <ac:spMkLst>
            <pc:docMk/>
            <pc:sldMk cId="3679425421" sldId="410"/>
            <ac:spMk id="70" creationId="{75F2FE53-3C05-4DAD-ABE4-1189BBD7CE98}"/>
          </ac:spMkLst>
        </pc:spChg>
        <pc:spChg chg="add mod">
          <ac:chgData name="Jørgen S. Steenfelt" userId="b92b3b8b-981d-4d21-9309-a934818a50e8" providerId="ADAL" clId="{7AD2559D-86AF-443A-823B-B91D72E762EE}" dt="2021-09-25T21:03:48.682" v="2841" actId="6549"/>
          <ac:spMkLst>
            <pc:docMk/>
            <pc:sldMk cId="3679425421" sldId="410"/>
            <ac:spMk id="71" creationId="{0D7908DD-70DB-42A9-AA72-C105F6F8A2E1}"/>
          </ac:spMkLst>
        </pc:spChg>
        <pc:spChg chg="add del mod">
          <ac:chgData name="Jørgen S. Steenfelt" userId="b92b3b8b-981d-4d21-9309-a934818a50e8" providerId="ADAL" clId="{7AD2559D-86AF-443A-823B-B91D72E762EE}" dt="2021-09-25T20:22:15.552" v="2469" actId="478"/>
          <ac:spMkLst>
            <pc:docMk/>
            <pc:sldMk cId="3679425421" sldId="410"/>
            <ac:spMk id="72" creationId="{CAC1EFEB-9C68-4E1B-8E2A-7DB8A702E388}"/>
          </ac:spMkLst>
        </pc:spChg>
        <pc:spChg chg="add mod">
          <ac:chgData name="Jørgen S. Steenfelt" userId="b92b3b8b-981d-4d21-9309-a934818a50e8" providerId="ADAL" clId="{7AD2559D-86AF-443A-823B-B91D72E762EE}" dt="2021-09-25T20:26:19.025" v="2512" actId="164"/>
          <ac:spMkLst>
            <pc:docMk/>
            <pc:sldMk cId="3679425421" sldId="410"/>
            <ac:spMk id="73" creationId="{D65AB0D8-7959-4B82-A509-F62285398277}"/>
          </ac:spMkLst>
        </pc:spChg>
        <pc:spChg chg="add mod">
          <ac:chgData name="Jørgen S. Steenfelt" userId="b92b3b8b-981d-4d21-9309-a934818a50e8" providerId="ADAL" clId="{7AD2559D-86AF-443A-823B-B91D72E762EE}" dt="2021-09-25T20:26:19.025" v="2512" actId="164"/>
          <ac:spMkLst>
            <pc:docMk/>
            <pc:sldMk cId="3679425421" sldId="410"/>
            <ac:spMk id="74" creationId="{0720C2D7-0A7A-4AE6-B4FC-40534EA8B7E8}"/>
          </ac:spMkLst>
        </pc:spChg>
        <pc:spChg chg="add del">
          <ac:chgData name="Jørgen S. Steenfelt" userId="b92b3b8b-981d-4d21-9309-a934818a50e8" providerId="ADAL" clId="{7AD2559D-86AF-443A-823B-B91D72E762EE}" dt="2021-09-25T20:21:54.635" v="2467" actId="478"/>
          <ac:spMkLst>
            <pc:docMk/>
            <pc:sldMk cId="3679425421" sldId="410"/>
            <ac:spMk id="79" creationId="{A0D55173-B64D-4F39-8CB4-2699AC88B508}"/>
          </ac:spMkLst>
        </pc:spChg>
        <pc:spChg chg="add mod">
          <ac:chgData name="Jørgen S. Steenfelt" userId="b92b3b8b-981d-4d21-9309-a934818a50e8" providerId="ADAL" clId="{7AD2559D-86AF-443A-823B-B91D72E762EE}" dt="2021-09-25T20:26:19.025" v="2512" actId="164"/>
          <ac:spMkLst>
            <pc:docMk/>
            <pc:sldMk cId="3679425421" sldId="410"/>
            <ac:spMk id="80" creationId="{6C47DE4B-B4BE-4524-8935-D183F7D474A3}"/>
          </ac:spMkLst>
        </pc:spChg>
        <pc:spChg chg="add del mod">
          <ac:chgData name="Jørgen S. Steenfelt" userId="b92b3b8b-981d-4d21-9309-a934818a50e8" providerId="ADAL" clId="{7AD2559D-86AF-443A-823B-B91D72E762EE}" dt="2021-09-25T21:03:51.593" v="2844" actId="478"/>
          <ac:spMkLst>
            <pc:docMk/>
            <pc:sldMk cId="3679425421" sldId="410"/>
            <ac:spMk id="92" creationId="{4DFC6215-6A05-4E31-92FD-E6A5A5D856EC}"/>
          </ac:spMkLst>
        </pc:spChg>
        <pc:spChg chg="add del mod">
          <ac:chgData name="Jørgen S. Steenfelt" userId="b92b3b8b-981d-4d21-9309-a934818a50e8" providerId="ADAL" clId="{7AD2559D-86AF-443A-823B-B91D72E762EE}" dt="2021-09-25T21:03:52.580" v="2846" actId="478"/>
          <ac:spMkLst>
            <pc:docMk/>
            <pc:sldMk cId="3679425421" sldId="410"/>
            <ac:spMk id="93" creationId="{AA9EEC6D-2BD4-49F2-B357-56346A381513}"/>
          </ac:spMkLst>
        </pc:spChg>
        <pc:grpChg chg="add del mod topLvl">
          <ac:chgData name="Jørgen S. Steenfelt" userId="b92b3b8b-981d-4d21-9309-a934818a50e8" providerId="ADAL" clId="{7AD2559D-86AF-443A-823B-B91D72E762EE}" dt="2021-09-25T21:03:53.310" v="2847" actId="478"/>
          <ac:grpSpMkLst>
            <pc:docMk/>
            <pc:sldMk cId="3679425421" sldId="410"/>
            <ac:grpSpMk id="85" creationId="{6645D571-11DC-43A1-87EB-B3487AA1BEF2}"/>
          </ac:grpSpMkLst>
        </pc:grpChg>
        <pc:grpChg chg="add del mod">
          <ac:chgData name="Jørgen S. Steenfelt" userId="b92b3b8b-981d-4d21-9309-a934818a50e8" providerId="ADAL" clId="{7AD2559D-86AF-443A-823B-B91D72E762EE}" dt="2021-09-25T21:03:54.715" v="2848" actId="478"/>
          <ac:grpSpMkLst>
            <pc:docMk/>
            <pc:sldMk cId="3679425421" sldId="410"/>
            <ac:grpSpMk id="86" creationId="{8B2BA737-A83D-42EC-B17A-E141F99F7D0C}"/>
          </ac:grpSpMkLst>
        </pc:grpChg>
        <pc:grpChg chg="add del mod">
          <ac:chgData name="Jørgen S. Steenfelt" userId="b92b3b8b-981d-4d21-9309-a934818a50e8" providerId="ADAL" clId="{7AD2559D-86AF-443A-823B-B91D72E762EE}" dt="2021-09-25T21:03:49.791" v="2842" actId="478"/>
          <ac:grpSpMkLst>
            <pc:docMk/>
            <pc:sldMk cId="3679425421" sldId="410"/>
            <ac:grpSpMk id="87" creationId="{0CD246F3-EA9B-4631-930A-FA70C2DB41AE}"/>
          </ac:grpSpMkLst>
        </pc:grpChg>
        <pc:picChg chg="del">
          <ac:chgData name="Jørgen S. Steenfelt" userId="b92b3b8b-981d-4d21-9309-a934818a50e8" providerId="ADAL" clId="{7AD2559D-86AF-443A-823B-B91D72E762EE}" dt="2021-09-25T19:46:27.899" v="2059" actId="478"/>
          <ac:picMkLst>
            <pc:docMk/>
            <pc:sldMk cId="3679425421" sldId="410"/>
            <ac:picMk id="3" creationId="{07A880DB-977F-4B63-B8D7-E93FAEF6327A}"/>
          </ac:picMkLst>
        </pc:picChg>
        <pc:picChg chg="del">
          <ac:chgData name="Jørgen S. Steenfelt" userId="b92b3b8b-981d-4d21-9309-a934818a50e8" providerId="ADAL" clId="{7AD2559D-86AF-443A-823B-B91D72E762EE}" dt="2021-09-25T19:46:27.306" v="2058" actId="478"/>
          <ac:picMkLst>
            <pc:docMk/>
            <pc:sldMk cId="3679425421" sldId="410"/>
            <ac:picMk id="10" creationId="{92940414-E141-41DA-83A5-3D566384546D}"/>
          </ac:picMkLst>
        </pc:picChg>
        <pc:picChg chg="del">
          <ac:chgData name="Jørgen S. Steenfelt" userId="b92b3b8b-981d-4d21-9309-a934818a50e8" providerId="ADAL" clId="{7AD2559D-86AF-443A-823B-B91D72E762EE}" dt="2021-09-25T19:46:26.850" v="2057" actId="478"/>
          <ac:picMkLst>
            <pc:docMk/>
            <pc:sldMk cId="3679425421" sldId="410"/>
            <ac:picMk id="11" creationId="{64D079F1-91F0-4901-ABF5-4C0EA4E91240}"/>
          </ac:picMkLst>
        </pc:picChg>
        <pc:picChg chg="add del mod">
          <ac:chgData name="Jørgen S. Steenfelt" userId="b92b3b8b-981d-4d21-9309-a934818a50e8" providerId="ADAL" clId="{7AD2559D-86AF-443A-823B-B91D72E762EE}" dt="2021-09-25T21:03:57.770" v="2849" actId="478"/>
          <ac:picMkLst>
            <pc:docMk/>
            <pc:sldMk cId="3679425421" sldId="410"/>
            <ac:picMk id="89" creationId="{1F15FBCB-0694-4437-B90D-4FCE134B6F64}"/>
          </ac:picMkLst>
        </pc:picChg>
        <pc:picChg chg="add del mod">
          <ac:chgData name="Jørgen S. Steenfelt" userId="b92b3b8b-981d-4d21-9309-a934818a50e8" providerId="ADAL" clId="{7AD2559D-86AF-443A-823B-B91D72E762EE}" dt="2021-09-25T21:03:58.247" v="2850" actId="478"/>
          <ac:picMkLst>
            <pc:docMk/>
            <pc:sldMk cId="3679425421" sldId="410"/>
            <ac:picMk id="91" creationId="{DCC440D2-3945-4127-91A4-8FABE344BB9A}"/>
          </ac:picMkLst>
        </pc:picChg>
        <pc:picChg chg="add mod">
          <ac:chgData name="Jørgen S. Steenfelt" userId="b92b3b8b-981d-4d21-9309-a934818a50e8" providerId="ADAL" clId="{7AD2559D-86AF-443A-823B-B91D72E762EE}" dt="2021-09-25T21:07:01.652" v="2874" actId="1076"/>
          <ac:picMkLst>
            <pc:docMk/>
            <pc:sldMk cId="3679425421" sldId="410"/>
            <ac:picMk id="95" creationId="{DC85D512-18D0-4945-9D67-A2AC68D16922}"/>
          </ac:picMkLst>
        </pc:picChg>
        <pc:cxnChg chg="add mod">
          <ac:chgData name="Jørgen S. Steenfelt" userId="b92b3b8b-981d-4d21-9309-a934818a50e8" providerId="ADAL" clId="{7AD2559D-86AF-443A-823B-B91D72E762EE}" dt="2021-09-25T20:26:11.434" v="2511" actId="164"/>
          <ac:cxnSpMkLst>
            <pc:docMk/>
            <pc:sldMk cId="3679425421" sldId="410"/>
            <ac:cxnSpMk id="8" creationId="{2CC0D494-B0B3-4018-B28E-3B866B55ADEA}"/>
          </ac:cxnSpMkLst>
        </pc:cxnChg>
        <pc:cxnChg chg="add mod">
          <ac:chgData name="Jørgen S. Steenfelt" userId="b92b3b8b-981d-4d21-9309-a934818a50e8" providerId="ADAL" clId="{7AD2559D-86AF-443A-823B-B91D72E762EE}" dt="2021-09-25T20:26:11.434" v="2511" actId="164"/>
          <ac:cxnSpMkLst>
            <pc:docMk/>
            <pc:sldMk cId="3679425421" sldId="410"/>
            <ac:cxnSpMk id="16" creationId="{DF334D4F-2889-4EA8-BEF2-821DA9C7E3F7}"/>
          </ac:cxnSpMkLst>
        </pc:cxnChg>
        <pc:cxnChg chg="add mod">
          <ac:chgData name="Jørgen S. Steenfelt" userId="b92b3b8b-981d-4d21-9309-a934818a50e8" providerId="ADAL" clId="{7AD2559D-86AF-443A-823B-B91D72E762EE}" dt="2021-09-25T20:26:11.434" v="2511" actId="164"/>
          <ac:cxnSpMkLst>
            <pc:docMk/>
            <pc:sldMk cId="3679425421" sldId="410"/>
            <ac:cxnSpMk id="20" creationId="{508C71CA-A150-4DD6-808F-021499D3C8A1}"/>
          </ac:cxnSpMkLst>
        </pc:cxnChg>
        <pc:cxnChg chg="add mod">
          <ac:chgData name="Jørgen S. Steenfelt" userId="b92b3b8b-981d-4d21-9309-a934818a50e8" providerId="ADAL" clId="{7AD2559D-86AF-443A-823B-B91D72E762EE}" dt="2021-09-25T20:26:11.434" v="2511" actId="164"/>
          <ac:cxnSpMkLst>
            <pc:docMk/>
            <pc:sldMk cId="3679425421" sldId="410"/>
            <ac:cxnSpMk id="22" creationId="{38573280-7697-47BD-9034-E9E2D96C7354}"/>
          </ac:cxnSpMkLst>
        </pc:cxnChg>
        <pc:cxnChg chg="add mod">
          <ac:chgData name="Jørgen S. Steenfelt" userId="b92b3b8b-981d-4d21-9309-a934818a50e8" providerId="ADAL" clId="{7AD2559D-86AF-443A-823B-B91D72E762EE}" dt="2021-09-25T20:26:11.434" v="2511" actId="164"/>
          <ac:cxnSpMkLst>
            <pc:docMk/>
            <pc:sldMk cId="3679425421" sldId="410"/>
            <ac:cxnSpMk id="29" creationId="{D3D216AF-D0EF-4CD3-9FFC-452C00EECF2F}"/>
          </ac:cxnSpMkLst>
        </pc:cxnChg>
        <pc:cxnChg chg="add mod">
          <ac:chgData name="Jørgen S. Steenfelt" userId="b92b3b8b-981d-4d21-9309-a934818a50e8" providerId="ADAL" clId="{7AD2559D-86AF-443A-823B-B91D72E762EE}" dt="2021-09-25T20:26:11.434" v="2511" actId="164"/>
          <ac:cxnSpMkLst>
            <pc:docMk/>
            <pc:sldMk cId="3679425421" sldId="410"/>
            <ac:cxnSpMk id="41" creationId="{2BAA0EE8-86E7-4D37-8D81-CEF17836DDB7}"/>
          </ac:cxnSpMkLst>
        </pc:cxnChg>
        <pc:cxnChg chg="add del mod">
          <ac:chgData name="Jørgen S. Steenfelt" userId="b92b3b8b-981d-4d21-9309-a934818a50e8" providerId="ADAL" clId="{7AD2559D-86AF-443A-823B-B91D72E762EE}" dt="2021-09-25T20:09:13.487" v="2288" actId="478"/>
          <ac:cxnSpMkLst>
            <pc:docMk/>
            <pc:sldMk cId="3679425421" sldId="410"/>
            <ac:cxnSpMk id="44" creationId="{97F3BB94-0AC7-408A-AD7C-3EB4CF698DAE}"/>
          </ac:cxnSpMkLst>
        </pc:cxnChg>
        <pc:cxnChg chg="add del mod">
          <ac:chgData name="Jørgen S. Steenfelt" userId="b92b3b8b-981d-4d21-9309-a934818a50e8" providerId="ADAL" clId="{7AD2559D-86AF-443A-823B-B91D72E762EE}" dt="2021-09-25T20:10:39.860" v="2300" actId="478"/>
          <ac:cxnSpMkLst>
            <pc:docMk/>
            <pc:sldMk cId="3679425421" sldId="410"/>
            <ac:cxnSpMk id="51" creationId="{485A92E0-78A8-405C-B782-0D6538695BE6}"/>
          </ac:cxnSpMkLst>
        </pc:cxnChg>
        <pc:cxnChg chg="add mod">
          <ac:chgData name="Jørgen S. Steenfelt" userId="b92b3b8b-981d-4d21-9309-a934818a50e8" providerId="ADAL" clId="{7AD2559D-86AF-443A-823B-B91D72E762EE}" dt="2021-09-25T20:26:11.434" v="2511" actId="164"/>
          <ac:cxnSpMkLst>
            <pc:docMk/>
            <pc:sldMk cId="3679425421" sldId="410"/>
            <ac:cxnSpMk id="57" creationId="{26B72595-6CD9-4029-A728-09C69592D0D6}"/>
          </ac:cxnSpMkLst>
        </pc:cxnChg>
        <pc:cxnChg chg="add mod">
          <ac:chgData name="Jørgen S. Steenfelt" userId="b92b3b8b-981d-4d21-9309-a934818a50e8" providerId="ADAL" clId="{7AD2559D-86AF-443A-823B-B91D72E762EE}" dt="2021-09-25T20:26:11.434" v="2511" actId="164"/>
          <ac:cxnSpMkLst>
            <pc:docMk/>
            <pc:sldMk cId="3679425421" sldId="410"/>
            <ac:cxnSpMk id="64" creationId="{6C26CDF3-8FFB-434A-B69C-A44CDCC9876F}"/>
          </ac:cxnSpMkLst>
        </pc:cxnChg>
        <pc:cxnChg chg="add mod">
          <ac:chgData name="Jørgen S. Steenfelt" userId="b92b3b8b-981d-4d21-9309-a934818a50e8" providerId="ADAL" clId="{7AD2559D-86AF-443A-823B-B91D72E762EE}" dt="2021-09-25T20:26:11.434" v="2511" actId="164"/>
          <ac:cxnSpMkLst>
            <pc:docMk/>
            <pc:sldMk cId="3679425421" sldId="410"/>
            <ac:cxnSpMk id="67" creationId="{6C39A297-A356-46F1-ADBC-D8BB890AEDBA}"/>
          </ac:cxnSpMkLst>
        </pc:cxnChg>
        <pc:cxnChg chg="add mod">
          <ac:chgData name="Jørgen S. Steenfelt" userId="b92b3b8b-981d-4d21-9309-a934818a50e8" providerId="ADAL" clId="{7AD2559D-86AF-443A-823B-B91D72E762EE}" dt="2021-09-25T20:26:19.025" v="2512" actId="164"/>
          <ac:cxnSpMkLst>
            <pc:docMk/>
            <pc:sldMk cId="3679425421" sldId="410"/>
            <ac:cxnSpMk id="76" creationId="{0E6C970D-83D7-4D0C-8609-7DCF1BE465C4}"/>
          </ac:cxnSpMkLst>
        </pc:cxnChg>
        <pc:cxnChg chg="add mod">
          <ac:chgData name="Jørgen S. Steenfelt" userId="b92b3b8b-981d-4d21-9309-a934818a50e8" providerId="ADAL" clId="{7AD2559D-86AF-443A-823B-B91D72E762EE}" dt="2021-09-25T20:26:19.025" v="2512" actId="164"/>
          <ac:cxnSpMkLst>
            <pc:docMk/>
            <pc:sldMk cId="3679425421" sldId="410"/>
            <ac:cxnSpMk id="82" creationId="{CEFCE0BD-3183-4E6D-8267-4FB8F2BC5BF8}"/>
          </ac:cxnSpMkLst>
        </pc:cxnChg>
      </pc:sldChg>
      <pc:sldChg chg="modSp add mod modNotesTx">
        <pc:chgData name="Jørgen S. Steenfelt" userId="b92b3b8b-981d-4d21-9309-a934818a50e8" providerId="ADAL" clId="{7AD2559D-86AF-443A-823B-B91D72E762EE}" dt="2021-09-26T08:24:22.673" v="5274" actId="20577"/>
        <pc:sldMkLst>
          <pc:docMk/>
          <pc:sldMk cId="513257028" sldId="411"/>
        </pc:sldMkLst>
        <pc:spChg chg="mod">
          <ac:chgData name="Jørgen S. Steenfelt" userId="b92b3b8b-981d-4d21-9309-a934818a50e8" providerId="ADAL" clId="{7AD2559D-86AF-443A-823B-B91D72E762EE}" dt="2021-09-25T22:27:05.218" v="4213" actId="20577"/>
          <ac:spMkLst>
            <pc:docMk/>
            <pc:sldMk cId="513257028" sldId="411"/>
            <ac:spMk id="7" creationId="{468A05CE-C9CD-414D-AB52-5D477623CDC5}"/>
          </ac:spMkLst>
        </pc:spChg>
        <pc:spChg chg="mod">
          <ac:chgData name="Jørgen S. Steenfelt" userId="b92b3b8b-981d-4d21-9309-a934818a50e8" providerId="ADAL" clId="{7AD2559D-86AF-443A-823B-B91D72E762EE}" dt="2021-09-25T22:29:57.204" v="4230" actId="20577"/>
          <ac:spMkLst>
            <pc:docMk/>
            <pc:sldMk cId="513257028" sldId="411"/>
            <ac:spMk id="9" creationId="{0A0DDA35-FE8D-40CB-8458-CCE6D113C41F}"/>
          </ac:spMkLst>
        </pc:spChg>
        <pc:spChg chg="mod">
          <ac:chgData name="Jørgen S. Steenfelt" userId="b92b3b8b-981d-4d21-9309-a934818a50e8" providerId="ADAL" clId="{7AD2559D-86AF-443A-823B-B91D72E762EE}" dt="2021-09-25T22:28:15.663" v="4215" actId="208"/>
          <ac:spMkLst>
            <pc:docMk/>
            <pc:sldMk cId="513257028" sldId="411"/>
            <ac:spMk id="73" creationId="{D65AB0D8-7959-4B82-A509-F62285398277}"/>
          </ac:spMkLst>
        </pc:spChg>
        <pc:spChg chg="mod">
          <ac:chgData name="Jørgen S. Steenfelt" userId="b92b3b8b-981d-4d21-9309-a934818a50e8" providerId="ADAL" clId="{7AD2559D-86AF-443A-823B-B91D72E762EE}" dt="2021-09-25T22:28:22.924" v="4216" actId="208"/>
          <ac:spMkLst>
            <pc:docMk/>
            <pc:sldMk cId="513257028" sldId="411"/>
            <ac:spMk id="80" creationId="{6C47DE4B-B4BE-4524-8935-D183F7D474A3}"/>
          </ac:spMkLst>
        </pc:spChg>
      </pc:sldChg>
      <pc:sldChg chg="new del">
        <pc:chgData name="Jørgen S. Steenfelt" userId="b92b3b8b-981d-4d21-9309-a934818a50e8" providerId="ADAL" clId="{7AD2559D-86AF-443A-823B-B91D72E762EE}" dt="2021-09-25T20:59:57.575" v="2793" actId="680"/>
        <pc:sldMkLst>
          <pc:docMk/>
          <pc:sldMk cId="1015600194" sldId="411"/>
        </pc:sldMkLst>
      </pc:sldChg>
      <pc:sldChg chg="addSp delSp modSp add mod modAnim modNotesTx">
        <pc:chgData name="Jørgen S. Steenfelt" userId="b92b3b8b-981d-4d21-9309-a934818a50e8" providerId="ADAL" clId="{7AD2559D-86AF-443A-823B-B91D72E762EE}" dt="2021-09-26T08:30:11.690" v="5683" actId="20577"/>
        <pc:sldMkLst>
          <pc:docMk/>
          <pc:sldMk cId="476765427" sldId="412"/>
        </pc:sldMkLst>
        <pc:spChg chg="mod">
          <ac:chgData name="Jørgen S. Steenfelt" userId="b92b3b8b-981d-4d21-9309-a934818a50e8" providerId="ADAL" clId="{7AD2559D-86AF-443A-823B-B91D72E762EE}" dt="2021-09-25T22:32:36.401" v="4233" actId="114"/>
          <ac:spMkLst>
            <pc:docMk/>
            <pc:sldMk cId="476765427" sldId="412"/>
            <ac:spMk id="7" creationId="{468A05CE-C9CD-414D-AB52-5D477623CDC5}"/>
          </ac:spMkLst>
        </pc:spChg>
        <pc:spChg chg="mod">
          <ac:chgData name="Jørgen S. Steenfelt" userId="b92b3b8b-981d-4d21-9309-a934818a50e8" providerId="ADAL" clId="{7AD2559D-86AF-443A-823B-B91D72E762EE}" dt="2021-09-25T21:22:35.104" v="3121" actId="20577"/>
          <ac:spMkLst>
            <pc:docMk/>
            <pc:sldMk cId="476765427" sldId="412"/>
            <ac:spMk id="9" creationId="{0A0DDA35-FE8D-40CB-8458-CCE6D113C41F}"/>
          </ac:spMkLst>
        </pc:spChg>
        <pc:picChg chg="add mod">
          <ac:chgData name="Jørgen S. Steenfelt" userId="b92b3b8b-981d-4d21-9309-a934818a50e8" providerId="ADAL" clId="{7AD2559D-86AF-443A-823B-B91D72E762EE}" dt="2021-09-25T21:14:36.528" v="2979" actId="1076"/>
          <ac:picMkLst>
            <pc:docMk/>
            <pc:sldMk cId="476765427" sldId="412"/>
            <ac:picMk id="3" creationId="{C0B8FDE0-B8FE-443C-869F-01597F3955FA}"/>
          </ac:picMkLst>
        </pc:picChg>
        <pc:picChg chg="del">
          <ac:chgData name="Jørgen S. Steenfelt" userId="b92b3b8b-981d-4d21-9309-a934818a50e8" providerId="ADAL" clId="{7AD2559D-86AF-443A-823B-B91D72E762EE}" dt="2021-09-25T21:12:57.304" v="2971" actId="478"/>
          <ac:picMkLst>
            <pc:docMk/>
            <pc:sldMk cId="476765427" sldId="412"/>
            <ac:picMk id="95" creationId="{DC85D512-18D0-4945-9D67-A2AC68D16922}"/>
          </ac:picMkLst>
        </pc:picChg>
      </pc:sldChg>
      <pc:sldChg chg="addSp delSp modSp add mod ord modAnim modNotesTx">
        <pc:chgData name="Jørgen S. Steenfelt" userId="b92b3b8b-981d-4d21-9309-a934818a50e8" providerId="ADAL" clId="{7AD2559D-86AF-443A-823B-B91D72E762EE}" dt="2021-09-26T08:28:57.804" v="5558" actId="20577"/>
        <pc:sldMkLst>
          <pc:docMk/>
          <pc:sldMk cId="4227545255" sldId="413"/>
        </pc:sldMkLst>
        <pc:spChg chg="mod">
          <ac:chgData name="Jørgen S. Steenfelt" userId="b92b3b8b-981d-4d21-9309-a934818a50e8" providerId="ADAL" clId="{7AD2559D-86AF-443A-823B-B91D72E762EE}" dt="2021-09-25T21:25:29.491" v="3165" actId="1076"/>
          <ac:spMkLst>
            <pc:docMk/>
            <pc:sldMk cId="4227545255" sldId="413"/>
            <ac:spMk id="7" creationId="{468A05CE-C9CD-414D-AB52-5D477623CDC5}"/>
          </ac:spMkLst>
        </pc:spChg>
        <pc:spChg chg="mod">
          <ac:chgData name="Jørgen S. Steenfelt" userId="b92b3b8b-981d-4d21-9309-a934818a50e8" providerId="ADAL" clId="{7AD2559D-86AF-443A-823B-B91D72E762EE}" dt="2021-09-25T21:36:09.305" v="3514" actId="20577"/>
          <ac:spMkLst>
            <pc:docMk/>
            <pc:sldMk cId="4227545255" sldId="413"/>
            <ac:spMk id="9" creationId="{0A0DDA35-FE8D-40CB-8458-CCE6D113C41F}"/>
          </ac:spMkLst>
        </pc:spChg>
        <pc:picChg chg="del">
          <ac:chgData name="Jørgen S. Steenfelt" userId="b92b3b8b-981d-4d21-9309-a934818a50e8" providerId="ADAL" clId="{7AD2559D-86AF-443A-823B-B91D72E762EE}" dt="2021-09-25T21:23:47.043" v="3152" actId="478"/>
          <ac:picMkLst>
            <pc:docMk/>
            <pc:sldMk cId="4227545255" sldId="413"/>
            <ac:picMk id="3" creationId="{C0B8FDE0-B8FE-443C-869F-01597F3955FA}"/>
          </ac:picMkLst>
        </pc:picChg>
        <pc:picChg chg="add mod">
          <ac:chgData name="Jørgen S. Steenfelt" userId="b92b3b8b-981d-4d21-9309-a934818a50e8" providerId="ADAL" clId="{7AD2559D-86AF-443A-823B-B91D72E762EE}" dt="2021-09-25T21:25:09.331" v="3159" actId="1076"/>
          <ac:picMkLst>
            <pc:docMk/>
            <pc:sldMk cId="4227545255" sldId="413"/>
            <ac:picMk id="8" creationId="{065644D3-BC12-48AC-B233-55AB81CBD2EB}"/>
          </ac:picMkLst>
        </pc:picChg>
      </pc:sldChg>
      <pc:sldChg chg="addSp delSp modSp add mod modAnim modNotesTx">
        <pc:chgData name="Jørgen S. Steenfelt" userId="b92b3b8b-981d-4d21-9309-a934818a50e8" providerId="ADAL" clId="{7AD2559D-86AF-443A-823B-B91D72E762EE}" dt="2021-09-26T08:36:26.490" v="6230" actId="947"/>
        <pc:sldMkLst>
          <pc:docMk/>
          <pc:sldMk cId="3768319864" sldId="414"/>
        </pc:sldMkLst>
        <pc:spChg chg="mod">
          <ac:chgData name="Jørgen S. Steenfelt" userId="b92b3b8b-981d-4d21-9309-a934818a50e8" providerId="ADAL" clId="{7AD2559D-86AF-443A-823B-B91D72E762EE}" dt="2021-09-25T21:54:44.030" v="3735" actId="20577"/>
          <ac:spMkLst>
            <pc:docMk/>
            <pc:sldMk cId="3768319864" sldId="414"/>
            <ac:spMk id="7" creationId="{3AAAB7E0-0006-4BFD-B5BC-D2A8E7BB5297}"/>
          </ac:spMkLst>
        </pc:spChg>
        <pc:spChg chg="mod">
          <ac:chgData name="Jørgen S. Steenfelt" userId="b92b3b8b-981d-4d21-9309-a934818a50e8" providerId="ADAL" clId="{7AD2559D-86AF-443A-823B-B91D72E762EE}" dt="2021-09-25T22:15:56.017" v="4184" actId="1076"/>
          <ac:spMkLst>
            <pc:docMk/>
            <pc:sldMk cId="3768319864" sldId="414"/>
            <ac:spMk id="8" creationId="{20DABE00-972D-466B-B0A5-C074586AF541}"/>
          </ac:spMkLst>
        </pc:spChg>
        <pc:picChg chg="add mod modCrop">
          <ac:chgData name="Jørgen S. Steenfelt" userId="b92b3b8b-981d-4d21-9309-a934818a50e8" providerId="ADAL" clId="{7AD2559D-86AF-443A-823B-B91D72E762EE}" dt="2021-09-25T22:16:21.608" v="4187" actId="1076"/>
          <ac:picMkLst>
            <pc:docMk/>
            <pc:sldMk cId="3768319864" sldId="414"/>
            <ac:picMk id="3" creationId="{88D33420-6A24-4830-98D0-E3CF677D1CEB}"/>
          </ac:picMkLst>
        </pc:picChg>
        <pc:picChg chg="add mod">
          <ac:chgData name="Jørgen S. Steenfelt" userId="b92b3b8b-981d-4d21-9309-a934818a50e8" providerId="ADAL" clId="{7AD2559D-86AF-443A-823B-B91D72E762EE}" dt="2021-09-25T22:16:05.944" v="4185" actId="14100"/>
          <ac:picMkLst>
            <pc:docMk/>
            <pc:sldMk cId="3768319864" sldId="414"/>
            <ac:picMk id="10" creationId="{1ACF229C-9302-437D-8B1A-A2EB50C965CF}"/>
          </ac:picMkLst>
        </pc:picChg>
        <pc:picChg chg="del mod">
          <ac:chgData name="Jørgen S. Steenfelt" userId="b92b3b8b-981d-4d21-9309-a934818a50e8" providerId="ADAL" clId="{7AD2559D-86AF-443A-823B-B91D72E762EE}" dt="2021-09-25T22:07:13.092" v="4078" actId="478"/>
          <ac:picMkLst>
            <pc:docMk/>
            <pc:sldMk cId="3768319864" sldId="414"/>
            <ac:picMk id="11" creationId="{37140337-FE18-4456-9F21-F4DC1849A00E}"/>
          </ac:picMkLst>
        </pc:picChg>
      </pc:sldChg>
      <pc:sldChg chg="addSp delSp modSp add mod modAnim modNotesTx">
        <pc:chgData name="Jørgen S. Steenfelt" userId="b92b3b8b-981d-4d21-9309-a934818a50e8" providerId="ADAL" clId="{7AD2559D-86AF-443A-823B-B91D72E762EE}" dt="2021-09-26T08:20:20.653" v="4910" actId="20577"/>
        <pc:sldMkLst>
          <pc:docMk/>
          <pc:sldMk cId="2671242640" sldId="415"/>
        </pc:sldMkLst>
        <pc:spChg chg="add mod">
          <ac:chgData name="Jørgen S. Steenfelt" userId="b92b3b8b-981d-4d21-9309-a934818a50e8" providerId="ADAL" clId="{7AD2559D-86AF-443A-823B-B91D72E762EE}" dt="2021-09-25T22:20:12.077" v="4192" actId="164"/>
          <ac:spMkLst>
            <pc:docMk/>
            <pc:sldMk cId="2671242640" sldId="415"/>
            <ac:spMk id="23" creationId="{5E043BE6-AF3F-42A1-B8C8-EBD3775F8A1F}"/>
          </ac:spMkLst>
        </pc:spChg>
        <pc:spChg chg="add mod">
          <ac:chgData name="Jørgen S. Steenfelt" userId="b92b3b8b-981d-4d21-9309-a934818a50e8" providerId="ADAL" clId="{7AD2559D-86AF-443A-823B-B91D72E762EE}" dt="2021-09-25T22:20:12.077" v="4192" actId="164"/>
          <ac:spMkLst>
            <pc:docMk/>
            <pc:sldMk cId="2671242640" sldId="415"/>
            <ac:spMk id="24" creationId="{BECF787D-695C-46B6-BEF0-87C98C07C28B}"/>
          </ac:spMkLst>
        </pc:spChg>
        <pc:spChg chg="add mod">
          <ac:chgData name="Jørgen S. Steenfelt" userId="b92b3b8b-981d-4d21-9309-a934818a50e8" providerId="ADAL" clId="{7AD2559D-86AF-443A-823B-B91D72E762EE}" dt="2021-09-25T22:20:12.077" v="4192" actId="164"/>
          <ac:spMkLst>
            <pc:docMk/>
            <pc:sldMk cId="2671242640" sldId="415"/>
            <ac:spMk id="25" creationId="{18126BDC-D1E4-4879-97B2-F4653B2DB571}"/>
          </ac:spMkLst>
        </pc:spChg>
        <pc:spChg chg="add mod">
          <ac:chgData name="Jørgen S. Steenfelt" userId="b92b3b8b-981d-4d21-9309-a934818a50e8" providerId="ADAL" clId="{7AD2559D-86AF-443A-823B-B91D72E762EE}" dt="2021-09-25T22:20:12.077" v="4192" actId="164"/>
          <ac:spMkLst>
            <pc:docMk/>
            <pc:sldMk cId="2671242640" sldId="415"/>
            <ac:spMk id="26" creationId="{179F0054-9484-4E0E-9E61-A2FBB8F037A0}"/>
          </ac:spMkLst>
        </pc:spChg>
        <pc:spChg chg="add del mod">
          <ac:chgData name="Jørgen S. Steenfelt" userId="b92b3b8b-981d-4d21-9309-a934818a50e8" providerId="ADAL" clId="{7AD2559D-86AF-443A-823B-B91D72E762EE}" dt="2021-09-25T22:22:21.834" v="4201" actId="478"/>
          <ac:spMkLst>
            <pc:docMk/>
            <pc:sldMk cId="2671242640" sldId="415"/>
            <ac:spMk id="28" creationId="{48A1CBFF-8371-47D7-91DD-CD904E2B2B06}"/>
          </ac:spMkLst>
        </pc:spChg>
        <pc:spChg chg="add del mod">
          <ac:chgData name="Jørgen S. Steenfelt" userId="b92b3b8b-981d-4d21-9309-a934818a50e8" providerId="ADAL" clId="{7AD2559D-86AF-443A-823B-B91D72E762EE}" dt="2021-09-25T22:22:18.982" v="4200" actId="478"/>
          <ac:spMkLst>
            <pc:docMk/>
            <pc:sldMk cId="2671242640" sldId="415"/>
            <ac:spMk id="29" creationId="{9C5FAAE4-C048-4F01-957F-B81374249A0D}"/>
          </ac:spMkLst>
        </pc:spChg>
        <pc:spChg chg="add mod">
          <ac:chgData name="Jørgen S. Steenfelt" userId="b92b3b8b-981d-4d21-9309-a934818a50e8" providerId="ADAL" clId="{7AD2559D-86AF-443A-823B-B91D72E762EE}" dt="2021-09-25T22:22:12.766" v="4199" actId="164"/>
          <ac:spMkLst>
            <pc:docMk/>
            <pc:sldMk cId="2671242640" sldId="415"/>
            <ac:spMk id="31" creationId="{E81DF4F4-1ADF-480D-81ED-345B06D8B891}"/>
          </ac:spMkLst>
        </pc:spChg>
        <pc:spChg chg="add mod">
          <ac:chgData name="Jørgen S. Steenfelt" userId="b92b3b8b-981d-4d21-9309-a934818a50e8" providerId="ADAL" clId="{7AD2559D-86AF-443A-823B-B91D72E762EE}" dt="2021-09-25T22:22:12.766" v="4199" actId="164"/>
          <ac:spMkLst>
            <pc:docMk/>
            <pc:sldMk cId="2671242640" sldId="415"/>
            <ac:spMk id="46" creationId="{6DA30622-FE57-4E65-8D4D-373879AE6DE1}"/>
          </ac:spMkLst>
        </pc:spChg>
        <pc:spChg chg="add mod">
          <ac:chgData name="Jørgen S. Steenfelt" userId="b92b3b8b-981d-4d21-9309-a934818a50e8" providerId="ADAL" clId="{7AD2559D-86AF-443A-823B-B91D72E762EE}" dt="2021-09-25T22:23:22.383" v="4207" actId="114"/>
          <ac:spMkLst>
            <pc:docMk/>
            <pc:sldMk cId="2671242640" sldId="415"/>
            <ac:spMk id="47" creationId="{7A0AE57B-1C08-48C5-8718-F0C31FEFA9C6}"/>
          </ac:spMkLst>
        </pc:spChg>
        <pc:spChg chg="add mod">
          <ac:chgData name="Jørgen S. Steenfelt" userId="b92b3b8b-981d-4d21-9309-a934818a50e8" providerId="ADAL" clId="{7AD2559D-86AF-443A-823B-B91D72E762EE}" dt="2021-09-25T22:22:12.766" v="4199" actId="164"/>
          <ac:spMkLst>
            <pc:docMk/>
            <pc:sldMk cId="2671242640" sldId="415"/>
            <ac:spMk id="48" creationId="{A2CDC6BF-F90B-40F5-AB62-056EB55242E8}"/>
          </ac:spMkLst>
        </pc:spChg>
        <pc:spChg chg="add mod">
          <ac:chgData name="Jørgen S. Steenfelt" userId="b92b3b8b-981d-4d21-9309-a934818a50e8" providerId="ADAL" clId="{7AD2559D-86AF-443A-823B-B91D72E762EE}" dt="2021-09-25T22:23:34.555" v="4208" actId="164"/>
          <ac:spMkLst>
            <pc:docMk/>
            <pc:sldMk cId="2671242640" sldId="415"/>
            <ac:spMk id="49" creationId="{14E1737D-159D-4939-BCF2-603D4E228DDE}"/>
          </ac:spMkLst>
        </pc:spChg>
        <pc:grpChg chg="del">
          <ac:chgData name="Jørgen S. Steenfelt" userId="b92b3b8b-981d-4d21-9309-a934818a50e8" providerId="ADAL" clId="{7AD2559D-86AF-443A-823B-B91D72E762EE}" dt="2021-09-25T22:19:55.473" v="4190" actId="478"/>
          <ac:grpSpMkLst>
            <pc:docMk/>
            <pc:sldMk cId="2671242640" sldId="415"/>
            <ac:grpSpMk id="2" creationId="{50F9F786-5851-4629-BE6B-CF4362CF3DA0}"/>
          </ac:grpSpMkLst>
        </pc:grpChg>
        <pc:grpChg chg="del">
          <ac:chgData name="Jørgen S. Steenfelt" userId="b92b3b8b-981d-4d21-9309-a934818a50e8" providerId="ADAL" clId="{7AD2559D-86AF-443A-823B-B91D72E762EE}" dt="2021-09-25T22:21:49.426" v="4196" actId="478"/>
          <ac:grpSpMkLst>
            <pc:docMk/>
            <pc:sldMk cId="2671242640" sldId="415"/>
            <ac:grpSpMk id="3" creationId="{985207A6-671B-4189-9DB7-137CD557B5AA}"/>
          </ac:grpSpMkLst>
        </pc:grpChg>
        <pc:grpChg chg="add mod">
          <ac:chgData name="Jørgen S. Steenfelt" userId="b92b3b8b-981d-4d21-9309-a934818a50e8" providerId="ADAL" clId="{7AD2559D-86AF-443A-823B-B91D72E762EE}" dt="2021-09-25T22:23:34.555" v="4208" actId="164"/>
          <ac:grpSpMkLst>
            <pc:docMk/>
            <pc:sldMk cId="2671242640" sldId="415"/>
            <ac:grpSpMk id="8" creationId="{E8C16291-C9B4-49AC-8E76-EEF1F5414D8B}"/>
          </ac:grpSpMkLst>
        </pc:grpChg>
        <pc:grpChg chg="add mod">
          <ac:chgData name="Jørgen S. Steenfelt" userId="b92b3b8b-981d-4d21-9309-a934818a50e8" providerId="ADAL" clId="{7AD2559D-86AF-443A-823B-B91D72E762EE}" dt="2021-09-25T22:22:40.468" v="4203" actId="1076"/>
          <ac:grpSpMkLst>
            <pc:docMk/>
            <pc:sldMk cId="2671242640" sldId="415"/>
            <ac:grpSpMk id="9" creationId="{0ED17C87-5430-4E21-AFE1-D32220395310}"/>
          </ac:grpSpMkLst>
        </pc:grpChg>
        <pc:grpChg chg="add mod">
          <ac:chgData name="Jørgen S. Steenfelt" userId="b92b3b8b-981d-4d21-9309-a934818a50e8" providerId="ADAL" clId="{7AD2559D-86AF-443A-823B-B91D72E762EE}" dt="2021-09-25T22:23:34.555" v="4208" actId="164"/>
          <ac:grpSpMkLst>
            <pc:docMk/>
            <pc:sldMk cId="2671242640" sldId="415"/>
            <ac:grpSpMk id="10" creationId="{765F46B4-CB0A-40B2-BA2F-3D5DDFDC8E4F}"/>
          </ac:grpSpMkLst>
        </pc:grpChg>
        <pc:picChg chg="add mod">
          <ac:chgData name="Jørgen S. Steenfelt" userId="b92b3b8b-981d-4d21-9309-a934818a50e8" providerId="ADAL" clId="{7AD2559D-86AF-443A-823B-B91D72E762EE}" dt="2021-09-25T22:20:12.077" v="4192" actId="164"/>
          <ac:picMkLst>
            <pc:docMk/>
            <pc:sldMk cId="2671242640" sldId="415"/>
            <ac:picMk id="22" creationId="{DAE7C50C-7F43-44F2-8BAC-569D6782BF62}"/>
          </ac:picMkLst>
        </pc:picChg>
        <pc:picChg chg="add mod">
          <ac:chgData name="Jørgen S. Steenfelt" userId="b92b3b8b-981d-4d21-9309-a934818a50e8" providerId="ADAL" clId="{7AD2559D-86AF-443A-823B-B91D72E762EE}" dt="2021-09-25T22:22:12.766" v="4199" actId="164"/>
          <ac:picMkLst>
            <pc:docMk/>
            <pc:sldMk cId="2671242640" sldId="415"/>
            <ac:picMk id="30" creationId="{FA2A0B50-A6F6-4083-91EB-18AC1E1E42EF}"/>
          </ac:picMkLst>
        </pc:picChg>
      </pc:sldChg>
      <pc:sldChg chg="new del">
        <pc:chgData name="Jørgen S. Steenfelt" userId="b92b3b8b-981d-4d21-9309-a934818a50e8" providerId="ADAL" clId="{7AD2559D-86AF-443A-823B-B91D72E762EE}" dt="2021-09-25T22:11:44.314" v="4095" actId="680"/>
        <pc:sldMkLst>
          <pc:docMk/>
          <pc:sldMk cId="4200468690" sldId="415"/>
        </pc:sldMkLst>
      </pc:sldChg>
      <pc:sldChg chg="add del">
        <pc:chgData name="Jørgen S. Steenfelt" userId="b92b3b8b-981d-4d21-9309-a934818a50e8" providerId="ADAL" clId="{7AD2559D-86AF-443A-823B-B91D72E762EE}" dt="2021-09-25T16:05:05.123" v="1697"/>
        <pc:sldMkLst>
          <pc:docMk/>
          <pc:sldMk cId="3746280951" sldId="479"/>
        </pc:sldMkLst>
      </pc:sldChg>
    </pc:docChg>
  </pc:docChgLst>
  <pc:docChgLst>
    <pc:chgData name="Jørgen S. Steenfelt" userId="b92b3b8b-981d-4d21-9309-a934818a50e8" providerId="ADAL" clId="{F76A63CE-7E36-4C45-999F-2B61800BD0F7}"/>
    <pc:docChg chg="undo custSel addSld delSld modSld sldOrd">
      <pc:chgData name="Jørgen S. Steenfelt" userId="b92b3b8b-981d-4d21-9309-a934818a50e8" providerId="ADAL" clId="{F76A63CE-7E36-4C45-999F-2B61800BD0F7}" dt="2021-10-05T15:26:05.835" v="2058" actId="207"/>
      <pc:docMkLst>
        <pc:docMk/>
      </pc:docMkLst>
      <pc:sldChg chg="modSp mod">
        <pc:chgData name="Jørgen S. Steenfelt" userId="b92b3b8b-981d-4d21-9309-a934818a50e8" providerId="ADAL" clId="{F76A63CE-7E36-4C45-999F-2B61800BD0F7}" dt="2021-10-04T12:49:19.769" v="109" actId="20577"/>
        <pc:sldMkLst>
          <pc:docMk/>
          <pc:sldMk cId="2183879787" sldId="385"/>
        </pc:sldMkLst>
        <pc:spChg chg="mod">
          <ac:chgData name="Jørgen S. Steenfelt" userId="b92b3b8b-981d-4d21-9309-a934818a50e8" providerId="ADAL" clId="{F76A63CE-7E36-4C45-999F-2B61800BD0F7}" dt="2021-10-04T12:49:19.769" v="109" actId="20577"/>
          <ac:spMkLst>
            <pc:docMk/>
            <pc:sldMk cId="2183879787" sldId="385"/>
            <ac:spMk id="15" creationId="{01502A30-6691-44A2-BF09-9409474EE24C}"/>
          </ac:spMkLst>
        </pc:spChg>
      </pc:sldChg>
      <pc:sldChg chg="addSp delSp modSp mod delAnim modAnim">
        <pc:chgData name="Jørgen S. Steenfelt" userId="b92b3b8b-981d-4d21-9309-a934818a50e8" providerId="ADAL" clId="{F76A63CE-7E36-4C45-999F-2B61800BD0F7}" dt="2021-10-04T13:27:57.835" v="397"/>
        <pc:sldMkLst>
          <pc:docMk/>
          <pc:sldMk cId="2281588019" sldId="395"/>
        </pc:sldMkLst>
        <pc:picChg chg="mod">
          <ac:chgData name="Jørgen S. Steenfelt" userId="b92b3b8b-981d-4d21-9309-a934818a50e8" providerId="ADAL" clId="{F76A63CE-7E36-4C45-999F-2B61800BD0F7}" dt="2021-10-04T13:26:43.271" v="391" actId="14100"/>
          <ac:picMkLst>
            <pc:docMk/>
            <pc:sldMk cId="2281588019" sldId="395"/>
            <ac:picMk id="3" creationId="{07A880DB-977F-4B63-B8D7-E93FAEF6327A}"/>
          </ac:picMkLst>
        </pc:picChg>
        <pc:picChg chg="add mod">
          <ac:chgData name="Jørgen S. Steenfelt" userId="b92b3b8b-981d-4d21-9309-a934818a50e8" providerId="ADAL" clId="{F76A63CE-7E36-4C45-999F-2B61800BD0F7}" dt="2021-10-04T13:26:29.416" v="389" actId="14100"/>
          <ac:picMkLst>
            <pc:docMk/>
            <pc:sldMk cId="2281588019" sldId="395"/>
            <ac:picMk id="8" creationId="{37D29DA1-3FC2-442D-A530-4FA79803F5E1}"/>
          </ac:picMkLst>
        </pc:picChg>
        <pc:picChg chg="del">
          <ac:chgData name="Jørgen S. Steenfelt" userId="b92b3b8b-981d-4d21-9309-a934818a50e8" providerId="ADAL" clId="{F76A63CE-7E36-4C45-999F-2B61800BD0F7}" dt="2021-10-04T13:25:37.163" v="377" actId="478"/>
          <ac:picMkLst>
            <pc:docMk/>
            <pc:sldMk cId="2281588019" sldId="395"/>
            <ac:picMk id="14" creationId="{E2A2987E-177C-4FE8-842C-266861466EB5}"/>
          </ac:picMkLst>
        </pc:picChg>
      </pc:sldChg>
      <pc:sldChg chg="modSp mod">
        <pc:chgData name="Jørgen S. Steenfelt" userId="b92b3b8b-981d-4d21-9309-a934818a50e8" providerId="ADAL" clId="{F76A63CE-7E36-4C45-999F-2B61800BD0F7}" dt="2021-10-05T08:17:36.556" v="469" actId="207"/>
        <pc:sldMkLst>
          <pc:docMk/>
          <pc:sldMk cId="3448947355" sldId="400"/>
        </pc:sldMkLst>
        <pc:spChg chg="mod">
          <ac:chgData name="Jørgen S. Steenfelt" userId="b92b3b8b-981d-4d21-9309-a934818a50e8" providerId="ADAL" clId="{F76A63CE-7E36-4C45-999F-2B61800BD0F7}" dt="2021-10-04T12:44:48.958" v="43" actId="20577"/>
          <ac:spMkLst>
            <pc:docMk/>
            <pc:sldMk cId="3448947355" sldId="400"/>
            <ac:spMk id="6" creationId="{EDC897E1-FD56-4408-BEAC-6B3F752529EC}"/>
          </ac:spMkLst>
        </pc:spChg>
        <pc:spChg chg="mod">
          <ac:chgData name="Jørgen S. Steenfelt" userId="b92b3b8b-981d-4d21-9309-a934818a50e8" providerId="ADAL" clId="{F76A63CE-7E36-4C45-999F-2B61800BD0F7}" dt="2021-10-05T08:17:17.542" v="468" actId="207"/>
          <ac:spMkLst>
            <pc:docMk/>
            <pc:sldMk cId="3448947355" sldId="400"/>
            <ac:spMk id="7" creationId="{2F6A7EF5-AABD-4E8D-BB80-92DBDDF3C1C7}"/>
          </ac:spMkLst>
        </pc:spChg>
        <pc:spChg chg="mod">
          <ac:chgData name="Jørgen S. Steenfelt" userId="b92b3b8b-981d-4d21-9309-a934818a50e8" providerId="ADAL" clId="{F76A63CE-7E36-4C45-999F-2B61800BD0F7}" dt="2021-10-05T08:17:36.556" v="469" actId="207"/>
          <ac:spMkLst>
            <pc:docMk/>
            <pc:sldMk cId="3448947355" sldId="400"/>
            <ac:spMk id="8" creationId="{F7200976-62F1-41E7-9704-538EB1B1B467}"/>
          </ac:spMkLst>
        </pc:spChg>
      </pc:sldChg>
      <pc:sldChg chg="modNotesTx">
        <pc:chgData name="Jørgen S. Steenfelt" userId="b92b3b8b-981d-4d21-9309-a934818a50e8" providerId="ADAL" clId="{F76A63CE-7E36-4C45-999F-2B61800BD0F7}" dt="2021-10-04T13:31:21.200" v="398" actId="20577"/>
        <pc:sldMkLst>
          <pc:docMk/>
          <pc:sldMk cId="267746332" sldId="408"/>
        </pc:sldMkLst>
      </pc:sldChg>
      <pc:sldChg chg="modNotesTx">
        <pc:chgData name="Jørgen S. Steenfelt" userId="b92b3b8b-981d-4d21-9309-a934818a50e8" providerId="ADAL" clId="{F76A63CE-7E36-4C45-999F-2B61800BD0F7}" dt="2021-10-04T14:48:49.534" v="418" actId="20577"/>
        <pc:sldMkLst>
          <pc:docMk/>
          <pc:sldMk cId="3679425421" sldId="410"/>
        </pc:sldMkLst>
      </pc:sldChg>
      <pc:sldChg chg="addSp delSp modSp mod delAnim modAnim modNotesTx">
        <pc:chgData name="Jørgen S. Steenfelt" userId="b92b3b8b-981d-4d21-9309-a934818a50e8" providerId="ADAL" clId="{F76A63CE-7E36-4C45-999F-2B61800BD0F7}" dt="2021-10-05T14:12:15.209" v="1784" actId="20577"/>
        <pc:sldMkLst>
          <pc:docMk/>
          <pc:sldMk cId="513257028" sldId="411"/>
        </pc:sldMkLst>
        <pc:spChg chg="mod">
          <ac:chgData name="Jørgen S. Steenfelt" userId="b92b3b8b-981d-4d21-9309-a934818a50e8" providerId="ADAL" clId="{F76A63CE-7E36-4C45-999F-2B61800BD0F7}" dt="2021-10-05T13:33:10.288" v="1665" actId="1076"/>
          <ac:spMkLst>
            <pc:docMk/>
            <pc:sldMk cId="513257028" sldId="411"/>
            <ac:spMk id="7" creationId="{468A05CE-C9CD-414D-AB52-5D477623CDC5}"/>
          </ac:spMkLst>
        </pc:spChg>
        <pc:spChg chg="mod">
          <ac:chgData name="Jørgen S. Steenfelt" userId="b92b3b8b-981d-4d21-9309-a934818a50e8" providerId="ADAL" clId="{F76A63CE-7E36-4C45-999F-2B61800BD0F7}" dt="2021-10-05T14:12:15.209" v="1784" actId="20577"/>
          <ac:spMkLst>
            <pc:docMk/>
            <pc:sldMk cId="513257028" sldId="411"/>
            <ac:spMk id="9" creationId="{0A0DDA35-FE8D-40CB-8458-CCE6D113C41F}"/>
          </ac:spMkLst>
        </pc:spChg>
        <pc:spChg chg="mod">
          <ac:chgData name="Jørgen S. Steenfelt" userId="b92b3b8b-981d-4d21-9309-a934818a50e8" providerId="ADAL" clId="{F76A63CE-7E36-4C45-999F-2B61800BD0F7}" dt="2021-10-05T11:58:38.919" v="1609" actId="165"/>
          <ac:spMkLst>
            <pc:docMk/>
            <pc:sldMk cId="513257028" sldId="411"/>
            <ac:spMk id="12" creationId="{4E550B59-6158-4EBB-B9AD-77EB612B0609}"/>
          </ac:spMkLst>
        </pc:spChg>
        <pc:spChg chg="mod">
          <ac:chgData name="Jørgen S. Steenfelt" userId="b92b3b8b-981d-4d21-9309-a934818a50e8" providerId="ADAL" clId="{F76A63CE-7E36-4C45-999F-2B61800BD0F7}" dt="2021-10-05T11:58:38.919" v="1609" actId="165"/>
          <ac:spMkLst>
            <pc:docMk/>
            <pc:sldMk cId="513257028" sldId="411"/>
            <ac:spMk id="13" creationId="{9F95357E-5C84-4BD8-AD89-1C9FA6A7BF9B}"/>
          </ac:spMkLst>
        </pc:spChg>
        <pc:spChg chg="mod">
          <ac:chgData name="Jørgen S. Steenfelt" userId="b92b3b8b-981d-4d21-9309-a934818a50e8" providerId="ADAL" clId="{F76A63CE-7E36-4C45-999F-2B61800BD0F7}" dt="2021-10-05T11:58:38.919" v="1609" actId="165"/>
          <ac:spMkLst>
            <pc:docMk/>
            <pc:sldMk cId="513257028" sldId="411"/>
            <ac:spMk id="14" creationId="{0D7F2134-AE05-4766-AE79-5453F4578099}"/>
          </ac:spMkLst>
        </pc:spChg>
        <pc:spChg chg="add del mod">
          <ac:chgData name="Jørgen S. Steenfelt" userId="b92b3b8b-981d-4d21-9309-a934818a50e8" providerId="ADAL" clId="{F76A63CE-7E36-4C45-999F-2B61800BD0F7}" dt="2021-10-05T13:32:59.800" v="1662" actId="478"/>
          <ac:spMkLst>
            <pc:docMk/>
            <pc:sldMk cId="513257028" sldId="411"/>
            <ac:spMk id="15" creationId="{929766B6-BC09-458E-911E-BC485B934873}"/>
          </ac:spMkLst>
        </pc:spChg>
        <pc:spChg chg="add mod">
          <ac:chgData name="Jørgen S. Steenfelt" userId="b92b3b8b-981d-4d21-9309-a934818a50e8" providerId="ADAL" clId="{F76A63CE-7E36-4C45-999F-2B61800BD0F7}" dt="2021-10-05T14:01:55.088" v="1722" actId="164"/>
          <ac:spMkLst>
            <pc:docMk/>
            <pc:sldMk cId="513257028" sldId="411"/>
            <ac:spMk id="17" creationId="{52BD774D-39A5-4659-9658-B4780E347825}"/>
          </ac:spMkLst>
        </pc:spChg>
        <pc:spChg chg="mod">
          <ac:chgData name="Jørgen S. Steenfelt" userId="b92b3b8b-981d-4d21-9309-a934818a50e8" providerId="ADAL" clId="{F76A63CE-7E36-4C45-999F-2B61800BD0F7}" dt="2021-10-05T11:58:38.919" v="1609" actId="165"/>
          <ac:spMkLst>
            <pc:docMk/>
            <pc:sldMk cId="513257028" sldId="411"/>
            <ac:spMk id="40" creationId="{B10FDB5F-2513-4D66-97B7-358FF32F5385}"/>
          </ac:spMkLst>
        </pc:spChg>
        <pc:spChg chg="add mod">
          <ac:chgData name="Jørgen S. Steenfelt" userId="b92b3b8b-981d-4d21-9309-a934818a50e8" providerId="ADAL" clId="{F76A63CE-7E36-4C45-999F-2B61800BD0F7}" dt="2021-10-05T13:55:46.228" v="1715" actId="1037"/>
          <ac:spMkLst>
            <pc:docMk/>
            <pc:sldMk cId="513257028" sldId="411"/>
            <ac:spMk id="46" creationId="{DFFF7DAD-AB06-421E-B2D6-17B09ED36875}"/>
          </ac:spMkLst>
        </pc:spChg>
        <pc:spChg chg="mod">
          <ac:chgData name="Jørgen S. Steenfelt" userId="b92b3b8b-981d-4d21-9309-a934818a50e8" providerId="ADAL" clId="{F76A63CE-7E36-4C45-999F-2B61800BD0F7}" dt="2021-10-05T11:58:38.919" v="1609" actId="165"/>
          <ac:spMkLst>
            <pc:docMk/>
            <pc:sldMk cId="513257028" sldId="411"/>
            <ac:spMk id="63" creationId="{E17F2A39-3E19-4937-84DC-2005B64B7D11}"/>
          </ac:spMkLst>
        </pc:spChg>
        <pc:spChg chg="mod">
          <ac:chgData name="Jørgen S. Steenfelt" userId="b92b3b8b-981d-4d21-9309-a934818a50e8" providerId="ADAL" clId="{F76A63CE-7E36-4C45-999F-2B61800BD0F7}" dt="2021-10-05T11:58:38.919" v="1609" actId="165"/>
          <ac:spMkLst>
            <pc:docMk/>
            <pc:sldMk cId="513257028" sldId="411"/>
            <ac:spMk id="70" creationId="{75F2FE53-3C05-4DAD-ABE4-1189BBD7CE98}"/>
          </ac:spMkLst>
        </pc:spChg>
        <pc:spChg chg="mod">
          <ac:chgData name="Jørgen S. Steenfelt" userId="b92b3b8b-981d-4d21-9309-a934818a50e8" providerId="ADAL" clId="{F76A63CE-7E36-4C45-999F-2B61800BD0F7}" dt="2021-10-05T11:58:38.919" v="1609" actId="165"/>
          <ac:spMkLst>
            <pc:docMk/>
            <pc:sldMk cId="513257028" sldId="411"/>
            <ac:spMk id="71" creationId="{0D7908DD-70DB-42A9-AA72-C105F6F8A2E1}"/>
          </ac:spMkLst>
        </pc:spChg>
        <pc:spChg chg="mod topLvl">
          <ac:chgData name="Jørgen S. Steenfelt" userId="b92b3b8b-981d-4d21-9309-a934818a50e8" providerId="ADAL" clId="{F76A63CE-7E36-4C45-999F-2B61800BD0F7}" dt="2021-10-05T14:03:03.479" v="1725" actId="1076"/>
          <ac:spMkLst>
            <pc:docMk/>
            <pc:sldMk cId="513257028" sldId="411"/>
            <ac:spMk id="92" creationId="{4DFC6215-6A05-4E31-92FD-E6A5A5D856EC}"/>
          </ac:spMkLst>
        </pc:spChg>
        <pc:spChg chg="mod topLvl">
          <ac:chgData name="Jørgen S. Steenfelt" userId="b92b3b8b-981d-4d21-9309-a934818a50e8" providerId="ADAL" clId="{F76A63CE-7E36-4C45-999F-2B61800BD0F7}" dt="2021-10-05T13:33:19.360" v="1666" actId="1076"/>
          <ac:spMkLst>
            <pc:docMk/>
            <pc:sldMk cId="513257028" sldId="411"/>
            <ac:spMk id="93" creationId="{AA9EEC6D-2BD4-49F2-B357-56346A381513}"/>
          </ac:spMkLst>
        </pc:spChg>
        <pc:grpChg chg="add del mod">
          <ac:chgData name="Jørgen S. Steenfelt" userId="b92b3b8b-981d-4d21-9309-a934818a50e8" providerId="ADAL" clId="{F76A63CE-7E36-4C45-999F-2B61800BD0F7}" dt="2021-10-05T11:58:38.919" v="1609" actId="165"/>
          <ac:grpSpMkLst>
            <pc:docMk/>
            <pc:sldMk cId="513257028" sldId="411"/>
            <ac:grpSpMk id="2" creationId="{77C381D9-9EDA-4B19-AB7B-544686DAF0F4}"/>
          </ac:grpSpMkLst>
        </pc:grpChg>
        <pc:grpChg chg="add mod">
          <ac:chgData name="Jørgen S. Steenfelt" userId="b92b3b8b-981d-4d21-9309-a934818a50e8" providerId="ADAL" clId="{F76A63CE-7E36-4C45-999F-2B61800BD0F7}" dt="2021-10-05T14:01:55.088" v="1722" actId="164"/>
          <ac:grpSpMkLst>
            <pc:docMk/>
            <pc:sldMk cId="513257028" sldId="411"/>
            <ac:grpSpMk id="30" creationId="{1A8DCE95-4AD6-446A-8D83-FAAEF4533338}"/>
          </ac:grpSpMkLst>
        </pc:grpChg>
        <pc:grpChg chg="mod">
          <ac:chgData name="Jørgen S. Steenfelt" userId="b92b3b8b-981d-4d21-9309-a934818a50e8" providerId="ADAL" clId="{F76A63CE-7E36-4C45-999F-2B61800BD0F7}" dt="2021-10-05T11:58:38.919" v="1609" actId="165"/>
          <ac:grpSpMkLst>
            <pc:docMk/>
            <pc:sldMk cId="513257028" sldId="411"/>
            <ac:grpSpMk id="85" creationId="{6645D571-11DC-43A1-87EB-B3487AA1BEF2}"/>
          </ac:grpSpMkLst>
        </pc:grpChg>
        <pc:grpChg chg="mod">
          <ac:chgData name="Jørgen S. Steenfelt" userId="b92b3b8b-981d-4d21-9309-a934818a50e8" providerId="ADAL" clId="{F76A63CE-7E36-4C45-999F-2B61800BD0F7}" dt="2021-10-05T13:33:35.990" v="1667" actId="1076"/>
          <ac:grpSpMkLst>
            <pc:docMk/>
            <pc:sldMk cId="513257028" sldId="411"/>
            <ac:grpSpMk id="86" creationId="{8B2BA737-A83D-42EC-B17A-E141F99F7D0C}"/>
          </ac:grpSpMkLst>
        </pc:grpChg>
        <pc:grpChg chg="mod topLvl">
          <ac:chgData name="Jørgen S. Steenfelt" userId="b92b3b8b-981d-4d21-9309-a934818a50e8" providerId="ADAL" clId="{F76A63CE-7E36-4C45-999F-2B61800BD0F7}" dt="2021-10-05T13:33:19.360" v="1666" actId="1076"/>
          <ac:grpSpMkLst>
            <pc:docMk/>
            <pc:sldMk cId="513257028" sldId="411"/>
            <ac:grpSpMk id="87" creationId="{0CD246F3-EA9B-4631-930A-FA70C2DB41AE}"/>
          </ac:grpSpMkLst>
        </pc:grpChg>
        <pc:picChg chg="add del mod">
          <ac:chgData name="Jørgen S. Steenfelt" userId="b92b3b8b-981d-4d21-9309-a934818a50e8" providerId="ADAL" clId="{F76A63CE-7E36-4C45-999F-2B61800BD0F7}" dt="2021-10-05T11:49:28.233" v="1341" actId="478"/>
          <ac:picMkLst>
            <pc:docMk/>
            <pc:sldMk cId="513257028" sldId="411"/>
            <ac:picMk id="3" creationId="{92F22475-EC54-46E0-9220-6D5AA8603B9A}"/>
          </ac:picMkLst>
        </pc:picChg>
        <pc:picChg chg="add mod">
          <ac:chgData name="Jørgen S. Steenfelt" userId="b92b3b8b-981d-4d21-9309-a934818a50e8" providerId="ADAL" clId="{F76A63CE-7E36-4C45-999F-2B61800BD0F7}" dt="2021-10-05T14:01:55.088" v="1722" actId="164"/>
          <ac:picMkLst>
            <pc:docMk/>
            <pc:sldMk cId="513257028" sldId="411"/>
            <ac:picMk id="36" creationId="{746DACA8-1BBE-4C5E-B8F0-ACF3A04F4E2E}"/>
          </ac:picMkLst>
        </pc:picChg>
        <pc:picChg chg="del">
          <ac:chgData name="Jørgen S. Steenfelt" userId="b92b3b8b-981d-4d21-9309-a934818a50e8" providerId="ADAL" clId="{F76A63CE-7E36-4C45-999F-2B61800BD0F7}" dt="2021-10-05T11:49:27.648" v="1340" actId="478"/>
          <ac:picMkLst>
            <pc:docMk/>
            <pc:sldMk cId="513257028" sldId="411"/>
            <ac:picMk id="89" creationId="{1F15FBCB-0694-4437-B90D-4FCE134B6F64}"/>
          </ac:picMkLst>
        </pc:picChg>
        <pc:picChg chg="del mod">
          <ac:chgData name="Jørgen S. Steenfelt" userId="b92b3b8b-981d-4d21-9309-a934818a50e8" providerId="ADAL" clId="{F76A63CE-7E36-4C45-999F-2B61800BD0F7}" dt="2021-10-04T14:41:07.970" v="405" actId="478"/>
          <ac:picMkLst>
            <pc:docMk/>
            <pc:sldMk cId="513257028" sldId="411"/>
            <ac:picMk id="91" creationId="{DCC440D2-3945-4127-91A4-8FABE344BB9A}"/>
          </ac:picMkLst>
        </pc:picChg>
        <pc:cxnChg chg="mod">
          <ac:chgData name="Jørgen S. Steenfelt" userId="b92b3b8b-981d-4d21-9309-a934818a50e8" providerId="ADAL" clId="{F76A63CE-7E36-4C45-999F-2B61800BD0F7}" dt="2021-10-05T11:58:38.919" v="1609" actId="165"/>
          <ac:cxnSpMkLst>
            <pc:docMk/>
            <pc:sldMk cId="513257028" sldId="411"/>
            <ac:cxnSpMk id="8" creationId="{2CC0D494-B0B3-4018-B28E-3B866B55ADEA}"/>
          </ac:cxnSpMkLst>
        </pc:cxnChg>
        <pc:cxnChg chg="add mod ord">
          <ac:chgData name="Jørgen S. Steenfelt" userId="b92b3b8b-981d-4d21-9309-a934818a50e8" providerId="ADAL" clId="{F76A63CE-7E36-4C45-999F-2B61800BD0F7}" dt="2021-10-05T14:01:55.088" v="1722" actId="164"/>
          <ac:cxnSpMkLst>
            <pc:docMk/>
            <pc:sldMk cId="513257028" sldId="411"/>
            <ac:cxnSpMk id="11" creationId="{19B80396-773D-44A4-A74C-0EE6837427EF}"/>
          </ac:cxnSpMkLst>
        </pc:cxnChg>
        <pc:cxnChg chg="mod">
          <ac:chgData name="Jørgen S. Steenfelt" userId="b92b3b8b-981d-4d21-9309-a934818a50e8" providerId="ADAL" clId="{F76A63CE-7E36-4C45-999F-2B61800BD0F7}" dt="2021-10-05T11:58:38.919" v="1609" actId="165"/>
          <ac:cxnSpMkLst>
            <pc:docMk/>
            <pc:sldMk cId="513257028" sldId="411"/>
            <ac:cxnSpMk id="16" creationId="{DF334D4F-2889-4EA8-BEF2-821DA9C7E3F7}"/>
          </ac:cxnSpMkLst>
        </pc:cxnChg>
        <pc:cxnChg chg="mod">
          <ac:chgData name="Jørgen S. Steenfelt" userId="b92b3b8b-981d-4d21-9309-a934818a50e8" providerId="ADAL" clId="{F76A63CE-7E36-4C45-999F-2B61800BD0F7}" dt="2021-10-05T11:58:38.919" v="1609" actId="165"/>
          <ac:cxnSpMkLst>
            <pc:docMk/>
            <pc:sldMk cId="513257028" sldId="411"/>
            <ac:cxnSpMk id="20" creationId="{508C71CA-A150-4DD6-808F-021499D3C8A1}"/>
          </ac:cxnSpMkLst>
        </pc:cxnChg>
        <pc:cxnChg chg="add mod">
          <ac:chgData name="Jørgen S. Steenfelt" userId="b92b3b8b-981d-4d21-9309-a934818a50e8" providerId="ADAL" clId="{F76A63CE-7E36-4C45-999F-2B61800BD0F7}" dt="2021-10-05T13:55:36.381" v="1701" actId="1035"/>
          <ac:cxnSpMkLst>
            <pc:docMk/>
            <pc:sldMk cId="513257028" sldId="411"/>
            <ac:cxnSpMk id="21" creationId="{9D3E6C5B-4892-4D0A-8B03-C872ED437442}"/>
          </ac:cxnSpMkLst>
        </pc:cxnChg>
        <pc:cxnChg chg="mod">
          <ac:chgData name="Jørgen S. Steenfelt" userId="b92b3b8b-981d-4d21-9309-a934818a50e8" providerId="ADAL" clId="{F76A63CE-7E36-4C45-999F-2B61800BD0F7}" dt="2021-10-05T11:58:38.919" v="1609" actId="165"/>
          <ac:cxnSpMkLst>
            <pc:docMk/>
            <pc:sldMk cId="513257028" sldId="411"/>
            <ac:cxnSpMk id="22" creationId="{38573280-7697-47BD-9034-E9E2D96C7354}"/>
          </ac:cxnSpMkLst>
        </pc:cxnChg>
        <pc:cxnChg chg="mod">
          <ac:chgData name="Jørgen S. Steenfelt" userId="b92b3b8b-981d-4d21-9309-a934818a50e8" providerId="ADAL" clId="{F76A63CE-7E36-4C45-999F-2B61800BD0F7}" dt="2021-10-05T11:58:38.919" v="1609" actId="165"/>
          <ac:cxnSpMkLst>
            <pc:docMk/>
            <pc:sldMk cId="513257028" sldId="411"/>
            <ac:cxnSpMk id="29" creationId="{D3D216AF-D0EF-4CD3-9FFC-452C00EECF2F}"/>
          </ac:cxnSpMkLst>
        </pc:cxnChg>
        <pc:cxnChg chg="mod">
          <ac:chgData name="Jørgen S. Steenfelt" userId="b92b3b8b-981d-4d21-9309-a934818a50e8" providerId="ADAL" clId="{F76A63CE-7E36-4C45-999F-2B61800BD0F7}" dt="2021-10-05T11:58:38.919" v="1609" actId="165"/>
          <ac:cxnSpMkLst>
            <pc:docMk/>
            <pc:sldMk cId="513257028" sldId="411"/>
            <ac:cxnSpMk id="41" creationId="{2BAA0EE8-86E7-4D37-8D81-CEF17836DDB7}"/>
          </ac:cxnSpMkLst>
        </pc:cxnChg>
        <pc:cxnChg chg="mod">
          <ac:chgData name="Jørgen S. Steenfelt" userId="b92b3b8b-981d-4d21-9309-a934818a50e8" providerId="ADAL" clId="{F76A63CE-7E36-4C45-999F-2B61800BD0F7}" dt="2021-10-05T11:58:38.919" v="1609" actId="165"/>
          <ac:cxnSpMkLst>
            <pc:docMk/>
            <pc:sldMk cId="513257028" sldId="411"/>
            <ac:cxnSpMk id="57" creationId="{26B72595-6CD9-4029-A728-09C69592D0D6}"/>
          </ac:cxnSpMkLst>
        </pc:cxnChg>
        <pc:cxnChg chg="mod">
          <ac:chgData name="Jørgen S. Steenfelt" userId="b92b3b8b-981d-4d21-9309-a934818a50e8" providerId="ADAL" clId="{F76A63CE-7E36-4C45-999F-2B61800BD0F7}" dt="2021-10-05T11:58:38.919" v="1609" actId="165"/>
          <ac:cxnSpMkLst>
            <pc:docMk/>
            <pc:sldMk cId="513257028" sldId="411"/>
            <ac:cxnSpMk id="64" creationId="{6C26CDF3-8FFB-434A-B69C-A44CDCC9876F}"/>
          </ac:cxnSpMkLst>
        </pc:cxnChg>
        <pc:cxnChg chg="mod">
          <ac:chgData name="Jørgen S. Steenfelt" userId="b92b3b8b-981d-4d21-9309-a934818a50e8" providerId="ADAL" clId="{F76A63CE-7E36-4C45-999F-2B61800BD0F7}" dt="2021-10-05T11:58:38.919" v="1609" actId="165"/>
          <ac:cxnSpMkLst>
            <pc:docMk/>
            <pc:sldMk cId="513257028" sldId="411"/>
            <ac:cxnSpMk id="67" creationId="{6C39A297-A356-46F1-ADBC-D8BB890AEDBA}"/>
          </ac:cxnSpMkLst>
        </pc:cxnChg>
      </pc:sldChg>
      <pc:sldChg chg="addSp modSp mod modAnim">
        <pc:chgData name="Jørgen S. Steenfelt" userId="b92b3b8b-981d-4d21-9309-a934818a50e8" providerId="ADAL" clId="{F76A63CE-7E36-4C45-999F-2B61800BD0F7}" dt="2021-10-05T09:29:32.078" v="1129"/>
        <pc:sldMkLst>
          <pc:docMk/>
          <pc:sldMk cId="4227545255" sldId="413"/>
        </pc:sldMkLst>
        <pc:spChg chg="add mod">
          <ac:chgData name="Jørgen S. Steenfelt" userId="b92b3b8b-981d-4d21-9309-a934818a50e8" providerId="ADAL" clId="{F76A63CE-7E36-4C45-999F-2B61800BD0F7}" dt="2021-10-05T09:29:04.621" v="1123" actId="208"/>
          <ac:spMkLst>
            <pc:docMk/>
            <pc:sldMk cId="4227545255" sldId="413"/>
            <ac:spMk id="2" creationId="{388BFDB9-941B-485C-8E9A-E2AC40C58325}"/>
          </ac:spMkLst>
        </pc:spChg>
        <pc:picChg chg="mod">
          <ac:chgData name="Jørgen S. Steenfelt" userId="b92b3b8b-981d-4d21-9309-a934818a50e8" providerId="ADAL" clId="{F76A63CE-7E36-4C45-999F-2B61800BD0F7}" dt="2021-10-05T09:28:45.364" v="1121" actId="1076"/>
          <ac:picMkLst>
            <pc:docMk/>
            <pc:sldMk cId="4227545255" sldId="413"/>
            <ac:picMk id="8" creationId="{065644D3-BC12-48AC-B233-55AB81CBD2EB}"/>
          </ac:picMkLst>
        </pc:picChg>
      </pc:sldChg>
      <pc:sldChg chg="modNotesTx">
        <pc:chgData name="Jørgen S. Steenfelt" userId="b92b3b8b-981d-4d21-9309-a934818a50e8" providerId="ADAL" clId="{F76A63CE-7E36-4C45-999F-2B61800BD0F7}" dt="2021-10-04T12:53:10.758" v="279" actId="20577"/>
        <pc:sldMkLst>
          <pc:docMk/>
          <pc:sldMk cId="2671242640" sldId="415"/>
        </pc:sldMkLst>
      </pc:sldChg>
      <pc:sldChg chg="addSp delSp modSp add mod modAnim modNotesTx">
        <pc:chgData name="Jørgen S. Steenfelt" userId="b92b3b8b-981d-4d21-9309-a934818a50e8" providerId="ADAL" clId="{F76A63CE-7E36-4C45-999F-2B61800BD0F7}" dt="2021-10-05T15:26:05.835" v="2058" actId="207"/>
        <pc:sldMkLst>
          <pc:docMk/>
          <pc:sldMk cId="3157331639" sldId="417"/>
        </pc:sldMkLst>
        <pc:spChg chg="mod">
          <ac:chgData name="Jørgen S. Steenfelt" userId="b92b3b8b-981d-4d21-9309-a934818a50e8" providerId="ADAL" clId="{F76A63CE-7E36-4C45-999F-2B61800BD0F7}" dt="2021-10-05T08:49:02.086" v="916" actId="14100"/>
          <ac:spMkLst>
            <pc:docMk/>
            <pc:sldMk cId="3157331639" sldId="417"/>
            <ac:spMk id="7" creationId="{468A05CE-C9CD-414D-AB52-5D477623CDC5}"/>
          </ac:spMkLst>
        </pc:spChg>
        <pc:spChg chg="add mod">
          <ac:chgData name="Jørgen S. Steenfelt" userId="b92b3b8b-981d-4d21-9309-a934818a50e8" providerId="ADAL" clId="{F76A63CE-7E36-4C45-999F-2B61800BD0F7}" dt="2021-10-05T08:58:01.518" v="951" actId="403"/>
          <ac:spMkLst>
            <pc:docMk/>
            <pc:sldMk cId="3157331639" sldId="417"/>
            <ac:spMk id="8" creationId="{AA27D61B-E83D-4B79-8DDC-32B1BB59B25F}"/>
          </ac:spMkLst>
        </pc:spChg>
        <pc:spChg chg="mod">
          <ac:chgData name="Jørgen S. Steenfelt" userId="b92b3b8b-981d-4d21-9309-a934818a50e8" providerId="ADAL" clId="{F76A63CE-7E36-4C45-999F-2B61800BD0F7}" dt="2021-10-05T15:26:05.835" v="2058" actId="207"/>
          <ac:spMkLst>
            <pc:docMk/>
            <pc:sldMk cId="3157331639" sldId="417"/>
            <ac:spMk id="9" creationId="{0A0DDA35-FE8D-40CB-8458-CCE6D113C41F}"/>
          </ac:spMkLst>
        </pc:spChg>
        <pc:spChg chg="add mod">
          <ac:chgData name="Jørgen S. Steenfelt" userId="b92b3b8b-981d-4d21-9309-a934818a50e8" providerId="ADAL" clId="{F76A63CE-7E36-4C45-999F-2B61800BD0F7}" dt="2021-10-05T08:58:05.832" v="953" actId="403"/>
          <ac:spMkLst>
            <pc:docMk/>
            <pc:sldMk cId="3157331639" sldId="417"/>
            <ac:spMk id="10" creationId="{07AF6D88-F722-4D27-8B89-019A8A6DAF1E}"/>
          </ac:spMkLst>
        </pc:spChg>
        <pc:spChg chg="add mod">
          <ac:chgData name="Jørgen S. Steenfelt" userId="b92b3b8b-981d-4d21-9309-a934818a50e8" providerId="ADAL" clId="{F76A63CE-7E36-4C45-999F-2B61800BD0F7}" dt="2021-10-05T08:55:13.470" v="925" actId="693"/>
          <ac:spMkLst>
            <pc:docMk/>
            <pc:sldMk cId="3157331639" sldId="417"/>
            <ac:spMk id="11" creationId="{E6FF3AF1-C372-4B6C-9E84-35F66DEEE965}"/>
          </ac:spMkLst>
        </pc:spChg>
        <pc:spChg chg="add mod">
          <ac:chgData name="Jørgen S. Steenfelt" userId="b92b3b8b-981d-4d21-9309-a934818a50e8" providerId="ADAL" clId="{F76A63CE-7E36-4C45-999F-2B61800BD0F7}" dt="2021-10-05T08:55:42.091" v="929" actId="1076"/>
          <ac:spMkLst>
            <pc:docMk/>
            <pc:sldMk cId="3157331639" sldId="417"/>
            <ac:spMk id="12" creationId="{40DC9F29-C230-45B3-A15C-D045E3869754}"/>
          </ac:spMkLst>
        </pc:spChg>
        <pc:grpChg chg="del mod">
          <ac:chgData name="Jørgen S. Steenfelt" userId="b92b3b8b-981d-4d21-9309-a934818a50e8" providerId="ADAL" clId="{F76A63CE-7E36-4C45-999F-2B61800BD0F7}" dt="2021-10-05T09:03:53.216" v="1009"/>
          <ac:grpSpMkLst>
            <pc:docMk/>
            <pc:sldMk cId="3157331639" sldId="417"/>
            <ac:grpSpMk id="16" creationId="{7049132E-3103-471B-AB5E-97FE7AEB49C5}"/>
          </ac:grpSpMkLst>
        </pc:grpChg>
        <pc:grpChg chg="del mod">
          <ac:chgData name="Jørgen S. Steenfelt" userId="b92b3b8b-981d-4d21-9309-a934818a50e8" providerId="ADAL" clId="{F76A63CE-7E36-4C45-999F-2B61800BD0F7}" dt="2021-10-05T09:03:55.901" v="1011"/>
          <ac:grpSpMkLst>
            <pc:docMk/>
            <pc:sldMk cId="3157331639" sldId="417"/>
            <ac:grpSpMk id="18" creationId="{13E870BE-B6CA-4966-99A6-CC597FCAAE40}"/>
          </ac:grpSpMkLst>
        </pc:grpChg>
        <pc:grpChg chg="del mod">
          <ac:chgData name="Jørgen S. Steenfelt" userId="b92b3b8b-981d-4d21-9309-a934818a50e8" providerId="ADAL" clId="{F76A63CE-7E36-4C45-999F-2B61800BD0F7}" dt="2021-10-05T09:04:48.222" v="1012" actId="478"/>
          <ac:grpSpMkLst>
            <pc:docMk/>
            <pc:sldMk cId="3157331639" sldId="417"/>
            <ac:grpSpMk id="20" creationId="{45FA4E8F-BB0A-4CA3-BC45-D2109AADE2E9}"/>
          </ac:grpSpMkLst>
        </pc:grpChg>
        <pc:picChg chg="mod modCrop">
          <ac:chgData name="Jørgen S. Steenfelt" userId="b92b3b8b-981d-4d21-9309-a934818a50e8" providerId="ADAL" clId="{F76A63CE-7E36-4C45-999F-2B61800BD0F7}" dt="2021-10-05T08:48:56.707" v="915" actId="1076"/>
          <ac:picMkLst>
            <pc:docMk/>
            <pc:sldMk cId="3157331639" sldId="417"/>
            <ac:picMk id="2" creationId="{56170D8E-BBE2-4A37-A6B8-67DC7D944F2C}"/>
          </ac:picMkLst>
        </pc:picChg>
        <pc:picChg chg="mod modCrop">
          <ac:chgData name="Jørgen S. Steenfelt" userId="b92b3b8b-981d-4d21-9309-a934818a50e8" providerId="ADAL" clId="{F76A63CE-7E36-4C45-999F-2B61800BD0F7}" dt="2021-10-05T08:48:41.276" v="912" actId="14100"/>
          <ac:picMkLst>
            <pc:docMk/>
            <pc:sldMk cId="3157331639" sldId="417"/>
            <ac:picMk id="3" creationId="{1D6A9162-FC39-49A1-9CEF-33BA2050486C}"/>
          </ac:picMkLst>
        </pc:picChg>
        <pc:picChg chg="add mod">
          <ac:chgData name="Jørgen S. Steenfelt" userId="b92b3b8b-981d-4d21-9309-a934818a50e8" providerId="ADAL" clId="{F76A63CE-7E36-4C45-999F-2B61800BD0F7}" dt="2021-10-05T09:07:23.772" v="1016" actId="1076"/>
          <ac:picMkLst>
            <pc:docMk/>
            <pc:sldMk cId="3157331639" sldId="417"/>
            <ac:picMk id="21" creationId="{1F4A3B42-0E09-45DE-9C11-DF50AB38D52F}"/>
          </ac:picMkLst>
        </pc:picChg>
        <pc:picChg chg="del">
          <ac:chgData name="Jørgen S. Steenfelt" userId="b92b3b8b-981d-4d21-9309-a934818a50e8" providerId="ADAL" clId="{F76A63CE-7E36-4C45-999F-2B61800BD0F7}" dt="2021-10-04T15:14:15.377" v="424" actId="478"/>
          <ac:picMkLst>
            <pc:docMk/>
            <pc:sldMk cId="3157331639" sldId="417"/>
            <ac:picMk id="95" creationId="{DC85D512-18D0-4945-9D67-A2AC68D16922}"/>
          </ac:picMkLst>
        </pc:picChg>
        <pc:inkChg chg="add del">
          <ac:chgData name="Jørgen S. Steenfelt" userId="b92b3b8b-981d-4d21-9309-a934818a50e8" providerId="ADAL" clId="{F76A63CE-7E36-4C45-999F-2B61800BD0F7}" dt="2021-10-05T09:02:25.874" v="1004" actId="9405"/>
          <ac:inkMkLst>
            <pc:docMk/>
            <pc:sldMk cId="3157331639" sldId="417"/>
            <ac:inkMk id="13" creationId="{058F5EE9-3A83-476B-936E-0AA1C6D65A25}"/>
          </ac:inkMkLst>
        </pc:inkChg>
        <pc:inkChg chg="add del mod">
          <ac:chgData name="Jørgen S. Steenfelt" userId="b92b3b8b-981d-4d21-9309-a934818a50e8" providerId="ADAL" clId="{F76A63CE-7E36-4C45-999F-2B61800BD0F7}" dt="2021-10-05T09:04:48.222" v="1012" actId="478"/>
          <ac:inkMkLst>
            <pc:docMk/>
            <pc:sldMk cId="3157331639" sldId="417"/>
            <ac:inkMk id="14" creationId="{600F31CF-FE81-4947-93C4-C8689A9E5BA0}"/>
          </ac:inkMkLst>
        </pc:inkChg>
        <pc:inkChg chg="add del mod">
          <ac:chgData name="Jørgen S. Steenfelt" userId="b92b3b8b-981d-4d21-9309-a934818a50e8" providerId="ADAL" clId="{F76A63CE-7E36-4C45-999F-2B61800BD0F7}" dt="2021-10-05T09:04:48.222" v="1012" actId="478"/>
          <ac:inkMkLst>
            <pc:docMk/>
            <pc:sldMk cId="3157331639" sldId="417"/>
            <ac:inkMk id="15" creationId="{0896A0FF-00B3-494C-8E5C-923EC10CEF62}"/>
          </ac:inkMkLst>
        </pc:inkChg>
        <pc:inkChg chg="add del mod topLvl">
          <ac:chgData name="Jørgen S. Steenfelt" userId="b92b3b8b-981d-4d21-9309-a934818a50e8" providerId="ADAL" clId="{F76A63CE-7E36-4C45-999F-2B61800BD0F7}" dt="2021-10-05T09:04:48.222" v="1012" actId="478"/>
          <ac:inkMkLst>
            <pc:docMk/>
            <pc:sldMk cId="3157331639" sldId="417"/>
            <ac:inkMk id="17" creationId="{4D481BAE-1128-4617-9A25-B083C10AE735}"/>
          </ac:inkMkLst>
        </pc:inkChg>
        <pc:inkChg chg="add del mod topLvl">
          <ac:chgData name="Jørgen S. Steenfelt" userId="b92b3b8b-981d-4d21-9309-a934818a50e8" providerId="ADAL" clId="{F76A63CE-7E36-4C45-999F-2B61800BD0F7}" dt="2021-10-05T09:04:48.222" v="1012" actId="478"/>
          <ac:inkMkLst>
            <pc:docMk/>
            <pc:sldMk cId="3157331639" sldId="417"/>
            <ac:inkMk id="19" creationId="{8E87D14E-402A-4E06-AA0D-254681280223}"/>
          </ac:inkMkLst>
        </pc:inkChg>
      </pc:sldChg>
      <pc:sldChg chg="addSp delSp new del mod">
        <pc:chgData name="Jørgen S. Steenfelt" userId="b92b3b8b-981d-4d21-9309-a934818a50e8" providerId="ADAL" clId="{F76A63CE-7E36-4C45-999F-2B61800BD0F7}" dt="2021-10-05T09:16:26.983" v="1062" actId="680"/>
        <pc:sldMkLst>
          <pc:docMk/>
          <pc:sldMk cId="3756426168" sldId="418"/>
        </pc:sldMkLst>
        <pc:spChg chg="add del">
          <ac:chgData name="Jørgen S. Steenfelt" userId="b92b3b8b-981d-4d21-9309-a934818a50e8" providerId="ADAL" clId="{F76A63CE-7E36-4C45-999F-2B61800BD0F7}" dt="2021-10-05T09:16:23.508" v="1061" actId="22"/>
          <ac:spMkLst>
            <pc:docMk/>
            <pc:sldMk cId="3756426168" sldId="418"/>
            <ac:spMk id="8" creationId="{D0A2A1DD-A5F2-43C3-AA5B-6CB8DB626D2F}"/>
          </ac:spMkLst>
        </pc:spChg>
      </pc:sldChg>
      <pc:sldChg chg="addSp delSp modSp add mod modAnim modNotesTx">
        <pc:chgData name="Jørgen S. Steenfelt" userId="b92b3b8b-981d-4d21-9309-a934818a50e8" providerId="ADAL" clId="{F76A63CE-7E36-4C45-999F-2B61800BD0F7}" dt="2021-10-05T10:09:23.225" v="1261"/>
        <pc:sldMkLst>
          <pc:docMk/>
          <pc:sldMk cId="4059184287" sldId="418"/>
        </pc:sldMkLst>
        <pc:spChg chg="mod">
          <ac:chgData name="Jørgen S. Steenfelt" userId="b92b3b8b-981d-4d21-9309-a934818a50e8" providerId="ADAL" clId="{F76A63CE-7E36-4C45-999F-2B61800BD0F7}" dt="2021-10-05T09:57:22.306" v="1146" actId="20577"/>
          <ac:spMkLst>
            <pc:docMk/>
            <pc:sldMk cId="4059184287" sldId="418"/>
            <ac:spMk id="7" creationId="{468A05CE-C9CD-414D-AB52-5D477623CDC5}"/>
          </ac:spMkLst>
        </pc:spChg>
        <pc:spChg chg="del mod">
          <ac:chgData name="Jørgen S. Steenfelt" userId="b92b3b8b-981d-4d21-9309-a934818a50e8" providerId="ADAL" clId="{F76A63CE-7E36-4C45-999F-2B61800BD0F7}" dt="2021-10-05T09:57:26.445" v="1147" actId="478"/>
          <ac:spMkLst>
            <pc:docMk/>
            <pc:sldMk cId="4059184287" sldId="418"/>
            <ac:spMk id="9" creationId="{0A0DDA35-FE8D-40CB-8458-CCE6D113C41F}"/>
          </ac:spMkLst>
        </pc:spChg>
        <pc:spChg chg="add mod">
          <ac:chgData name="Jørgen S. Steenfelt" userId="b92b3b8b-981d-4d21-9309-a934818a50e8" providerId="ADAL" clId="{F76A63CE-7E36-4C45-999F-2B61800BD0F7}" dt="2021-10-05T10:09:05.761" v="1258" actId="1076"/>
          <ac:spMkLst>
            <pc:docMk/>
            <pc:sldMk cId="4059184287" sldId="418"/>
            <ac:spMk id="15" creationId="{6D2621C4-3D69-484A-AFCA-3010AFC5E2AA}"/>
          </ac:spMkLst>
        </pc:spChg>
        <pc:picChg chg="del mod">
          <ac:chgData name="Jørgen S. Steenfelt" userId="b92b3b8b-981d-4d21-9309-a934818a50e8" providerId="ADAL" clId="{F76A63CE-7E36-4C45-999F-2B61800BD0F7}" dt="2021-10-05T09:56:22.142" v="1137" actId="478"/>
          <ac:picMkLst>
            <pc:docMk/>
            <pc:sldMk cId="4059184287" sldId="418"/>
            <ac:picMk id="2" creationId="{3F6A6FD3-6612-4B5F-82C2-2B1C999AB703}"/>
          </ac:picMkLst>
        </pc:picChg>
        <pc:picChg chg="del mod">
          <ac:chgData name="Jørgen S. Steenfelt" userId="b92b3b8b-981d-4d21-9309-a934818a50e8" providerId="ADAL" clId="{F76A63CE-7E36-4C45-999F-2B61800BD0F7}" dt="2021-10-05T09:59:11.108" v="1175" actId="478"/>
          <ac:picMkLst>
            <pc:docMk/>
            <pc:sldMk cId="4059184287" sldId="418"/>
            <ac:picMk id="3" creationId="{B8132DD8-4BC7-4B3F-AEDE-A66EEE13154B}"/>
          </ac:picMkLst>
        </pc:picChg>
        <pc:picChg chg="mod">
          <ac:chgData name="Jørgen S. Steenfelt" userId="b92b3b8b-981d-4d21-9309-a934818a50e8" providerId="ADAL" clId="{F76A63CE-7E36-4C45-999F-2B61800BD0F7}" dt="2021-10-05T10:05:43.920" v="1191" actId="1076"/>
          <ac:picMkLst>
            <pc:docMk/>
            <pc:sldMk cId="4059184287" sldId="418"/>
            <ac:picMk id="8" creationId="{C66C95F2-685A-4B91-9990-D295F477131B}"/>
          </ac:picMkLst>
        </pc:picChg>
        <pc:picChg chg="del">
          <ac:chgData name="Jørgen S. Steenfelt" userId="b92b3b8b-981d-4d21-9309-a934818a50e8" providerId="ADAL" clId="{F76A63CE-7E36-4C45-999F-2B61800BD0F7}" dt="2021-10-05T09:54:35.866" v="1131" actId="478"/>
          <ac:picMkLst>
            <pc:docMk/>
            <pc:sldMk cId="4059184287" sldId="418"/>
            <ac:picMk id="95" creationId="{DC85D512-18D0-4945-9D67-A2AC68D16922}"/>
          </ac:picMkLst>
        </pc:picChg>
        <pc:cxnChg chg="add mod">
          <ac:chgData name="Jørgen S. Steenfelt" userId="b92b3b8b-981d-4d21-9309-a934818a50e8" providerId="ADAL" clId="{F76A63CE-7E36-4C45-999F-2B61800BD0F7}" dt="2021-10-05T10:04:28.437" v="1188" actId="1582"/>
          <ac:cxnSpMkLst>
            <pc:docMk/>
            <pc:sldMk cId="4059184287" sldId="418"/>
            <ac:cxnSpMk id="11" creationId="{46A6EE02-5472-4F7C-B6D7-2C9D6D919C25}"/>
          </ac:cxnSpMkLst>
        </pc:cxnChg>
      </pc:sldChg>
      <pc:sldChg chg="addSp delSp modSp add mod ord delAnim modAnim">
        <pc:chgData name="Jørgen S. Steenfelt" userId="b92b3b8b-981d-4d21-9309-a934818a50e8" providerId="ADAL" clId="{F76A63CE-7E36-4C45-999F-2B61800BD0F7}" dt="2021-10-05T11:48:34.733" v="1336" actId="20577"/>
        <pc:sldMkLst>
          <pc:docMk/>
          <pc:sldMk cId="3664625909" sldId="419"/>
        </pc:sldMkLst>
        <pc:spChg chg="mod">
          <ac:chgData name="Jørgen S. Steenfelt" userId="b92b3b8b-981d-4d21-9309-a934818a50e8" providerId="ADAL" clId="{F76A63CE-7E36-4C45-999F-2B61800BD0F7}" dt="2021-10-05T11:48:34.733" v="1336" actId="20577"/>
          <ac:spMkLst>
            <pc:docMk/>
            <pc:sldMk cId="3664625909" sldId="419"/>
            <ac:spMk id="7" creationId="{468A05CE-C9CD-414D-AB52-5D477623CDC5}"/>
          </ac:spMkLst>
        </pc:spChg>
        <pc:spChg chg="del">
          <ac:chgData name="Jørgen S. Steenfelt" userId="b92b3b8b-981d-4d21-9309-a934818a50e8" providerId="ADAL" clId="{F76A63CE-7E36-4C45-999F-2B61800BD0F7}" dt="2021-10-05T11:46:28.844" v="1263" actId="478"/>
          <ac:spMkLst>
            <pc:docMk/>
            <pc:sldMk cId="3664625909" sldId="419"/>
            <ac:spMk id="9" creationId="{0A0DDA35-FE8D-40CB-8458-CCE6D113C41F}"/>
          </ac:spMkLst>
        </pc:spChg>
        <pc:spChg chg="del">
          <ac:chgData name="Jørgen S. Steenfelt" userId="b92b3b8b-981d-4d21-9309-a934818a50e8" providerId="ADAL" clId="{F76A63CE-7E36-4C45-999F-2B61800BD0F7}" dt="2021-10-05T11:46:37.753" v="1269" actId="478"/>
          <ac:spMkLst>
            <pc:docMk/>
            <pc:sldMk cId="3664625909" sldId="419"/>
            <ac:spMk id="92" creationId="{4DFC6215-6A05-4E31-92FD-E6A5A5D856EC}"/>
          </ac:spMkLst>
        </pc:spChg>
        <pc:spChg chg="del mod">
          <ac:chgData name="Jørgen S. Steenfelt" userId="b92b3b8b-981d-4d21-9309-a934818a50e8" providerId="ADAL" clId="{F76A63CE-7E36-4C45-999F-2B61800BD0F7}" dt="2021-10-05T11:46:36.192" v="1268" actId="478"/>
          <ac:spMkLst>
            <pc:docMk/>
            <pc:sldMk cId="3664625909" sldId="419"/>
            <ac:spMk id="93" creationId="{AA9EEC6D-2BD4-49F2-B357-56346A381513}"/>
          </ac:spMkLst>
        </pc:spChg>
        <pc:grpChg chg="del">
          <ac:chgData name="Jørgen S. Steenfelt" userId="b92b3b8b-981d-4d21-9309-a934818a50e8" providerId="ADAL" clId="{F76A63CE-7E36-4C45-999F-2B61800BD0F7}" dt="2021-10-05T11:46:39.205" v="1270" actId="478"/>
          <ac:grpSpMkLst>
            <pc:docMk/>
            <pc:sldMk cId="3664625909" sldId="419"/>
            <ac:grpSpMk id="86" creationId="{8B2BA737-A83D-42EC-B17A-E141F99F7D0C}"/>
          </ac:grpSpMkLst>
        </pc:grpChg>
        <pc:grpChg chg="del mod">
          <ac:chgData name="Jørgen S. Steenfelt" userId="b92b3b8b-981d-4d21-9309-a934818a50e8" providerId="ADAL" clId="{F76A63CE-7E36-4C45-999F-2B61800BD0F7}" dt="2021-10-05T11:46:30.016" v="1265" actId="478"/>
          <ac:grpSpMkLst>
            <pc:docMk/>
            <pc:sldMk cId="3664625909" sldId="419"/>
            <ac:grpSpMk id="87" creationId="{0CD246F3-EA9B-4631-930A-FA70C2DB41AE}"/>
          </ac:grpSpMkLst>
        </pc:grpChg>
        <pc:picChg chg="del">
          <ac:chgData name="Jørgen S. Steenfelt" userId="b92b3b8b-981d-4d21-9309-a934818a50e8" providerId="ADAL" clId="{F76A63CE-7E36-4C45-999F-2B61800BD0F7}" dt="2021-10-05T11:46:40.912" v="1272" actId="478"/>
          <ac:picMkLst>
            <pc:docMk/>
            <pc:sldMk cId="3664625909" sldId="419"/>
            <ac:picMk id="3" creationId="{92F22475-EC54-46E0-9220-6D5AA8603B9A}"/>
          </ac:picMkLst>
        </pc:picChg>
        <pc:picChg chg="add mod ord">
          <ac:chgData name="Jørgen S. Steenfelt" userId="b92b3b8b-981d-4d21-9309-a934818a50e8" providerId="ADAL" clId="{F76A63CE-7E36-4C45-999F-2B61800BD0F7}" dt="2021-10-05T11:46:57.262" v="1277" actId="171"/>
          <ac:picMkLst>
            <pc:docMk/>
            <pc:sldMk cId="3664625909" sldId="419"/>
            <ac:picMk id="10" creationId="{EAB074E2-6C00-40E4-BC3A-95B77F5EC38A}"/>
          </ac:picMkLst>
        </pc:picChg>
        <pc:picChg chg="del">
          <ac:chgData name="Jørgen S. Steenfelt" userId="b92b3b8b-981d-4d21-9309-a934818a50e8" providerId="ADAL" clId="{F76A63CE-7E36-4C45-999F-2B61800BD0F7}" dt="2021-10-05T11:46:40.441" v="1271" actId="478"/>
          <ac:picMkLst>
            <pc:docMk/>
            <pc:sldMk cId="3664625909" sldId="419"/>
            <ac:picMk id="89" creationId="{1F15FBCB-0694-4437-B90D-4FCE134B6F64}"/>
          </ac:picMkLst>
        </pc:picChg>
      </pc:sldChg>
      <pc:sldChg chg="addSp delSp modSp add mod delAnim modAnim modNotesTx">
        <pc:chgData name="Jørgen S. Steenfelt" userId="b92b3b8b-981d-4d21-9309-a934818a50e8" providerId="ADAL" clId="{F76A63CE-7E36-4C45-999F-2B61800BD0F7}" dt="2021-10-05T15:24:00.141" v="2055" actId="20577"/>
        <pc:sldMkLst>
          <pc:docMk/>
          <pc:sldMk cId="295406289" sldId="420"/>
        </pc:sldMkLst>
        <pc:spChg chg="mod">
          <ac:chgData name="Jørgen S. Steenfelt" userId="b92b3b8b-981d-4d21-9309-a934818a50e8" providerId="ADAL" clId="{F76A63CE-7E36-4C45-999F-2B61800BD0F7}" dt="2021-10-05T14:56:16.106" v="1896" actId="20577"/>
          <ac:spMkLst>
            <pc:docMk/>
            <pc:sldMk cId="295406289" sldId="420"/>
            <ac:spMk id="7" creationId="{468A05CE-C9CD-414D-AB52-5D477623CDC5}"/>
          </ac:spMkLst>
        </pc:spChg>
        <pc:spChg chg="mod">
          <ac:chgData name="Jørgen S. Steenfelt" userId="b92b3b8b-981d-4d21-9309-a934818a50e8" providerId="ADAL" clId="{F76A63CE-7E36-4C45-999F-2B61800BD0F7}" dt="2021-10-05T15:24:00.141" v="2055" actId="20577"/>
          <ac:spMkLst>
            <pc:docMk/>
            <pc:sldMk cId="295406289" sldId="420"/>
            <ac:spMk id="9" creationId="{0A0DDA35-FE8D-40CB-8458-CCE6D113C41F}"/>
          </ac:spMkLst>
        </pc:spChg>
        <pc:spChg chg="del">
          <ac:chgData name="Jørgen S. Steenfelt" userId="b92b3b8b-981d-4d21-9309-a934818a50e8" providerId="ADAL" clId="{F76A63CE-7E36-4C45-999F-2B61800BD0F7}" dt="2021-10-05T14:35:48.844" v="1866" actId="478"/>
          <ac:spMkLst>
            <pc:docMk/>
            <pc:sldMk cId="295406289" sldId="420"/>
            <ac:spMk id="92" creationId="{4DFC6215-6A05-4E31-92FD-E6A5A5D856EC}"/>
          </ac:spMkLst>
        </pc:spChg>
        <pc:spChg chg="del">
          <ac:chgData name="Jørgen S. Steenfelt" userId="b92b3b8b-981d-4d21-9309-a934818a50e8" providerId="ADAL" clId="{F76A63CE-7E36-4C45-999F-2B61800BD0F7}" dt="2021-10-05T14:35:43.566" v="1862" actId="478"/>
          <ac:spMkLst>
            <pc:docMk/>
            <pc:sldMk cId="295406289" sldId="420"/>
            <ac:spMk id="93" creationId="{AA9EEC6D-2BD4-49F2-B357-56346A381513}"/>
          </ac:spMkLst>
        </pc:spChg>
        <pc:grpChg chg="del">
          <ac:chgData name="Jørgen S. Steenfelt" userId="b92b3b8b-981d-4d21-9309-a934818a50e8" providerId="ADAL" clId="{F76A63CE-7E36-4C45-999F-2B61800BD0F7}" dt="2021-10-05T14:35:49.916" v="1867" actId="478"/>
          <ac:grpSpMkLst>
            <pc:docMk/>
            <pc:sldMk cId="295406289" sldId="420"/>
            <ac:grpSpMk id="86" creationId="{8B2BA737-A83D-42EC-B17A-E141F99F7D0C}"/>
          </ac:grpSpMkLst>
        </pc:grpChg>
        <pc:grpChg chg="del mod">
          <ac:chgData name="Jørgen S. Steenfelt" userId="b92b3b8b-981d-4d21-9309-a934818a50e8" providerId="ADAL" clId="{F76A63CE-7E36-4C45-999F-2B61800BD0F7}" dt="2021-10-05T14:35:46.730" v="1865" actId="478"/>
          <ac:grpSpMkLst>
            <pc:docMk/>
            <pc:sldMk cId="295406289" sldId="420"/>
            <ac:grpSpMk id="87" creationId="{0CD246F3-EA9B-4631-930A-FA70C2DB41AE}"/>
          </ac:grpSpMkLst>
        </pc:grpChg>
        <pc:picChg chg="mod ord">
          <ac:chgData name="Jørgen S. Steenfelt" userId="b92b3b8b-981d-4d21-9309-a934818a50e8" providerId="ADAL" clId="{F76A63CE-7E36-4C45-999F-2B61800BD0F7}" dt="2021-10-05T15:22:12.393" v="2010" actId="14100"/>
          <ac:picMkLst>
            <pc:docMk/>
            <pc:sldMk cId="295406289" sldId="420"/>
            <ac:picMk id="3" creationId="{92F22475-EC54-46E0-9220-6D5AA8603B9A}"/>
          </ac:picMkLst>
        </pc:picChg>
        <pc:picChg chg="add mod">
          <ac:chgData name="Jørgen S. Steenfelt" userId="b92b3b8b-981d-4d21-9309-a934818a50e8" providerId="ADAL" clId="{F76A63CE-7E36-4C45-999F-2B61800BD0F7}" dt="2021-10-05T15:16:52.836" v="1959" actId="1076"/>
          <ac:picMkLst>
            <pc:docMk/>
            <pc:sldMk cId="295406289" sldId="420"/>
            <ac:picMk id="10" creationId="{FA177996-466B-4DF6-8809-3EEC423B79E3}"/>
          </ac:picMkLst>
        </pc:picChg>
        <pc:picChg chg="add mod">
          <ac:chgData name="Jørgen S. Steenfelt" userId="b92b3b8b-981d-4d21-9309-a934818a50e8" providerId="ADAL" clId="{F76A63CE-7E36-4C45-999F-2B61800BD0F7}" dt="2021-10-05T15:16:49.693" v="1958" actId="1076"/>
          <ac:picMkLst>
            <pc:docMk/>
            <pc:sldMk cId="295406289" sldId="420"/>
            <ac:picMk id="15" creationId="{98FAAAFF-DE0B-4577-90E2-4D571F6F268D}"/>
          </ac:picMkLst>
        </pc:picChg>
        <pc:picChg chg="add mod ord modCrop">
          <ac:chgData name="Jørgen S. Steenfelt" userId="b92b3b8b-981d-4d21-9309-a934818a50e8" providerId="ADAL" clId="{F76A63CE-7E36-4C45-999F-2B61800BD0F7}" dt="2021-10-05T15:21:00.959" v="1993" actId="171"/>
          <ac:picMkLst>
            <pc:docMk/>
            <pc:sldMk cId="295406289" sldId="420"/>
            <ac:picMk id="18" creationId="{F7448592-BDA9-43F7-8AFE-633EBBDF594A}"/>
          </ac:picMkLst>
        </pc:picChg>
        <pc:picChg chg="add mod modCrop">
          <ac:chgData name="Jørgen S. Steenfelt" userId="b92b3b8b-981d-4d21-9309-a934818a50e8" providerId="ADAL" clId="{F76A63CE-7E36-4C45-999F-2B61800BD0F7}" dt="2021-10-05T15:17:24.150" v="1970" actId="1076"/>
          <ac:picMkLst>
            <pc:docMk/>
            <pc:sldMk cId="295406289" sldId="420"/>
            <ac:picMk id="21" creationId="{39E2F666-A7D2-4F1E-A84F-921AEED3E170}"/>
          </ac:picMkLst>
        </pc:picChg>
        <pc:picChg chg="mod ord modCrop">
          <ac:chgData name="Jørgen S. Steenfelt" userId="b92b3b8b-981d-4d21-9309-a934818a50e8" providerId="ADAL" clId="{F76A63CE-7E36-4C45-999F-2B61800BD0F7}" dt="2021-10-05T15:22:36.131" v="2013" actId="14100"/>
          <ac:picMkLst>
            <pc:docMk/>
            <pc:sldMk cId="295406289" sldId="420"/>
            <ac:picMk id="89" creationId="{1F15FBCB-0694-4437-B90D-4FCE134B6F64}"/>
          </ac:picMkLst>
        </pc:picChg>
      </pc:sldChg>
      <pc:sldChg chg="delSp modSp add mod delAnim">
        <pc:chgData name="Jørgen S. Steenfelt" userId="b92b3b8b-981d-4d21-9309-a934818a50e8" providerId="ADAL" clId="{F76A63CE-7E36-4C45-999F-2B61800BD0F7}" dt="2021-10-05T14:16:58.095" v="1859" actId="1076"/>
        <pc:sldMkLst>
          <pc:docMk/>
          <pc:sldMk cId="709593591" sldId="421"/>
        </pc:sldMkLst>
        <pc:spChg chg="mod">
          <ac:chgData name="Jørgen S. Steenfelt" userId="b92b3b8b-981d-4d21-9309-a934818a50e8" providerId="ADAL" clId="{F76A63CE-7E36-4C45-999F-2B61800BD0F7}" dt="2021-10-05T14:16:44.613" v="1857" actId="207"/>
          <ac:spMkLst>
            <pc:docMk/>
            <pc:sldMk cId="709593591" sldId="421"/>
            <ac:spMk id="7" creationId="{468A05CE-C9CD-414D-AB52-5D477623CDC5}"/>
          </ac:spMkLst>
        </pc:spChg>
        <pc:spChg chg="del mod">
          <ac:chgData name="Jørgen S. Steenfelt" userId="b92b3b8b-981d-4d21-9309-a934818a50e8" providerId="ADAL" clId="{F76A63CE-7E36-4C45-999F-2B61800BD0F7}" dt="2021-10-05T14:16:50.252" v="1858" actId="478"/>
          <ac:spMkLst>
            <pc:docMk/>
            <pc:sldMk cId="709593591" sldId="421"/>
            <ac:spMk id="15" creationId="{6D2621C4-3D69-484A-AFCA-3010AFC5E2AA}"/>
          </ac:spMkLst>
        </pc:spChg>
        <pc:picChg chg="mod">
          <ac:chgData name="Jørgen S. Steenfelt" userId="b92b3b8b-981d-4d21-9309-a934818a50e8" providerId="ADAL" clId="{F76A63CE-7E36-4C45-999F-2B61800BD0F7}" dt="2021-10-05T14:16:58.095" v="1859" actId="1076"/>
          <ac:picMkLst>
            <pc:docMk/>
            <pc:sldMk cId="709593591" sldId="421"/>
            <ac:picMk id="2" creationId="{A3CDB9BC-158F-4FD2-B412-E5031C9B2A9E}"/>
          </ac:picMkLst>
        </pc:picChg>
        <pc:picChg chg="del">
          <ac:chgData name="Jørgen S. Steenfelt" userId="b92b3b8b-981d-4d21-9309-a934818a50e8" providerId="ADAL" clId="{F76A63CE-7E36-4C45-999F-2B61800BD0F7}" dt="2021-10-05T14:13:25.594" v="1786" actId="478"/>
          <ac:picMkLst>
            <pc:docMk/>
            <pc:sldMk cId="709593591" sldId="421"/>
            <ac:picMk id="8" creationId="{C66C95F2-685A-4B91-9990-D295F477131B}"/>
          </ac:picMkLst>
        </pc:picChg>
        <pc:cxnChg chg="del">
          <ac:chgData name="Jørgen S. Steenfelt" userId="b92b3b8b-981d-4d21-9309-a934818a50e8" providerId="ADAL" clId="{F76A63CE-7E36-4C45-999F-2B61800BD0F7}" dt="2021-10-05T14:13:27.619" v="1787" actId="478"/>
          <ac:cxnSpMkLst>
            <pc:docMk/>
            <pc:sldMk cId="709593591" sldId="421"/>
            <ac:cxnSpMk id="11" creationId="{46A6EE02-5472-4F7C-B6D7-2C9D6D919C25}"/>
          </ac:cxnSpMkLst>
        </pc:cxn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19603" y="65657"/>
            <a:ext cx="5553876" cy="106872"/>
          </a:xfrm>
          <a:prstGeom prst="rect">
            <a:avLst/>
          </a:prstGeom>
        </p:spPr>
        <p:txBody>
          <a:bodyPr vert="horz" lIns="104185" tIns="0" rIns="0" bIns="0" rtlCol="0" anchor="ctr" anchorCtr="0"/>
          <a:lstStyle>
            <a:lvl1pPr algn="l">
              <a:defRPr sz="1200"/>
            </a:lvl1pPr>
          </a:lstStyle>
          <a:p>
            <a:r>
              <a:rPr lang="en-GB" sz="800" dirty="0">
                <a:solidFill>
                  <a:schemeClr val="tx2"/>
                </a:solidFill>
              </a:rPr>
              <a:t>DGF: </a:t>
            </a:r>
            <a:r>
              <a:rPr lang="en-GB" sz="800" dirty="0" err="1">
                <a:solidFill>
                  <a:schemeClr val="tx2"/>
                </a:solidFill>
              </a:rPr>
              <a:t>Goeoteknikerens</a:t>
            </a:r>
            <a:r>
              <a:rPr lang="en-GB" sz="800" dirty="0">
                <a:solidFill>
                  <a:schemeClr val="tx2"/>
                </a:solidFill>
              </a:rPr>
              <a:t> </a:t>
            </a:r>
            <a:r>
              <a:rPr lang="en-GB" sz="800" dirty="0" err="1">
                <a:solidFill>
                  <a:schemeClr val="tx2"/>
                </a:solidFill>
              </a:rPr>
              <a:t>hverdag</a:t>
            </a:r>
            <a:endParaRPr lang="da-DK" sz="800" dirty="0">
              <a:solidFill>
                <a:schemeClr val="tx2"/>
              </a:solidFill>
            </a:endParaRPr>
          </a:p>
        </p:txBody>
      </p:sp>
      <p:sp>
        <p:nvSpPr>
          <p:cNvPr id="3" name="Date Placeholder 2"/>
          <p:cNvSpPr>
            <a:spLocks noGrp="1"/>
          </p:cNvSpPr>
          <p:nvPr>
            <p:ph type="dt" sz="quarter" idx="1"/>
          </p:nvPr>
        </p:nvSpPr>
        <p:spPr>
          <a:xfrm>
            <a:off x="419603" y="295628"/>
            <a:ext cx="2945863" cy="106872"/>
          </a:xfrm>
          <a:prstGeom prst="rect">
            <a:avLst/>
          </a:prstGeom>
        </p:spPr>
        <p:txBody>
          <a:bodyPr vert="horz" lIns="104185" tIns="0" rIns="0" bIns="0" rtlCol="0" anchor="ctr" anchorCtr="0"/>
          <a:lstStyle>
            <a:lvl1pPr algn="r">
              <a:defRPr sz="1200"/>
            </a:lvl1pPr>
          </a:lstStyle>
          <a:p>
            <a:pPr algn="l"/>
            <a:r>
              <a:rPr lang="en-US" sz="800">
                <a:solidFill>
                  <a:schemeClr val="tx2"/>
                </a:solidFill>
              </a:rPr>
              <a:t>2021-10-14</a:t>
            </a:r>
            <a:endParaRPr lang="da-DK" sz="800" dirty="0">
              <a:solidFill>
                <a:schemeClr val="tx2"/>
              </a:solidFill>
            </a:endParaRPr>
          </a:p>
        </p:txBody>
      </p:sp>
      <p:sp>
        <p:nvSpPr>
          <p:cNvPr id="5" name="Slide Number Placeholder 4"/>
          <p:cNvSpPr>
            <a:spLocks noGrp="1"/>
          </p:cNvSpPr>
          <p:nvPr>
            <p:ph type="sldNum" sz="quarter" idx="3"/>
          </p:nvPr>
        </p:nvSpPr>
        <p:spPr>
          <a:xfrm>
            <a:off x="4" y="12227"/>
            <a:ext cx="362316" cy="367693"/>
          </a:xfrm>
          <a:prstGeom prst="rect">
            <a:avLst/>
          </a:prstGeom>
        </p:spPr>
        <p:txBody>
          <a:bodyPr vert="horz" lIns="0" tIns="0" rIns="0" bIns="0" rtlCol="0" anchor="ctr" anchorCtr="0"/>
          <a:lstStyle>
            <a:lvl1pPr algn="r">
              <a:defRPr sz="1200"/>
            </a:lvl1pPr>
          </a:lstStyle>
          <a:p>
            <a:fld id="{38C07F4F-3FB7-4E18-A242-F938D64804F6}" type="slidenum">
              <a:rPr lang="da-DK" sz="1400">
                <a:solidFill>
                  <a:schemeClr val="tx2"/>
                </a:solidFill>
              </a:rPr>
              <a:pPr/>
              <a:t>‹#›</a:t>
            </a:fld>
            <a:endParaRPr lang="da-DK" sz="1400">
              <a:solidFill>
                <a:schemeClr val="tx2"/>
              </a:solidFill>
            </a:endParaRPr>
          </a:p>
        </p:txBody>
      </p:sp>
      <p:cxnSp>
        <p:nvCxnSpPr>
          <p:cNvPr id="8" name="Straight Connector 7"/>
          <p:cNvCxnSpPr/>
          <p:nvPr/>
        </p:nvCxnSpPr>
        <p:spPr>
          <a:xfrm>
            <a:off x="419602" y="12224"/>
            <a:ext cx="0" cy="36769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5441" y="9590633"/>
            <a:ext cx="627362" cy="191601"/>
          </a:xfrm>
          <a:prstGeom prst="rect">
            <a:avLst/>
          </a:prstGeom>
        </p:spPr>
      </p:pic>
      <p:sp>
        <p:nvSpPr>
          <p:cNvPr id="10" name="Footer Placeholder 9"/>
          <p:cNvSpPr>
            <a:spLocks noGrp="1"/>
          </p:cNvSpPr>
          <p:nvPr>
            <p:ph type="ftr" sz="quarter" idx="2"/>
          </p:nvPr>
        </p:nvSpPr>
        <p:spPr>
          <a:xfrm>
            <a:off x="362320" y="9430818"/>
            <a:ext cx="4474054" cy="351420"/>
          </a:xfrm>
          <a:prstGeom prst="rect">
            <a:avLst/>
          </a:prstGeom>
        </p:spPr>
        <p:txBody>
          <a:bodyPr vert="horz" lIns="88210" tIns="44105" rIns="88210" bIns="44105" rtlCol="0" anchor="b"/>
          <a:lstStyle>
            <a:lvl1pPr algn="l">
              <a:defRPr sz="1200"/>
            </a:lvl1pPr>
          </a:lstStyle>
          <a:p>
            <a:r>
              <a:rPr lang="en-GB" sz="1100"/>
              <a:t>Comparable experience for large-scale bridge piers</a:t>
            </a:r>
            <a:endParaRPr lang="en-GB" sz="1100" dirty="0"/>
          </a:p>
        </p:txBody>
      </p:sp>
    </p:spTree>
    <p:extLst>
      <p:ext uri="{BB962C8B-B14F-4D97-AF65-F5344CB8AC3E}">
        <p14:creationId xmlns:p14="http://schemas.microsoft.com/office/powerpoint/2010/main" val="279243263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6"/>
          <p:cNvSpPr>
            <a:spLocks noGrp="1"/>
          </p:cNvSpPr>
          <p:nvPr>
            <p:ph type="sldNum" sz="quarter" idx="5"/>
          </p:nvPr>
        </p:nvSpPr>
        <p:spPr>
          <a:xfrm>
            <a:off x="6" y="12226"/>
            <a:ext cx="366119" cy="367693"/>
          </a:xfrm>
          <a:prstGeom prst="rect">
            <a:avLst/>
          </a:prstGeom>
        </p:spPr>
        <p:txBody>
          <a:bodyPr vert="horz" lIns="0" tIns="0" rIns="0" bIns="0" rtlCol="0" anchor="ctr" anchorCtr="0"/>
          <a:lstStyle>
            <a:lvl1pPr algn="r">
              <a:defRPr sz="1400">
                <a:solidFill>
                  <a:schemeClr val="tx2"/>
                </a:solidFill>
              </a:defRPr>
            </a:lvl1pPr>
          </a:lstStyle>
          <a:p>
            <a:fld id="{3E68CD2C-F294-434C-8F31-88265617A31A}" type="slidenum">
              <a:rPr lang="en-GB" smtClean="0"/>
              <a:pPr/>
              <a:t>‹#›</a:t>
            </a:fld>
            <a:endParaRPr lang="en-GB" dirty="0"/>
          </a:p>
        </p:txBody>
      </p:sp>
      <p:sp>
        <p:nvSpPr>
          <p:cNvPr id="2" name="Header Placeholder 1"/>
          <p:cNvSpPr>
            <a:spLocks noGrp="1"/>
          </p:cNvSpPr>
          <p:nvPr>
            <p:ph type="hdr" sz="quarter"/>
          </p:nvPr>
        </p:nvSpPr>
        <p:spPr>
          <a:xfrm>
            <a:off x="415497" y="41925"/>
            <a:ext cx="3340112" cy="106872"/>
          </a:xfrm>
          <a:prstGeom prst="rect">
            <a:avLst/>
          </a:prstGeom>
        </p:spPr>
        <p:txBody>
          <a:bodyPr vert="horz" lIns="104185" tIns="0" rIns="0" bIns="0" rtlCol="0" anchor="ctr" anchorCtr="0"/>
          <a:lstStyle>
            <a:lvl1pPr algn="l">
              <a:defRPr sz="800">
                <a:solidFill>
                  <a:schemeClr val="tx2"/>
                </a:solidFill>
              </a:defRPr>
            </a:lvl1pPr>
          </a:lstStyle>
          <a:p>
            <a:r>
              <a:rPr lang="en-GB" dirty="0"/>
              <a:t>DGF: </a:t>
            </a:r>
            <a:r>
              <a:rPr lang="en-GB" dirty="0" err="1"/>
              <a:t>Geoteknikerens</a:t>
            </a:r>
            <a:r>
              <a:rPr lang="en-GB" dirty="0"/>
              <a:t> </a:t>
            </a:r>
            <a:r>
              <a:rPr lang="en-GB" dirty="0" err="1"/>
              <a:t>hverdag</a:t>
            </a:r>
            <a:endParaRPr lang="en-GB" dirty="0"/>
          </a:p>
        </p:txBody>
      </p:sp>
      <p:sp>
        <p:nvSpPr>
          <p:cNvPr id="3" name="Date Placeholder 2"/>
          <p:cNvSpPr>
            <a:spLocks noGrp="1"/>
          </p:cNvSpPr>
          <p:nvPr>
            <p:ph type="dt" idx="1"/>
          </p:nvPr>
        </p:nvSpPr>
        <p:spPr>
          <a:xfrm>
            <a:off x="419603" y="208159"/>
            <a:ext cx="2945863" cy="171750"/>
          </a:xfrm>
          <a:prstGeom prst="rect">
            <a:avLst/>
          </a:prstGeom>
        </p:spPr>
        <p:txBody>
          <a:bodyPr vert="horz" lIns="104185" tIns="0" rIns="0" bIns="0" rtlCol="0"/>
          <a:lstStyle>
            <a:lvl1pPr algn="l">
              <a:defRPr sz="800">
                <a:solidFill>
                  <a:schemeClr val="tx2"/>
                </a:solidFill>
              </a:defRPr>
            </a:lvl1pPr>
          </a:lstStyle>
          <a:p>
            <a:r>
              <a:rPr lang="en-US"/>
              <a:t>2021-10-14</a:t>
            </a:r>
            <a:endParaRPr lang="en-GB"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noFill/>
          </a:ln>
        </p:spPr>
        <p:txBody>
          <a:bodyPr vert="horz" lIns="88210" tIns="44105" rIns="88210" bIns="44105" rtlCol="0" anchor="ctr"/>
          <a:lstStyle/>
          <a:p>
            <a:endParaRPr lang="en-GB" dirty="0"/>
          </a:p>
        </p:txBody>
      </p:sp>
      <p:sp>
        <p:nvSpPr>
          <p:cNvPr id="5" name="Notes Placeholder 4"/>
          <p:cNvSpPr>
            <a:spLocks noGrp="1"/>
          </p:cNvSpPr>
          <p:nvPr>
            <p:ph type="body" sz="quarter" idx="3"/>
          </p:nvPr>
        </p:nvSpPr>
        <p:spPr>
          <a:xfrm>
            <a:off x="950036" y="4716067"/>
            <a:ext cx="4897610" cy="4468010"/>
          </a:xfrm>
          <a:prstGeom prst="rect">
            <a:avLst/>
          </a:prstGeom>
        </p:spPr>
        <p:txBody>
          <a:bodyPr vert="horz" lIns="88210" tIns="44105" rIns="88210" bIns="44105"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180249" y="4467934"/>
            <a:ext cx="3332901" cy="106872"/>
          </a:xfrm>
          <a:prstGeom prst="rect">
            <a:avLst/>
          </a:prstGeom>
        </p:spPr>
        <p:txBody>
          <a:bodyPr vert="horz" lIns="104185" tIns="0" rIns="0" bIns="0" rtlCol="0" anchor="ctr" anchorCtr="0"/>
          <a:lstStyle>
            <a:lvl1pPr algn="l">
              <a:defRPr sz="800">
                <a:solidFill>
                  <a:schemeClr val="tx2"/>
                </a:solidFill>
              </a:defRPr>
            </a:lvl1pPr>
          </a:lstStyle>
          <a:p>
            <a:r>
              <a:rPr lang="en-GB"/>
              <a:t>Comparable experience for large-scale bridge piers</a:t>
            </a:r>
            <a:endParaRPr lang="en-GB" dirty="0"/>
          </a:p>
        </p:txBody>
      </p:sp>
      <p:cxnSp>
        <p:nvCxnSpPr>
          <p:cNvPr id="8" name="Straight Connector 7"/>
          <p:cNvCxnSpPr/>
          <p:nvPr/>
        </p:nvCxnSpPr>
        <p:spPr>
          <a:xfrm>
            <a:off x="419602" y="12224"/>
            <a:ext cx="0" cy="36769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5441" y="9590633"/>
            <a:ext cx="627362" cy="191601"/>
          </a:xfrm>
          <a:prstGeom prst="rect">
            <a:avLst/>
          </a:prstGeom>
        </p:spPr>
      </p:pic>
    </p:spTree>
    <p:extLst>
      <p:ext uri="{BB962C8B-B14F-4D97-AF65-F5344CB8AC3E}">
        <p14:creationId xmlns:p14="http://schemas.microsoft.com/office/powerpoint/2010/main" val="1489343991"/>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Thanks to my friend &amp; colleague who was instrumental in the data collection and had the West Bridge as his pet project (6.611 km long rial &amp; motorway low bridge in bottom of photo; 110 m spans).</a:t>
            </a:r>
          </a:p>
          <a:p>
            <a:r>
              <a:rPr lang="en-GB" dirty="0"/>
              <a:t>It was definitely his “baby” and although he passed away in February 21, 2019, he worked on data for West bridge as late as 23 January in order to ensure success on </a:t>
            </a:r>
            <a:r>
              <a:rPr lang="en-GB" dirty="0" err="1"/>
              <a:t>Storstrøm</a:t>
            </a:r>
            <a:r>
              <a:rPr lang="en-GB" dirty="0"/>
              <a:t> Bridge!!</a:t>
            </a:r>
          </a:p>
          <a:p>
            <a:r>
              <a:rPr lang="en-GB" dirty="0"/>
              <a:t> </a:t>
            </a:r>
          </a:p>
          <a:p>
            <a:endParaRPr lang="en-GB" dirty="0"/>
          </a:p>
        </p:txBody>
      </p:sp>
      <p:sp>
        <p:nvSpPr>
          <p:cNvPr id="4" name="Slide Number Placeholder 3"/>
          <p:cNvSpPr>
            <a:spLocks noGrp="1"/>
          </p:cNvSpPr>
          <p:nvPr>
            <p:ph type="sldNum" sz="quarter" idx="5"/>
          </p:nvPr>
        </p:nvSpPr>
        <p:spPr/>
        <p:txBody>
          <a:bodyPr/>
          <a:lstStyle/>
          <a:p>
            <a:fld id="{3E68CD2C-F294-434C-8F31-88265617A31A}" type="slidenum">
              <a:rPr lang="en-GB" smtClean="0"/>
              <a:pPr/>
              <a:t>1</a:t>
            </a:fld>
            <a:endParaRPr lang="en-GB" dirty="0"/>
          </a:p>
        </p:txBody>
      </p:sp>
      <p:sp>
        <p:nvSpPr>
          <p:cNvPr id="5" name="Header Placeholder 4"/>
          <p:cNvSpPr>
            <a:spLocks noGrp="1"/>
          </p:cNvSpPr>
          <p:nvPr>
            <p:ph type="hdr" sz="quarter"/>
          </p:nvPr>
        </p:nvSpPr>
        <p:spPr/>
        <p:txBody>
          <a:bodyPr/>
          <a:lstStyle/>
          <a:p>
            <a:r>
              <a:rPr lang="en-GB" dirty="0"/>
              <a:t>DGF: </a:t>
            </a:r>
            <a:r>
              <a:rPr lang="en-GB" dirty="0" err="1"/>
              <a:t>Geoteknikerens</a:t>
            </a:r>
            <a:r>
              <a:rPr lang="en-GB" dirty="0"/>
              <a:t> </a:t>
            </a:r>
            <a:r>
              <a:rPr lang="en-GB" dirty="0" err="1"/>
              <a:t>hverdag</a:t>
            </a:r>
            <a:endParaRPr lang="en-GB" dirty="0"/>
          </a:p>
        </p:txBody>
      </p:sp>
      <p:sp>
        <p:nvSpPr>
          <p:cNvPr id="6" name="Date Placeholder 5"/>
          <p:cNvSpPr>
            <a:spLocks noGrp="1"/>
          </p:cNvSpPr>
          <p:nvPr>
            <p:ph type="dt" idx="1"/>
          </p:nvPr>
        </p:nvSpPr>
        <p:spPr/>
        <p:txBody>
          <a:bodyPr/>
          <a:lstStyle/>
          <a:p>
            <a:r>
              <a:rPr lang="en-US"/>
              <a:t>2021-10-14</a:t>
            </a:r>
            <a:endParaRPr lang="en-GB" dirty="0"/>
          </a:p>
        </p:txBody>
      </p:sp>
      <p:sp>
        <p:nvSpPr>
          <p:cNvPr id="7" name="Footer Placeholder 6"/>
          <p:cNvSpPr>
            <a:spLocks noGrp="1"/>
          </p:cNvSpPr>
          <p:nvPr>
            <p:ph type="ftr" sz="quarter" idx="4"/>
          </p:nvPr>
        </p:nvSpPr>
        <p:spPr>
          <a:xfrm>
            <a:off x="422709" y="462218"/>
            <a:ext cx="3332901" cy="106872"/>
          </a:xfrm>
        </p:spPr>
        <p:txBody>
          <a:bodyPr/>
          <a:lstStyle/>
          <a:p>
            <a:r>
              <a:rPr lang="en-GB"/>
              <a:t>Comparable experience for large-scale bridge piers</a:t>
            </a:r>
            <a:endParaRPr lang="en-GB" dirty="0"/>
          </a:p>
        </p:txBody>
      </p:sp>
    </p:spTree>
    <p:extLst>
      <p:ext uri="{BB962C8B-B14F-4D97-AF65-F5344CB8AC3E}">
        <p14:creationId xmlns:p14="http://schemas.microsoft.com/office/powerpoint/2010/main" val="4036202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-linear in log time scale – best fit line to measured settlement points</a:t>
            </a:r>
          </a:p>
          <a:p>
            <a:pPr marL="171450" indent="-171450">
              <a:buFontTx/>
              <a:buChar char="-"/>
            </a:pPr>
            <a:r>
              <a:rPr lang="en-GB" dirty="0"/>
              <a:t>Pier 2 &amp; 64 are abutments where </a:t>
            </a:r>
            <a:r>
              <a:rPr lang="en-GB" b="1" dirty="0"/>
              <a:t>calculated</a:t>
            </a:r>
            <a:r>
              <a:rPr lang="en-GB" dirty="0"/>
              <a:t> settlements were not easily obtainable (available)</a:t>
            </a:r>
          </a:p>
        </p:txBody>
      </p:sp>
      <p:sp>
        <p:nvSpPr>
          <p:cNvPr id="4" name="Slide Number Placeholder 3"/>
          <p:cNvSpPr>
            <a:spLocks noGrp="1"/>
          </p:cNvSpPr>
          <p:nvPr>
            <p:ph type="sldNum" sz="quarter" idx="5"/>
          </p:nvPr>
        </p:nvSpPr>
        <p:spPr/>
        <p:txBody>
          <a:bodyPr/>
          <a:lstStyle/>
          <a:p>
            <a:fld id="{3E68CD2C-F294-434C-8F31-88265617A31A}" type="slidenum">
              <a:rPr lang="en-GB" smtClean="0"/>
              <a:pPr/>
              <a:t>10</a:t>
            </a:fld>
            <a:endParaRPr lang="en-GB" dirty="0"/>
          </a:p>
        </p:txBody>
      </p:sp>
      <p:sp>
        <p:nvSpPr>
          <p:cNvPr id="5" name="Header Placeholder 4"/>
          <p:cNvSpPr>
            <a:spLocks noGrp="1"/>
          </p:cNvSpPr>
          <p:nvPr>
            <p:ph type="hdr" sz="quarter"/>
          </p:nvPr>
        </p:nvSpPr>
        <p:spPr/>
        <p:txBody>
          <a:bodyPr/>
          <a:lstStyle/>
          <a:p>
            <a:r>
              <a:rPr lang="en-GB" dirty="0"/>
              <a:t>DGF: </a:t>
            </a:r>
            <a:r>
              <a:rPr lang="en-GB" dirty="0" err="1"/>
              <a:t>Geoteknikerens</a:t>
            </a:r>
            <a:r>
              <a:rPr lang="en-GB" dirty="0"/>
              <a:t> </a:t>
            </a:r>
            <a:r>
              <a:rPr lang="en-GB" dirty="0" err="1"/>
              <a:t>hverdag</a:t>
            </a:r>
            <a:endParaRPr lang="en-GB" dirty="0"/>
          </a:p>
        </p:txBody>
      </p:sp>
      <p:sp>
        <p:nvSpPr>
          <p:cNvPr id="6" name="Date Placeholder 5"/>
          <p:cNvSpPr>
            <a:spLocks noGrp="1"/>
          </p:cNvSpPr>
          <p:nvPr>
            <p:ph type="dt" idx="1"/>
          </p:nvPr>
        </p:nvSpPr>
        <p:spPr/>
        <p:txBody>
          <a:bodyPr/>
          <a:lstStyle/>
          <a:p>
            <a:r>
              <a:rPr lang="en-US"/>
              <a:t>2021-10-14</a:t>
            </a:r>
            <a:endParaRPr lang="en-GB" dirty="0"/>
          </a:p>
        </p:txBody>
      </p:sp>
      <p:sp>
        <p:nvSpPr>
          <p:cNvPr id="7" name="Footer Placeholder 6"/>
          <p:cNvSpPr>
            <a:spLocks noGrp="1"/>
          </p:cNvSpPr>
          <p:nvPr>
            <p:ph type="ftr" sz="quarter" idx="4"/>
          </p:nvPr>
        </p:nvSpPr>
        <p:spPr>
          <a:xfrm>
            <a:off x="415498" y="477901"/>
            <a:ext cx="3332901" cy="106872"/>
          </a:xfrm>
        </p:spPr>
        <p:txBody>
          <a:bodyPr/>
          <a:lstStyle/>
          <a:p>
            <a:r>
              <a:rPr lang="en-GB" dirty="0"/>
              <a:t>Comparable experience for large-scale bridge piers</a:t>
            </a:r>
          </a:p>
        </p:txBody>
      </p:sp>
    </p:spTree>
    <p:extLst>
      <p:ext uri="{BB962C8B-B14F-4D97-AF65-F5344CB8AC3E}">
        <p14:creationId xmlns:p14="http://schemas.microsoft.com/office/powerpoint/2010/main" val="1160050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-linear in log time scale – best fit line to measured points</a:t>
            </a:r>
          </a:p>
        </p:txBody>
      </p:sp>
      <p:sp>
        <p:nvSpPr>
          <p:cNvPr id="4" name="Slide Number Placeholder 3"/>
          <p:cNvSpPr>
            <a:spLocks noGrp="1"/>
          </p:cNvSpPr>
          <p:nvPr>
            <p:ph type="sldNum" sz="quarter" idx="5"/>
          </p:nvPr>
        </p:nvSpPr>
        <p:spPr/>
        <p:txBody>
          <a:bodyPr/>
          <a:lstStyle/>
          <a:p>
            <a:fld id="{3E68CD2C-F294-434C-8F31-88265617A31A}" type="slidenum">
              <a:rPr lang="en-GB" smtClean="0"/>
              <a:pPr/>
              <a:t>11</a:t>
            </a:fld>
            <a:endParaRPr lang="en-GB" dirty="0"/>
          </a:p>
        </p:txBody>
      </p:sp>
      <p:sp>
        <p:nvSpPr>
          <p:cNvPr id="5" name="Header Placeholder 4"/>
          <p:cNvSpPr>
            <a:spLocks noGrp="1"/>
          </p:cNvSpPr>
          <p:nvPr>
            <p:ph type="hdr" sz="quarter"/>
          </p:nvPr>
        </p:nvSpPr>
        <p:spPr/>
        <p:txBody>
          <a:bodyPr/>
          <a:lstStyle/>
          <a:p>
            <a:r>
              <a:rPr lang="en-GB" dirty="0"/>
              <a:t>DGF: </a:t>
            </a:r>
            <a:r>
              <a:rPr lang="en-GB" dirty="0" err="1"/>
              <a:t>Geoteknikerens</a:t>
            </a:r>
            <a:r>
              <a:rPr lang="en-GB" dirty="0"/>
              <a:t> </a:t>
            </a:r>
            <a:r>
              <a:rPr lang="en-GB" dirty="0" err="1"/>
              <a:t>hverdag</a:t>
            </a:r>
            <a:endParaRPr lang="en-GB" dirty="0"/>
          </a:p>
        </p:txBody>
      </p:sp>
      <p:sp>
        <p:nvSpPr>
          <p:cNvPr id="6" name="Date Placeholder 5"/>
          <p:cNvSpPr>
            <a:spLocks noGrp="1"/>
          </p:cNvSpPr>
          <p:nvPr>
            <p:ph type="dt" idx="1"/>
          </p:nvPr>
        </p:nvSpPr>
        <p:spPr/>
        <p:txBody>
          <a:bodyPr/>
          <a:lstStyle/>
          <a:p>
            <a:r>
              <a:rPr lang="en-US"/>
              <a:t>2021-10-14</a:t>
            </a:r>
            <a:endParaRPr lang="en-GB" dirty="0"/>
          </a:p>
        </p:txBody>
      </p:sp>
      <p:sp>
        <p:nvSpPr>
          <p:cNvPr id="7" name="Footer Placeholder 6"/>
          <p:cNvSpPr>
            <a:spLocks noGrp="1"/>
          </p:cNvSpPr>
          <p:nvPr>
            <p:ph type="ftr" sz="quarter" idx="4"/>
          </p:nvPr>
        </p:nvSpPr>
        <p:spPr>
          <a:xfrm>
            <a:off x="422709" y="442701"/>
            <a:ext cx="3332901" cy="106872"/>
          </a:xfrm>
        </p:spPr>
        <p:txBody>
          <a:bodyPr/>
          <a:lstStyle/>
          <a:p>
            <a:r>
              <a:rPr lang="en-GB" dirty="0"/>
              <a:t>Comparable experience for large-scale bridge piers</a:t>
            </a:r>
          </a:p>
        </p:txBody>
      </p:sp>
    </p:spTree>
    <p:extLst>
      <p:ext uri="{BB962C8B-B14F-4D97-AF65-F5344CB8AC3E}">
        <p14:creationId xmlns:p14="http://schemas.microsoft.com/office/powerpoint/2010/main" val="4025036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Need for check of bearings dictated by relative displacement of pier top compared to neighbouring piers (double differential)</a:t>
            </a:r>
          </a:p>
          <a:p>
            <a:pPr marL="171450" indent="-171450">
              <a:buFontTx/>
              <a:buChar char="-"/>
            </a:pPr>
            <a:r>
              <a:rPr lang="en-GB" dirty="0"/>
              <a:t>variation due to soil variability</a:t>
            </a:r>
          </a:p>
        </p:txBody>
      </p:sp>
      <p:sp>
        <p:nvSpPr>
          <p:cNvPr id="4" name="Slide Number Placeholder 3"/>
          <p:cNvSpPr>
            <a:spLocks noGrp="1"/>
          </p:cNvSpPr>
          <p:nvPr>
            <p:ph type="sldNum" sz="quarter" idx="5"/>
          </p:nvPr>
        </p:nvSpPr>
        <p:spPr/>
        <p:txBody>
          <a:bodyPr/>
          <a:lstStyle/>
          <a:p>
            <a:fld id="{3E68CD2C-F294-434C-8F31-88265617A31A}" type="slidenum">
              <a:rPr lang="en-GB" smtClean="0"/>
              <a:pPr/>
              <a:t>12</a:t>
            </a:fld>
            <a:endParaRPr lang="en-GB" dirty="0"/>
          </a:p>
        </p:txBody>
      </p:sp>
      <p:sp>
        <p:nvSpPr>
          <p:cNvPr id="5" name="Header Placeholder 4"/>
          <p:cNvSpPr>
            <a:spLocks noGrp="1"/>
          </p:cNvSpPr>
          <p:nvPr>
            <p:ph type="hdr" sz="quarter"/>
          </p:nvPr>
        </p:nvSpPr>
        <p:spPr/>
        <p:txBody>
          <a:bodyPr/>
          <a:lstStyle/>
          <a:p>
            <a:r>
              <a:rPr lang="en-GB" dirty="0"/>
              <a:t>DGF: </a:t>
            </a:r>
            <a:r>
              <a:rPr lang="en-GB" dirty="0" err="1"/>
              <a:t>Geoteknikerens</a:t>
            </a:r>
            <a:r>
              <a:rPr lang="en-GB" dirty="0"/>
              <a:t> </a:t>
            </a:r>
            <a:r>
              <a:rPr lang="en-GB" dirty="0" err="1"/>
              <a:t>hverdag</a:t>
            </a:r>
            <a:endParaRPr lang="en-GB" dirty="0"/>
          </a:p>
        </p:txBody>
      </p:sp>
      <p:sp>
        <p:nvSpPr>
          <p:cNvPr id="6" name="Date Placeholder 5"/>
          <p:cNvSpPr>
            <a:spLocks noGrp="1"/>
          </p:cNvSpPr>
          <p:nvPr>
            <p:ph type="dt" idx="1"/>
          </p:nvPr>
        </p:nvSpPr>
        <p:spPr/>
        <p:txBody>
          <a:bodyPr/>
          <a:lstStyle/>
          <a:p>
            <a:r>
              <a:rPr lang="en-US"/>
              <a:t>2021-10-14</a:t>
            </a:r>
            <a:endParaRPr lang="en-GB" dirty="0"/>
          </a:p>
        </p:txBody>
      </p:sp>
      <p:sp>
        <p:nvSpPr>
          <p:cNvPr id="7" name="Footer Placeholder 6"/>
          <p:cNvSpPr>
            <a:spLocks noGrp="1"/>
          </p:cNvSpPr>
          <p:nvPr>
            <p:ph type="ftr" sz="quarter" idx="4"/>
          </p:nvPr>
        </p:nvSpPr>
        <p:spPr>
          <a:xfrm>
            <a:off x="415498" y="477764"/>
            <a:ext cx="3332901" cy="106872"/>
          </a:xfrm>
        </p:spPr>
        <p:txBody>
          <a:bodyPr/>
          <a:lstStyle/>
          <a:p>
            <a:r>
              <a:rPr lang="en-GB" dirty="0"/>
              <a:t>Comparable experience for large-scale bridge piers</a:t>
            </a:r>
          </a:p>
        </p:txBody>
      </p:sp>
    </p:spTree>
    <p:extLst>
      <p:ext uri="{BB962C8B-B14F-4D97-AF65-F5344CB8AC3E}">
        <p14:creationId xmlns:p14="http://schemas.microsoft.com/office/powerpoint/2010/main" val="2554399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Very valuable insight for future projects</a:t>
            </a:r>
          </a:p>
        </p:txBody>
      </p:sp>
      <p:sp>
        <p:nvSpPr>
          <p:cNvPr id="4" name="Slide Number Placeholder 3"/>
          <p:cNvSpPr>
            <a:spLocks noGrp="1"/>
          </p:cNvSpPr>
          <p:nvPr>
            <p:ph type="sldNum" sz="quarter" idx="5"/>
          </p:nvPr>
        </p:nvSpPr>
        <p:spPr/>
        <p:txBody>
          <a:bodyPr/>
          <a:lstStyle/>
          <a:p>
            <a:fld id="{3E68CD2C-F294-434C-8F31-88265617A31A}" type="slidenum">
              <a:rPr lang="en-GB" smtClean="0"/>
              <a:pPr/>
              <a:t>13</a:t>
            </a:fld>
            <a:endParaRPr lang="en-GB" dirty="0"/>
          </a:p>
        </p:txBody>
      </p:sp>
      <p:sp>
        <p:nvSpPr>
          <p:cNvPr id="5" name="Header Placeholder 4"/>
          <p:cNvSpPr>
            <a:spLocks noGrp="1"/>
          </p:cNvSpPr>
          <p:nvPr>
            <p:ph type="hdr" sz="quarter"/>
          </p:nvPr>
        </p:nvSpPr>
        <p:spPr/>
        <p:txBody>
          <a:bodyPr/>
          <a:lstStyle/>
          <a:p>
            <a:r>
              <a:rPr lang="en-GB" dirty="0"/>
              <a:t>DGF: </a:t>
            </a:r>
            <a:r>
              <a:rPr lang="en-GB" dirty="0" err="1"/>
              <a:t>Geoteknikerens</a:t>
            </a:r>
            <a:r>
              <a:rPr lang="en-GB" dirty="0"/>
              <a:t> </a:t>
            </a:r>
            <a:r>
              <a:rPr lang="en-GB" dirty="0" err="1"/>
              <a:t>hverdag</a:t>
            </a:r>
            <a:endParaRPr lang="en-GB" dirty="0"/>
          </a:p>
        </p:txBody>
      </p:sp>
      <p:sp>
        <p:nvSpPr>
          <p:cNvPr id="6" name="Date Placeholder 5"/>
          <p:cNvSpPr>
            <a:spLocks noGrp="1"/>
          </p:cNvSpPr>
          <p:nvPr>
            <p:ph type="dt" idx="1"/>
          </p:nvPr>
        </p:nvSpPr>
        <p:spPr/>
        <p:txBody>
          <a:bodyPr/>
          <a:lstStyle/>
          <a:p>
            <a:r>
              <a:rPr lang="en-US"/>
              <a:t>2021-10-14</a:t>
            </a:r>
            <a:endParaRPr lang="en-GB" dirty="0"/>
          </a:p>
        </p:txBody>
      </p:sp>
      <p:sp>
        <p:nvSpPr>
          <p:cNvPr id="7" name="Footer Placeholder 6"/>
          <p:cNvSpPr>
            <a:spLocks noGrp="1"/>
          </p:cNvSpPr>
          <p:nvPr>
            <p:ph type="ftr" sz="quarter" idx="4"/>
          </p:nvPr>
        </p:nvSpPr>
        <p:spPr>
          <a:xfrm>
            <a:off x="415498" y="450541"/>
            <a:ext cx="3332901" cy="106872"/>
          </a:xfrm>
        </p:spPr>
        <p:txBody>
          <a:bodyPr/>
          <a:lstStyle/>
          <a:p>
            <a:r>
              <a:rPr lang="en-GB" dirty="0"/>
              <a:t>Comparable experience for large-scale bridge piers</a:t>
            </a:r>
          </a:p>
        </p:txBody>
      </p:sp>
    </p:spTree>
    <p:extLst>
      <p:ext uri="{BB962C8B-B14F-4D97-AF65-F5344CB8AC3E}">
        <p14:creationId xmlns:p14="http://schemas.microsoft.com/office/powerpoint/2010/main" val="3936349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3E68CD2C-F294-434C-8F31-88265617A31A}" type="slidenum">
              <a:rPr lang="en-GB" smtClean="0"/>
              <a:pPr/>
              <a:t>14</a:t>
            </a:fld>
            <a:endParaRPr lang="en-GB" dirty="0"/>
          </a:p>
        </p:txBody>
      </p:sp>
      <p:sp>
        <p:nvSpPr>
          <p:cNvPr id="5" name="Header Placeholder 4"/>
          <p:cNvSpPr>
            <a:spLocks noGrp="1"/>
          </p:cNvSpPr>
          <p:nvPr>
            <p:ph type="hdr" sz="quarter"/>
          </p:nvPr>
        </p:nvSpPr>
        <p:spPr/>
        <p:txBody>
          <a:bodyPr/>
          <a:lstStyle/>
          <a:p>
            <a:r>
              <a:rPr lang="en-GB" dirty="0"/>
              <a:t>DGF: </a:t>
            </a:r>
            <a:r>
              <a:rPr lang="en-GB" dirty="0" err="1"/>
              <a:t>Geoteknikerens</a:t>
            </a:r>
            <a:r>
              <a:rPr lang="en-GB" dirty="0"/>
              <a:t> </a:t>
            </a:r>
            <a:r>
              <a:rPr lang="en-GB" dirty="0" err="1"/>
              <a:t>hverdag</a:t>
            </a:r>
            <a:endParaRPr lang="en-GB" dirty="0"/>
          </a:p>
        </p:txBody>
      </p:sp>
      <p:sp>
        <p:nvSpPr>
          <p:cNvPr id="6" name="Date Placeholder 5"/>
          <p:cNvSpPr>
            <a:spLocks noGrp="1"/>
          </p:cNvSpPr>
          <p:nvPr>
            <p:ph type="dt" idx="1"/>
          </p:nvPr>
        </p:nvSpPr>
        <p:spPr/>
        <p:txBody>
          <a:bodyPr/>
          <a:lstStyle/>
          <a:p>
            <a:r>
              <a:rPr lang="en-US"/>
              <a:t>2021-10-14</a:t>
            </a:r>
            <a:endParaRPr lang="en-GB" dirty="0"/>
          </a:p>
        </p:txBody>
      </p:sp>
      <p:sp>
        <p:nvSpPr>
          <p:cNvPr id="7" name="Footer Placeholder 6"/>
          <p:cNvSpPr>
            <a:spLocks noGrp="1"/>
          </p:cNvSpPr>
          <p:nvPr>
            <p:ph type="ftr" sz="quarter" idx="4"/>
          </p:nvPr>
        </p:nvSpPr>
        <p:spPr>
          <a:xfrm>
            <a:off x="415498" y="450541"/>
            <a:ext cx="3332901" cy="106872"/>
          </a:xfrm>
        </p:spPr>
        <p:txBody>
          <a:bodyPr/>
          <a:lstStyle/>
          <a:p>
            <a:r>
              <a:rPr lang="en-GB" dirty="0"/>
              <a:t>Comparable experience for large-scale bridge piers</a:t>
            </a:r>
          </a:p>
        </p:txBody>
      </p:sp>
    </p:spTree>
    <p:extLst>
      <p:ext uri="{BB962C8B-B14F-4D97-AF65-F5344CB8AC3E}">
        <p14:creationId xmlns:p14="http://schemas.microsoft.com/office/powerpoint/2010/main" val="2516825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The extrapolation comes with an uncertainty. Both methods provide values well below plus/minus 50 mm double differential settlement</a:t>
            </a:r>
          </a:p>
          <a:p>
            <a:pPr marL="0" indent="0">
              <a:buFontTx/>
              <a:buNone/>
            </a:pPr>
            <a:r>
              <a:rPr lang="en-GB" dirty="0"/>
              <a:t>The more straight-forward extrapolation gives higher values (factor 1.6) but the regression coefficient is very low (&lt;0.6).</a:t>
            </a:r>
          </a:p>
        </p:txBody>
      </p:sp>
      <p:sp>
        <p:nvSpPr>
          <p:cNvPr id="4" name="Slide Number Placeholder 3"/>
          <p:cNvSpPr>
            <a:spLocks noGrp="1"/>
          </p:cNvSpPr>
          <p:nvPr>
            <p:ph type="sldNum" sz="quarter" idx="5"/>
          </p:nvPr>
        </p:nvSpPr>
        <p:spPr/>
        <p:txBody>
          <a:bodyPr/>
          <a:lstStyle/>
          <a:p>
            <a:fld id="{3E68CD2C-F294-434C-8F31-88265617A31A}" type="slidenum">
              <a:rPr lang="en-GB" smtClean="0"/>
              <a:pPr/>
              <a:t>15</a:t>
            </a:fld>
            <a:endParaRPr lang="en-GB" dirty="0"/>
          </a:p>
        </p:txBody>
      </p:sp>
      <p:sp>
        <p:nvSpPr>
          <p:cNvPr id="5" name="Header Placeholder 4"/>
          <p:cNvSpPr>
            <a:spLocks noGrp="1"/>
          </p:cNvSpPr>
          <p:nvPr>
            <p:ph type="hdr" sz="quarter"/>
          </p:nvPr>
        </p:nvSpPr>
        <p:spPr/>
        <p:txBody>
          <a:bodyPr/>
          <a:lstStyle/>
          <a:p>
            <a:r>
              <a:rPr lang="en-GB" dirty="0"/>
              <a:t>DGF: </a:t>
            </a:r>
            <a:r>
              <a:rPr lang="en-GB" dirty="0" err="1"/>
              <a:t>Geoteknikerens</a:t>
            </a:r>
            <a:r>
              <a:rPr lang="en-GB" dirty="0"/>
              <a:t> </a:t>
            </a:r>
            <a:r>
              <a:rPr lang="en-GB" dirty="0" err="1"/>
              <a:t>hverdag</a:t>
            </a:r>
            <a:endParaRPr lang="en-GB" dirty="0"/>
          </a:p>
        </p:txBody>
      </p:sp>
      <p:sp>
        <p:nvSpPr>
          <p:cNvPr id="6" name="Date Placeholder 5"/>
          <p:cNvSpPr>
            <a:spLocks noGrp="1"/>
          </p:cNvSpPr>
          <p:nvPr>
            <p:ph type="dt" idx="1"/>
          </p:nvPr>
        </p:nvSpPr>
        <p:spPr/>
        <p:txBody>
          <a:bodyPr/>
          <a:lstStyle/>
          <a:p>
            <a:r>
              <a:rPr lang="en-US"/>
              <a:t>2021-10-14</a:t>
            </a:r>
            <a:endParaRPr lang="en-GB" dirty="0"/>
          </a:p>
        </p:txBody>
      </p:sp>
      <p:sp>
        <p:nvSpPr>
          <p:cNvPr id="7" name="Footer Placeholder 6"/>
          <p:cNvSpPr>
            <a:spLocks noGrp="1"/>
          </p:cNvSpPr>
          <p:nvPr>
            <p:ph type="ftr" sz="quarter" idx="4"/>
          </p:nvPr>
        </p:nvSpPr>
        <p:spPr>
          <a:xfrm>
            <a:off x="415498" y="450541"/>
            <a:ext cx="3332901" cy="106872"/>
          </a:xfrm>
        </p:spPr>
        <p:txBody>
          <a:bodyPr/>
          <a:lstStyle/>
          <a:p>
            <a:r>
              <a:rPr lang="en-GB" dirty="0"/>
              <a:t>Comparable experience for large-scale bridge piers</a:t>
            </a:r>
          </a:p>
        </p:txBody>
      </p:sp>
    </p:spTree>
    <p:extLst>
      <p:ext uri="{BB962C8B-B14F-4D97-AF65-F5344CB8AC3E}">
        <p14:creationId xmlns:p14="http://schemas.microsoft.com/office/powerpoint/2010/main" val="3492669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Establishing and using “comparable experience” are the key issues and outcome of this exercise.</a:t>
            </a:r>
          </a:p>
        </p:txBody>
      </p:sp>
      <p:sp>
        <p:nvSpPr>
          <p:cNvPr id="4" name="Slide Number Placeholder 3"/>
          <p:cNvSpPr>
            <a:spLocks noGrp="1"/>
          </p:cNvSpPr>
          <p:nvPr>
            <p:ph type="sldNum" sz="quarter" idx="5"/>
          </p:nvPr>
        </p:nvSpPr>
        <p:spPr/>
        <p:txBody>
          <a:bodyPr/>
          <a:lstStyle/>
          <a:p>
            <a:fld id="{3E68CD2C-F294-434C-8F31-88265617A31A}" type="slidenum">
              <a:rPr lang="en-GB" smtClean="0"/>
              <a:pPr/>
              <a:t>16</a:t>
            </a:fld>
            <a:endParaRPr lang="en-GB" dirty="0"/>
          </a:p>
        </p:txBody>
      </p:sp>
      <p:sp>
        <p:nvSpPr>
          <p:cNvPr id="5" name="Header Placeholder 4"/>
          <p:cNvSpPr>
            <a:spLocks noGrp="1"/>
          </p:cNvSpPr>
          <p:nvPr>
            <p:ph type="hdr" sz="quarter"/>
          </p:nvPr>
        </p:nvSpPr>
        <p:spPr/>
        <p:txBody>
          <a:bodyPr/>
          <a:lstStyle/>
          <a:p>
            <a:r>
              <a:rPr lang="en-GB" dirty="0"/>
              <a:t>DGF: </a:t>
            </a:r>
            <a:r>
              <a:rPr lang="en-GB" dirty="0" err="1"/>
              <a:t>Geoteknikerens</a:t>
            </a:r>
            <a:r>
              <a:rPr lang="en-GB" dirty="0"/>
              <a:t> </a:t>
            </a:r>
            <a:r>
              <a:rPr lang="en-GB" dirty="0" err="1"/>
              <a:t>hverdag</a:t>
            </a:r>
            <a:endParaRPr lang="en-GB" dirty="0"/>
          </a:p>
        </p:txBody>
      </p:sp>
      <p:sp>
        <p:nvSpPr>
          <p:cNvPr id="6" name="Date Placeholder 5"/>
          <p:cNvSpPr>
            <a:spLocks noGrp="1"/>
          </p:cNvSpPr>
          <p:nvPr>
            <p:ph type="dt" idx="1"/>
          </p:nvPr>
        </p:nvSpPr>
        <p:spPr/>
        <p:txBody>
          <a:bodyPr/>
          <a:lstStyle/>
          <a:p>
            <a:r>
              <a:rPr lang="en-US"/>
              <a:t>2021-10-14</a:t>
            </a:r>
            <a:endParaRPr lang="en-GB" dirty="0"/>
          </a:p>
        </p:txBody>
      </p:sp>
      <p:sp>
        <p:nvSpPr>
          <p:cNvPr id="7" name="Footer Placeholder 6"/>
          <p:cNvSpPr>
            <a:spLocks noGrp="1"/>
          </p:cNvSpPr>
          <p:nvPr>
            <p:ph type="ftr" sz="quarter" idx="4"/>
          </p:nvPr>
        </p:nvSpPr>
        <p:spPr>
          <a:xfrm>
            <a:off x="422709" y="465000"/>
            <a:ext cx="3332901" cy="106872"/>
          </a:xfrm>
        </p:spPr>
        <p:txBody>
          <a:bodyPr/>
          <a:lstStyle/>
          <a:p>
            <a:r>
              <a:rPr lang="en-GB" dirty="0"/>
              <a:t>Comparable experience for large-scale bridge piers</a:t>
            </a:r>
          </a:p>
        </p:txBody>
      </p:sp>
    </p:spTree>
    <p:extLst>
      <p:ext uri="{BB962C8B-B14F-4D97-AF65-F5344CB8AC3E}">
        <p14:creationId xmlns:p14="http://schemas.microsoft.com/office/powerpoint/2010/main" val="84928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Bold assumptions (red lines) provide contractual base line between Contractor and owner</a:t>
            </a:r>
          </a:p>
          <a:p>
            <a:pPr marL="171450" indent="-171450">
              <a:buFontTx/>
              <a:buChar char="-"/>
            </a:pPr>
            <a:r>
              <a:rPr lang="en-GB" dirty="0"/>
              <a:t>Using SHANSEP for excavation verification CPTs </a:t>
            </a:r>
            <a:r>
              <a:rPr lang="en-GB" b="1" dirty="0"/>
              <a:t>proved accuracy of base line predictions</a:t>
            </a:r>
            <a:r>
              <a:rPr lang="en-GB" dirty="0"/>
              <a:t>!</a:t>
            </a:r>
          </a:p>
          <a:p>
            <a:pPr marL="171450" indent="-171450">
              <a:buFontTx/>
              <a:buChar char="-"/>
            </a:pPr>
            <a:r>
              <a:rPr lang="en-GB" dirty="0"/>
              <a:t>- Re-iteration of the value of the </a:t>
            </a:r>
            <a:r>
              <a:rPr lang="en-GB" b="1" dirty="0"/>
              <a:t>documented</a:t>
            </a:r>
            <a:r>
              <a:rPr lang="en-GB" dirty="0"/>
              <a:t> </a:t>
            </a:r>
            <a:r>
              <a:rPr lang="en-GB" dirty="0" err="1"/>
              <a:t>Storebælt</a:t>
            </a:r>
            <a:r>
              <a:rPr lang="en-GB" dirty="0"/>
              <a:t> experience.</a:t>
            </a:r>
          </a:p>
          <a:p>
            <a:pPr marL="0" indent="0">
              <a:buFontTx/>
              <a:buNone/>
            </a:pPr>
            <a:r>
              <a:rPr lang="en-GB" dirty="0"/>
              <a:t>- No claims for differing soil conditions</a:t>
            </a:r>
          </a:p>
        </p:txBody>
      </p:sp>
      <p:sp>
        <p:nvSpPr>
          <p:cNvPr id="4" name="Slide Number Placeholder 3"/>
          <p:cNvSpPr>
            <a:spLocks noGrp="1"/>
          </p:cNvSpPr>
          <p:nvPr>
            <p:ph type="sldNum" sz="quarter" idx="5"/>
          </p:nvPr>
        </p:nvSpPr>
        <p:spPr/>
        <p:txBody>
          <a:bodyPr/>
          <a:lstStyle/>
          <a:p>
            <a:fld id="{3E68CD2C-F294-434C-8F31-88265617A31A}" type="slidenum">
              <a:rPr lang="en-GB" smtClean="0"/>
              <a:pPr/>
              <a:t>17</a:t>
            </a:fld>
            <a:endParaRPr lang="en-GB" dirty="0"/>
          </a:p>
        </p:txBody>
      </p:sp>
      <p:sp>
        <p:nvSpPr>
          <p:cNvPr id="5" name="Header Placeholder 4"/>
          <p:cNvSpPr>
            <a:spLocks noGrp="1"/>
          </p:cNvSpPr>
          <p:nvPr>
            <p:ph type="hdr" sz="quarter"/>
          </p:nvPr>
        </p:nvSpPr>
        <p:spPr/>
        <p:txBody>
          <a:bodyPr/>
          <a:lstStyle/>
          <a:p>
            <a:r>
              <a:rPr lang="en-GB" dirty="0"/>
              <a:t>DGF: </a:t>
            </a:r>
            <a:r>
              <a:rPr lang="en-GB" dirty="0" err="1"/>
              <a:t>Geoteknikerens</a:t>
            </a:r>
            <a:r>
              <a:rPr lang="en-GB" dirty="0"/>
              <a:t> </a:t>
            </a:r>
            <a:r>
              <a:rPr lang="en-GB" dirty="0" err="1"/>
              <a:t>hverdag</a:t>
            </a:r>
            <a:endParaRPr lang="en-GB" dirty="0"/>
          </a:p>
        </p:txBody>
      </p:sp>
      <p:sp>
        <p:nvSpPr>
          <p:cNvPr id="6" name="Date Placeholder 5"/>
          <p:cNvSpPr>
            <a:spLocks noGrp="1"/>
          </p:cNvSpPr>
          <p:nvPr>
            <p:ph type="dt" idx="1"/>
          </p:nvPr>
        </p:nvSpPr>
        <p:spPr/>
        <p:txBody>
          <a:bodyPr/>
          <a:lstStyle/>
          <a:p>
            <a:r>
              <a:rPr lang="en-US"/>
              <a:t>2021-10-14</a:t>
            </a:r>
            <a:endParaRPr lang="en-GB" dirty="0"/>
          </a:p>
        </p:txBody>
      </p:sp>
      <p:sp>
        <p:nvSpPr>
          <p:cNvPr id="7" name="Footer Placeholder 6"/>
          <p:cNvSpPr>
            <a:spLocks noGrp="1"/>
          </p:cNvSpPr>
          <p:nvPr>
            <p:ph type="ftr" sz="quarter" idx="4"/>
          </p:nvPr>
        </p:nvSpPr>
        <p:spPr>
          <a:xfrm>
            <a:off x="415498" y="461143"/>
            <a:ext cx="3332901" cy="106872"/>
          </a:xfrm>
        </p:spPr>
        <p:txBody>
          <a:bodyPr/>
          <a:lstStyle/>
          <a:p>
            <a:r>
              <a:rPr lang="en-GB" dirty="0"/>
              <a:t>Comparable experience for large-scale bridge piers</a:t>
            </a:r>
          </a:p>
        </p:txBody>
      </p:sp>
    </p:spTree>
    <p:extLst>
      <p:ext uri="{BB962C8B-B14F-4D97-AF65-F5344CB8AC3E}">
        <p14:creationId xmlns:p14="http://schemas.microsoft.com/office/powerpoint/2010/main" val="3566526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Trust is good control is better!</a:t>
            </a:r>
          </a:p>
          <a:p>
            <a:pPr marL="171450" indent="-171450">
              <a:buFontTx/>
              <a:buChar char="-"/>
            </a:pPr>
            <a:r>
              <a:rPr lang="en-GB" dirty="0"/>
              <a:t>Sherlock Holmes in “A scandal in Bohemia”:  </a:t>
            </a:r>
            <a:br>
              <a:rPr lang="en-GB" dirty="0"/>
            </a:br>
            <a:r>
              <a:rPr lang="en-GB" dirty="0"/>
              <a:t>It is a capital mistake to theorise before one has data. Insensibly one begins to twist facts to suit theories instead of theories to suit facts.”</a:t>
            </a:r>
          </a:p>
        </p:txBody>
      </p:sp>
      <p:sp>
        <p:nvSpPr>
          <p:cNvPr id="4" name="Slide Number Placeholder 3"/>
          <p:cNvSpPr>
            <a:spLocks noGrp="1"/>
          </p:cNvSpPr>
          <p:nvPr>
            <p:ph type="sldNum" sz="quarter" idx="5"/>
          </p:nvPr>
        </p:nvSpPr>
        <p:spPr/>
        <p:txBody>
          <a:bodyPr/>
          <a:lstStyle/>
          <a:p>
            <a:fld id="{3E68CD2C-F294-434C-8F31-88265617A31A}" type="slidenum">
              <a:rPr lang="en-GB" smtClean="0"/>
              <a:pPr/>
              <a:t>18</a:t>
            </a:fld>
            <a:endParaRPr lang="en-GB" dirty="0"/>
          </a:p>
        </p:txBody>
      </p:sp>
      <p:sp>
        <p:nvSpPr>
          <p:cNvPr id="5" name="Header Placeholder 4"/>
          <p:cNvSpPr>
            <a:spLocks noGrp="1"/>
          </p:cNvSpPr>
          <p:nvPr>
            <p:ph type="hdr" sz="quarter"/>
          </p:nvPr>
        </p:nvSpPr>
        <p:spPr/>
        <p:txBody>
          <a:bodyPr/>
          <a:lstStyle/>
          <a:p>
            <a:r>
              <a:rPr lang="en-GB" dirty="0"/>
              <a:t>DGF: </a:t>
            </a:r>
            <a:r>
              <a:rPr lang="en-GB" dirty="0" err="1"/>
              <a:t>Geoteknikerens</a:t>
            </a:r>
            <a:r>
              <a:rPr lang="en-GB" dirty="0"/>
              <a:t> </a:t>
            </a:r>
            <a:r>
              <a:rPr lang="en-GB" dirty="0" err="1"/>
              <a:t>hverdag</a:t>
            </a:r>
            <a:endParaRPr lang="en-GB" dirty="0"/>
          </a:p>
        </p:txBody>
      </p:sp>
      <p:sp>
        <p:nvSpPr>
          <p:cNvPr id="6" name="Date Placeholder 5"/>
          <p:cNvSpPr>
            <a:spLocks noGrp="1"/>
          </p:cNvSpPr>
          <p:nvPr>
            <p:ph type="dt" idx="1"/>
          </p:nvPr>
        </p:nvSpPr>
        <p:spPr/>
        <p:txBody>
          <a:bodyPr/>
          <a:lstStyle/>
          <a:p>
            <a:r>
              <a:rPr lang="en-US"/>
              <a:t>2021-10-14</a:t>
            </a:r>
            <a:endParaRPr lang="en-GB" dirty="0"/>
          </a:p>
        </p:txBody>
      </p:sp>
      <p:sp>
        <p:nvSpPr>
          <p:cNvPr id="7" name="Footer Placeholder 6"/>
          <p:cNvSpPr>
            <a:spLocks noGrp="1"/>
          </p:cNvSpPr>
          <p:nvPr>
            <p:ph type="ftr" sz="quarter" idx="4"/>
          </p:nvPr>
        </p:nvSpPr>
        <p:spPr>
          <a:xfrm>
            <a:off x="415498" y="439276"/>
            <a:ext cx="3332901" cy="106872"/>
          </a:xfrm>
        </p:spPr>
        <p:txBody>
          <a:bodyPr/>
          <a:lstStyle/>
          <a:p>
            <a:r>
              <a:rPr lang="en-GB" dirty="0"/>
              <a:t>Comparable experience for large-scale bridge piers</a:t>
            </a:r>
          </a:p>
        </p:txBody>
      </p:sp>
    </p:spTree>
    <p:extLst>
      <p:ext uri="{BB962C8B-B14F-4D97-AF65-F5344CB8AC3E}">
        <p14:creationId xmlns:p14="http://schemas.microsoft.com/office/powerpoint/2010/main" val="1722918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3E68CD2C-F294-434C-8F31-88265617A31A}" type="slidenum">
              <a:rPr lang="en-GB" smtClean="0"/>
              <a:pPr/>
              <a:t>19</a:t>
            </a:fld>
            <a:endParaRPr lang="en-GB" dirty="0"/>
          </a:p>
        </p:txBody>
      </p:sp>
      <p:sp>
        <p:nvSpPr>
          <p:cNvPr id="5" name="Header Placeholder 4"/>
          <p:cNvSpPr>
            <a:spLocks noGrp="1"/>
          </p:cNvSpPr>
          <p:nvPr>
            <p:ph type="hdr" sz="quarter"/>
          </p:nvPr>
        </p:nvSpPr>
        <p:spPr/>
        <p:txBody>
          <a:bodyPr/>
          <a:lstStyle/>
          <a:p>
            <a:r>
              <a:rPr lang="en-GB"/>
              <a:t>DGF julemøde 2015 </a:t>
            </a:r>
            <a:endParaRPr lang="en-GB" dirty="0"/>
          </a:p>
        </p:txBody>
      </p:sp>
      <p:sp>
        <p:nvSpPr>
          <p:cNvPr id="6" name="Date Placeholder 5"/>
          <p:cNvSpPr>
            <a:spLocks noGrp="1"/>
          </p:cNvSpPr>
          <p:nvPr>
            <p:ph type="dt" idx="1"/>
          </p:nvPr>
        </p:nvSpPr>
        <p:spPr/>
        <p:txBody>
          <a:bodyPr/>
          <a:lstStyle/>
          <a:p>
            <a:r>
              <a:rPr lang="en-US"/>
              <a:t>2021-10-14</a:t>
            </a:r>
            <a:endParaRPr lang="en-GB" dirty="0"/>
          </a:p>
        </p:txBody>
      </p:sp>
      <p:sp>
        <p:nvSpPr>
          <p:cNvPr id="7" name="Footer Placeholder 6"/>
          <p:cNvSpPr>
            <a:spLocks noGrp="1"/>
          </p:cNvSpPr>
          <p:nvPr>
            <p:ph type="ftr" sz="quarter" idx="4"/>
          </p:nvPr>
        </p:nvSpPr>
        <p:spPr/>
        <p:txBody>
          <a:bodyPr/>
          <a:lstStyle/>
          <a:p>
            <a:r>
              <a:rPr lang="en-GB"/>
              <a:t>Comparable experience for large-scale bridge piers</a:t>
            </a:r>
            <a:endParaRPr lang="en-GB" dirty="0"/>
          </a:p>
        </p:txBody>
      </p:sp>
    </p:spTree>
    <p:extLst>
      <p:ext uri="{BB962C8B-B14F-4D97-AF65-F5344CB8AC3E}">
        <p14:creationId xmlns:p14="http://schemas.microsoft.com/office/powerpoint/2010/main" val="1108019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Most large-scale bridges cross water – which favours the concept of direct foundation and pre-casting.</a:t>
            </a:r>
          </a:p>
          <a:p>
            <a:endParaRPr lang="en-GB" dirty="0"/>
          </a:p>
          <a:p>
            <a:r>
              <a:rPr lang="en-GB" dirty="0"/>
              <a:t>The need for comparable experience:</a:t>
            </a:r>
          </a:p>
          <a:p>
            <a:r>
              <a:rPr lang="en-GB" dirty="0"/>
              <a:t>In DK general experience that settlements and differential settlements (founded in (not high-plastic clay) till are small without problems with cracks in the structure. This knowledge was qualitative and only few structures had been monitored!</a:t>
            </a:r>
          </a:p>
          <a:p>
            <a:endParaRPr lang="en-GB" dirty="0"/>
          </a:p>
          <a:p>
            <a:r>
              <a:rPr lang="en-GB" dirty="0"/>
              <a:t>At the time of designing the west bridge it was realized that documented experience was needed, not least in the light of the common market with the advent of non-danish contractors on the scene.</a:t>
            </a:r>
          </a:p>
          <a:p>
            <a:r>
              <a:rPr lang="en-GB" dirty="0"/>
              <a:t>Considering the importance of the structure (</a:t>
            </a:r>
            <a:r>
              <a:rPr lang="en-GB" dirty="0" err="1"/>
              <a:t>Storebælt</a:t>
            </a:r>
            <a:r>
              <a:rPr lang="en-GB" dirty="0"/>
              <a:t> Link per se) it was decided by </a:t>
            </a:r>
            <a:r>
              <a:rPr lang="en-GB" dirty="0" err="1"/>
              <a:t>Storebæltsforbindelsen</a:t>
            </a:r>
            <a:r>
              <a:rPr lang="en-GB" dirty="0"/>
              <a:t> to produce traceability in all phases of the project and to initiate comprehensive monitoring during and after project completion.</a:t>
            </a:r>
          </a:p>
          <a:p>
            <a:endParaRPr lang="en-GB" dirty="0"/>
          </a:p>
          <a:p>
            <a:r>
              <a:rPr lang="en-GB" dirty="0"/>
              <a:t>Note also that a lot of “near” nice-to-know research was instigated!</a:t>
            </a:r>
          </a:p>
          <a:p>
            <a:endParaRPr lang="en-GB" dirty="0"/>
          </a:p>
          <a:p>
            <a:r>
              <a:rPr lang="en-GB" dirty="0"/>
              <a:t>Thus, both West Bridge and East bridge data now serve as </a:t>
            </a:r>
            <a:r>
              <a:rPr lang="en-GB" b="1" dirty="0"/>
              <a:t>comparable experience </a:t>
            </a:r>
            <a:r>
              <a:rPr lang="en-GB" dirty="0"/>
              <a:t>for generations following the “owners” of the “</a:t>
            </a:r>
            <a:r>
              <a:rPr lang="en-GB" b="1" dirty="0" err="1"/>
              <a:t>Storebælt</a:t>
            </a:r>
            <a:r>
              <a:rPr lang="en-GB" b="1" dirty="0"/>
              <a:t> experience</a:t>
            </a:r>
            <a:r>
              <a:rPr lang="en-GB" dirty="0"/>
              <a:t>”.</a:t>
            </a:r>
          </a:p>
          <a:p>
            <a:endParaRPr lang="en-GB" dirty="0"/>
          </a:p>
        </p:txBody>
      </p:sp>
      <p:sp>
        <p:nvSpPr>
          <p:cNvPr id="4" name="Slide Number Placeholder 3"/>
          <p:cNvSpPr>
            <a:spLocks noGrp="1"/>
          </p:cNvSpPr>
          <p:nvPr>
            <p:ph type="sldNum" sz="quarter" idx="10"/>
          </p:nvPr>
        </p:nvSpPr>
        <p:spPr/>
        <p:txBody>
          <a:bodyPr/>
          <a:lstStyle/>
          <a:p>
            <a:fld id="{3E68CD2C-F294-434C-8F31-88265617A31A}" type="slidenum">
              <a:rPr lang="en-GB" smtClean="0"/>
              <a:pPr/>
              <a:t>2</a:t>
            </a:fld>
            <a:endParaRPr lang="en-GB" dirty="0"/>
          </a:p>
        </p:txBody>
      </p:sp>
      <p:sp>
        <p:nvSpPr>
          <p:cNvPr id="5" name="Header Placeholder 4"/>
          <p:cNvSpPr>
            <a:spLocks noGrp="1"/>
          </p:cNvSpPr>
          <p:nvPr>
            <p:ph type="hdr" sz="quarter" idx="11"/>
          </p:nvPr>
        </p:nvSpPr>
        <p:spPr/>
        <p:txBody>
          <a:bodyPr/>
          <a:lstStyle/>
          <a:p>
            <a:r>
              <a:rPr lang="en-GB" dirty="0"/>
              <a:t>DGF: </a:t>
            </a:r>
            <a:r>
              <a:rPr lang="en-GB" dirty="0" err="1"/>
              <a:t>Geoteknikerens</a:t>
            </a:r>
            <a:r>
              <a:rPr lang="en-GB" dirty="0"/>
              <a:t> </a:t>
            </a:r>
            <a:r>
              <a:rPr lang="en-GB" dirty="0" err="1"/>
              <a:t>hverdag</a:t>
            </a:r>
            <a:endParaRPr lang="en-GB" dirty="0"/>
          </a:p>
        </p:txBody>
      </p:sp>
      <p:sp>
        <p:nvSpPr>
          <p:cNvPr id="6" name="Date Placeholder 5"/>
          <p:cNvSpPr>
            <a:spLocks noGrp="1"/>
          </p:cNvSpPr>
          <p:nvPr>
            <p:ph type="dt" idx="12"/>
          </p:nvPr>
        </p:nvSpPr>
        <p:spPr/>
        <p:txBody>
          <a:bodyPr/>
          <a:lstStyle/>
          <a:p>
            <a:r>
              <a:rPr lang="en-US"/>
              <a:t>2021-10-14</a:t>
            </a:r>
            <a:endParaRPr lang="en-GB" dirty="0"/>
          </a:p>
        </p:txBody>
      </p:sp>
      <p:sp>
        <p:nvSpPr>
          <p:cNvPr id="7" name="Footer Placeholder 6"/>
          <p:cNvSpPr>
            <a:spLocks noGrp="1"/>
          </p:cNvSpPr>
          <p:nvPr>
            <p:ph type="ftr" sz="quarter" idx="13"/>
          </p:nvPr>
        </p:nvSpPr>
        <p:spPr>
          <a:xfrm>
            <a:off x="422709" y="487938"/>
            <a:ext cx="3332901" cy="106872"/>
          </a:xfrm>
        </p:spPr>
        <p:txBody>
          <a:bodyPr/>
          <a:lstStyle/>
          <a:p>
            <a:r>
              <a:rPr lang="en-GB"/>
              <a:t>Comparable experience for large-scale bridge piers</a:t>
            </a:r>
            <a:endParaRPr lang="en-GB" dirty="0"/>
          </a:p>
        </p:txBody>
      </p:sp>
    </p:spTree>
    <p:extLst>
      <p:ext uri="{BB962C8B-B14F-4D97-AF65-F5344CB8AC3E}">
        <p14:creationId xmlns:p14="http://schemas.microsoft.com/office/powerpoint/2010/main" val="3354356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Competent = strength and manageable settlements</a:t>
            </a:r>
          </a:p>
          <a:p>
            <a:pPr marL="171450" indent="-171450">
              <a:buFontTx/>
              <a:buChar char="-"/>
            </a:pPr>
            <a:r>
              <a:rPr lang="en-GB" dirty="0"/>
              <a:t>- prefabrication honed by numerous infrastructure project in DK and abroad</a:t>
            </a:r>
          </a:p>
          <a:p>
            <a:pPr marL="171450" indent="-171450">
              <a:buFontTx/>
              <a:buChar char="-"/>
            </a:pPr>
            <a:r>
              <a:rPr lang="en-GB" dirty="0"/>
              <a:t>- soil structure interaction needs attention</a:t>
            </a:r>
          </a:p>
          <a:p>
            <a:pPr marL="171450" indent="-171450">
              <a:buFontTx/>
              <a:buChar char="-"/>
            </a:pPr>
            <a:r>
              <a:rPr lang="en-GB" dirty="0"/>
              <a:t>- for foundation on clay till ULS are mostly decisive</a:t>
            </a:r>
            <a:br>
              <a:rPr lang="en-GB" dirty="0"/>
            </a:br>
            <a:r>
              <a:rPr lang="en-GB" dirty="0"/>
              <a:t>  but obviously careful check for large-scale structures</a:t>
            </a:r>
          </a:p>
          <a:p>
            <a:endParaRPr lang="en-GB" dirty="0"/>
          </a:p>
          <a:p>
            <a:endParaRPr lang="en-GB" dirty="0"/>
          </a:p>
        </p:txBody>
      </p:sp>
      <p:sp>
        <p:nvSpPr>
          <p:cNvPr id="4" name="Slide Number Placeholder 3"/>
          <p:cNvSpPr>
            <a:spLocks noGrp="1"/>
          </p:cNvSpPr>
          <p:nvPr>
            <p:ph type="sldNum" sz="quarter" idx="5"/>
          </p:nvPr>
        </p:nvSpPr>
        <p:spPr/>
        <p:txBody>
          <a:bodyPr/>
          <a:lstStyle/>
          <a:p>
            <a:fld id="{3E68CD2C-F294-434C-8F31-88265617A31A}" type="slidenum">
              <a:rPr lang="en-GB" smtClean="0"/>
              <a:pPr/>
              <a:t>3</a:t>
            </a:fld>
            <a:endParaRPr lang="en-GB" dirty="0"/>
          </a:p>
        </p:txBody>
      </p:sp>
      <p:sp>
        <p:nvSpPr>
          <p:cNvPr id="5" name="Header Placeholder 4"/>
          <p:cNvSpPr>
            <a:spLocks noGrp="1"/>
          </p:cNvSpPr>
          <p:nvPr>
            <p:ph type="hdr" sz="quarter"/>
          </p:nvPr>
        </p:nvSpPr>
        <p:spPr/>
        <p:txBody>
          <a:bodyPr/>
          <a:lstStyle/>
          <a:p>
            <a:r>
              <a:rPr lang="en-GB" dirty="0"/>
              <a:t>DGF: </a:t>
            </a:r>
            <a:r>
              <a:rPr lang="en-GB" dirty="0" err="1"/>
              <a:t>Geoteknikerens</a:t>
            </a:r>
            <a:r>
              <a:rPr lang="en-GB" dirty="0"/>
              <a:t> </a:t>
            </a:r>
            <a:r>
              <a:rPr lang="en-GB" dirty="0" err="1"/>
              <a:t>hverdag</a:t>
            </a:r>
            <a:endParaRPr lang="en-GB" dirty="0"/>
          </a:p>
        </p:txBody>
      </p:sp>
      <p:sp>
        <p:nvSpPr>
          <p:cNvPr id="6" name="Date Placeholder 5"/>
          <p:cNvSpPr>
            <a:spLocks noGrp="1"/>
          </p:cNvSpPr>
          <p:nvPr>
            <p:ph type="dt" idx="1"/>
          </p:nvPr>
        </p:nvSpPr>
        <p:spPr/>
        <p:txBody>
          <a:bodyPr/>
          <a:lstStyle/>
          <a:p>
            <a:r>
              <a:rPr lang="en-US"/>
              <a:t>2021-10-14</a:t>
            </a:r>
            <a:endParaRPr lang="en-GB" dirty="0"/>
          </a:p>
        </p:txBody>
      </p:sp>
      <p:sp>
        <p:nvSpPr>
          <p:cNvPr id="7" name="Footer Placeholder 6"/>
          <p:cNvSpPr>
            <a:spLocks noGrp="1"/>
          </p:cNvSpPr>
          <p:nvPr>
            <p:ph type="ftr" sz="quarter" idx="4"/>
          </p:nvPr>
        </p:nvSpPr>
        <p:spPr>
          <a:xfrm>
            <a:off x="415498" y="496139"/>
            <a:ext cx="3332901" cy="106872"/>
          </a:xfrm>
        </p:spPr>
        <p:txBody>
          <a:bodyPr/>
          <a:lstStyle/>
          <a:p>
            <a:r>
              <a:rPr lang="en-GB"/>
              <a:t>Comparable experience for large-scale bridge piers</a:t>
            </a:r>
            <a:endParaRPr lang="en-GB" dirty="0"/>
          </a:p>
        </p:txBody>
      </p:sp>
    </p:spTree>
    <p:extLst>
      <p:ext uri="{BB962C8B-B14F-4D97-AF65-F5344CB8AC3E}">
        <p14:creationId xmlns:p14="http://schemas.microsoft.com/office/powerpoint/2010/main" val="1265153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Formerly mostly vane testing but </a:t>
            </a:r>
            <a:r>
              <a:rPr lang="en-GB" dirty="0" err="1"/>
              <a:t>Storebælt</a:t>
            </a:r>
            <a:r>
              <a:rPr lang="en-GB" dirty="0"/>
              <a:t> introduced CPT at large scale</a:t>
            </a:r>
          </a:p>
          <a:p>
            <a:pPr marL="171450" indent="-171450">
              <a:buFontTx/>
              <a:buChar char="-"/>
            </a:pPr>
            <a:r>
              <a:rPr lang="en-GB" dirty="0"/>
              <a:t>- Peter Wroth giving lecture on CPT: what is all the fuzz about? Your soils are extremely competent</a:t>
            </a:r>
          </a:p>
          <a:p>
            <a:pPr marL="171450" indent="-171450">
              <a:buFontTx/>
              <a:buChar char="-"/>
            </a:pPr>
            <a:r>
              <a:rPr lang="en-GB" dirty="0"/>
              <a:t>- in fact many CPT tips were destroyed in the </a:t>
            </a:r>
            <a:r>
              <a:rPr lang="en-GB" dirty="0" err="1"/>
              <a:t>Storebælt</a:t>
            </a:r>
            <a:r>
              <a:rPr lang="en-GB" dirty="0"/>
              <a:t> campaign</a:t>
            </a:r>
          </a:p>
          <a:p>
            <a:pPr marL="171450" indent="-171450">
              <a:buFontTx/>
              <a:buChar char="-"/>
            </a:pPr>
            <a:r>
              <a:rPr lang="en-GB" dirty="0"/>
              <a:t>- the sand/gravel layers are assumed to have better properties compared to the clay till</a:t>
            </a:r>
            <a:br>
              <a:rPr lang="en-GB" dirty="0"/>
            </a:br>
            <a:r>
              <a:rPr lang="en-GB" dirty="0"/>
              <a:t>   and hence the same parameters are used for convenience</a:t>
            </a:r>
          </a:p>
        </p:txBody>
      </p:sp>
      <p:sp>
        <p:nvSpPr>
          <p:cNvPr id="4" name="Slide Number Placeholder 3"/>
          <p:cNvSpPr>
            <a:spLocks noGrp="1"/>
          </p:cNvSpPr>
          <p:nvPr>
            <p:ph type="sldNum" sz="quarter" idx="5"/>
          </p:nvPr>
        </p:nvSpPr>
        <p:spPr/>
        <p:txBody>
          <a:bodyPr/>
          <a:lstStyle/>
          <a:p>
            <a:fld id="{3E68CD2C-F294-434C-8F31-88265617A31A}" type="slidenum">
              <a:rPr lang="en-GB" smtClean="0"/>
              <a:pPr/>
              <a:t>4</a:t>
            </a:fld>
            <a:endParaRPr lang="en-GB" dirty="0"/>
          </a:p>
        </p:txBody>
      </p:sp>
      <p:sp>
        <p:nvSpPr>
          <p:cNvPr id="5" name="Header Placeholder 4"/>
          <p:cNvSpPr>
            <a:spLocks noGrp="1"/>
          </p:cNvSpPr>
          <p:nvPr>
            <p:ph type="hdr" sz="quarter"/>
          </p:nvPr>
        </p:nvSpPr>
        <p:spPr/>
        <p:txBody>
          <a:bodyPr/>
          <a:lstStyle/>
          <a:p>
            <a:r>
              <a:rPr lang="en-GB" dirty="0"/>
              <a:t>DGF: </a:t>
            </a:r>
            <a:r>
              <a:rPr lang="en-GB" dirty="0" err="1"/>
              <a:t>Geoteknikerens</a:t>
            </a:r>
            <a:r>
              <a:rPr lang="en-GB" dirty="0"/>
              <a:t> </a:t>
            </a:r>
            <a:r>
              <a:rPr lang="en-GB" dirty="0" err="1"/>
              <a:t>hverdag</a:t>
            </a:r>
            <a:endParaRPr lang="en-GB" dirty="0"/>
          </a:p>
        </p:txBody>
      </p:sp>
      <p:sp>
        <p:nvSpPr>
          <p:cNvPr id="6" name="Date Placeholder 5"/>
          <p:cNvSpPr>
            <a:spLocks noGrp="1"/>
          </p:cNvSpPr>
          <p:nvPr>
            <p:ph type="dt" idx="1"/>
          </p:nvPr>
        </p:nvSpPr>
        <p:spPr/>
        <p:txBody>
          <a:bodyPr/>
          <a:lstStyle/>
          <a:p>
            <a:r>
              <a:rPr lang="en-US"/>
              <a:t>2021-10-14</a:t>
            </a:r>
            <a:endParaRPr lang="en-GB" dirty="0"/>
          </a:p>
        </p:txBody>
      </p:sp>
      <p:sp>
        <p:nvSpPr>
          <p:cNvPr id="7" name="Footer Placeholder 6"/>
          <p:cNvSpPr>
            <a:spLocks noGrp="1"/>
          </p:cNvSpPr>
          <p:nvPr>
            <p:ph type="ftr" sz="quarter" idx="4"/>
          </p:nvPr>
        </p:nvSpPr>
        <p:spPr>
          <a:xfrm>
            <a:off x="415498" y="459897"/>
            <a:ext cx="3332901" cy="106872"/>
          </a:xfrm>
        </p:spPr>
        <p:txBody>
          <a:bodyPr/>
          <a:lstStyle/>
          <a:p>
            <a:r>
              <a:rPr lang="en-GB" dirty="0"/>
              <a:t>Comparable experience for large-scale bridge piers</a:t>
            </a:r>
          </a:p>
        </p:txBody>
      </p:sp>
    </p:spTree>
    <p:extLst>
      <p:ext uri="{BB962C8B-B14F-4D97-AF65-F5344CB8AC3E}">
        <p14:creationId xmlns:p14="http://schemas.microsoft.com/office/powerpoint/2010/main" val="24625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As seen above </a:t>
            </a:r>
            <a:r>
              <a:rPr lang="en-GB" dirty="0" err="1"/>
              <a:t>GeoBor</a:t>
            </a:r>
            <a:r>
              <a:rPr lang="en-GB" dirty="0"/>
              <a:t> S with coring allows for excellent samples for advanced testing</a:t>
            </a:r>
          </a:p>
          <a:p>
            <a:pPr marL="171450" indent="-171450">
              <a:buFontTx/>
              <a:buChar char="-"/>
            </a:pPr>
            <a:r>
              <a:rPr lang="en-GB" dirty="0"/>
              <a:t>due to variability single CPTs or boreholes may be misleading as seen in the composite plots</a:t>
            </a:r>
          </a:p>
          <a:p>
            <a:pPr marL="171450" indent="-171450">
              <a:buFontTx/>
              <a:buChar char="-"/>
            </a:pPr>
            <a:r>
              <a:rPr lang="en-GB" dirty="0"/>
              <a:t>All the spikes are due to sand/gravel/stones – no filtering applied here</a:t>
            </a:r>
          </a:p>
        </p:txBody>
      </p:sp>
      <p:sp>
        <p:nvSpPr>
          <p:cNvPr id="4" name="Slide Number Placeholder 3"/>
          <p:cNvSpPr>
            <a:spLocks noGrp="1"/>
          </p:cNvSpPr>
          <p:nvPr>
            <p:ph type="sldNum" sz="quarter" idx="5"/>
          </p:nvPr>
        </p:nvSpPr>
        <p:spPr/>
        <p:txBody>
          <a:bodyPr/>
          <a:lstStyle/>
          <a:p>
            <a:fld id="{3E68CD2C-F294-434C-8F31-88265617A31A}" type="slidenum">
              <a:rPr lang="en-GB" smtClean="0"/>
              <a:pPr/>
              <a:t>5</a:t>
            </a:fld>
            <a:endParaRPr lang="en-GB" dirty="0"/>
          </a:p>
        </p:txBody>
      </p:sp>
      <p:sp>
        <p:nvSpPr>
          <p:cNvPr id="5" name="Header Placeholder 4"/>
          <p:cNvSpPr>
            <a:spLocks noGrp="1"/>
          </p:cNvSpPr>
          <p:nvPr>
            <p:ph type="hdr" sz="quarter"/>
          </p:nvPr>
        </p:nvSpPr>
        <p:spPr/>
        <p:txBody>
          <a:bodyPr/>
          <a:lstStyle/>
          <a:p>
            <a:r>
              <a:rPr lang="en-GB" dirty="0"/>
              <a:t>DGF: </a:t>
            </a:r>
            <a:r>
              <a:rPr lang="en-GB" dirty="0" err="1"/>
              <a:t>Geoteknikerens</a:t>
            </a:r>
            <a:r>
              <a:rPr lang="en-GB" dirty="0"/>
              <a:t> </a:t>
            </a:r>
            <a:r>
              <a:rPr lang="en-GB" dirty="0" err="1"/>
              <a:t>hverdag</a:t>
            </a:r>
            <a:endParaRPr lang="en-GB" dirty="0"/>
          </a:p>
        </p:txBody>
      </p:sp>
      <p:sp>
        <p:nvSpPr>
          <p:cNvPr id="6" name="Date Placeholder 5"/>
          <p:cNvSpPr>
            <a:spLocks noGrp="1"/>
          </p:cNvSpPr>
          <p:nvPr>
            <p:ph type="dt" idx="1"/>
          </p:nvPr>
        </p:nvSpPr>
        <p:spPr/>
        <p:txBody>
          <a:bodyPr/>
          <a:lstStyle/>
          <a:p>
            <a:r>
              <a:rPr lang="en-US"/>
              <a:t>2021-10-14</a:t>
            </a:r>
            <a:endParaRPr lang="en-GB" dirty="0"/>
          </a:p>
        </p:txBody>
      </p:sp>
      <p:sp>
        <p:nvSpPr>
          <p:cNvPr id="7" name="Footer Placeholder 6"/>
          <p:cNvSpPr>
            <a:spLocks noGrp="1"/>
          </p:cNvSpPr>
          <p:nvPr>
            <p:ph type="ftr" sz="quarter" idx="4"/>
          </p:nvPr>
        </p:nvSpPr>
        <p:spPr>
          <a:xfrm>
            <a:off x="415498" y="459897"/>
            <a:ext cx="3332901" cy="106872"/>
          </a:xfrm>
        </p:spPr>
        <p:txBody>
          <a:bodyPr/>
          <a:lstStyle/>
          <a:p>
            <a:r>
              <a:rPr lang="en-GB"/>
              <a:t>Comparable experience for large-scale bridge piers</a:t>
            </a:r>
            <a:endParaRPr lang="en-GB" dirty="0"/>
          </a:p>
        </p:txBody>
      </p:sp>
    </p:spTree>
    <p:extLst>
      <p:ext uri="{BB962C8B-B14F-4D97-AF65-F5344CB8AC3E}">
        <p14:creationId xmlns:p14="http://schemas.microsoft.com/office/powerpoint/2010/main" val="3926268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First publication on West Bridge settlements 1995 by PSK</a:t>
            </a:r>
          </a:p>
          <a:p>
            <a:pPr marL="171450" indent="-171450">
              <a:buFontTx/>
              <a:buChar char="-"/>
            </a:pPr>
            <a:r>
              <a:rPr lang="en-GB" dirty="0"/>
              <a:t>Re-interpretation and predictions for 2100 by PSK April  2013.</a:t>
            </a:r>
          </a:p>
          <a:p>
            <a:pPr marL="171450" indent="-171450">
              <a:buFontTx/>
              <a:buChar char="-"/>
            </a:pPr>
            <a:r>
              <a:rPr lang="en-GB" dirty="0"/>
              <a:t>Long discussions early 2019 with respect to using the “comparable data” data for </a:t>
            </a:r>
            <a:r>
              <a:rPr lang="en-GB" dirty="0" err="1"/>
              <a:t>Storstrøm</a:t>
            </a:r>
            <a:r>
              <a:rPr lang="en-GB" dirty="0"/>
              <a:t> Bridge validator and checker!</a:t>
            </a:r>
          </a:p>
        </p:txBody>
      </p:sp>
      <p:sp>
        <p:nvSpPr>
          <p:cNvPr id="4" name="Slide Number Placeholder 3"/>
          <p:cNvSpPr>
            <a:spLocks noGrp="1"/>
          </p:cNvSpPr>
          <p:nvPr>
            <p:ph type="sldNum" sz="quarter" idx="5"/>
          </p:nvPr>
        </p:nvSpPr>
        <p:spPr/>
        <p:txBody>
          <a:bodyPr/>
          <a:lstStyle/>
          <a:p>
            <a:fld id="{3E68CD2C-F294-434C-8F31-88265617A31A}" type="slidenum">
              <a:rPr lang="en-GB" smtClean="0"/>
              <a:pPr/>
              <a:t>6</a:t>
            </a:fld>
            <a:endParaRPr lang="en-GB" dirty="0"/>
          </a:p>
        </p:txBody>
      </p:sp>
      <p:sp>
        <p:nvSpPr>
          <p:cNvPr id="5" name="Header Placeholder 4"/>
          <p:cNvSpPr>
            <a:spLocks noGrp="1"/>
          </p:cNvSpPr>
          <p:nvPr>
            <p:ph type="hdr" sz="quarter"/>
          </p:nvPr>
        </p:nvSpPr>
        <p:spPr/>
        <p:txBody>
          <a:bodyPr/>
          <a:lstStyle/>
          <a:p>
            <a:r>
              <a:rPr lang="en-GB" dirty="0"/>
              <a:t>DGF: </a:t>
            </a:r>
            <a:r>
              <a:rPr lang="en-GB" dirty="0" err="1"/>
              <a:t>Geoteknikerens</a:t>
            </a:r>
            <a:r>
              <a:rPr lang="en-GB" dirty="0"/>
              <a:t> </a:t>
            </a:r>
            <a:r>
              <a:rPr lang="en-GB" dirty="0" err="1"/>
              <a:t>hverdag</a:t>
            </a:r>
            <a:endParaRPr lang="en-GB" dirty="0"/>
          </a:p>
        </p:txBody>
      </p:sp>
      <p:sp>
        <p:nvSpPr>
          <p:cNvPr id="6" name="Date Placeholder 5"/>
          <p:cNvSpPr>
            <a:spLocks noGrp="1"/>
          </p:cNvSpPr>
          <p:nvPr>
            <p:ph type="dt" idx="1"/>
          </p:nvPr>
        </p:nvSpPr>
        <p:spPr/>
        <p:txBody>
          <a:bodyPr/>
          <a:lstStyle/>
          <a:p>
            <a:r>
              <a:rPr lang="en-US"/>
              <a:t>2021-10-14</a:t>
            </a:r>
            <a:endParaRPr lang="en-GB" dirty="0"/>
          </a:p>
        </p:txBody>
      </p:sp>
      <p:sp>
        <p:nvSpPr>
          <p:cNvPr id="7" name="Footer Placeholder 6"/>
          <p:cNvSpPr>
            <a:spLocks noGrp="1"/>
          </p:cNvSpPr>
          <p:nvPr>
            <p:ph type="ftr" sz="quarter" idx="4"/>
          </p:nvPr>
        </p:nvSpPr>
        <p:spPr>
          <a:xfrm>
            <a:off x="415498" y="496139"/>
            <a:ext cx="3332901" cy="106872"/>
          </a:xfrm>
        </p:spPr>
        <p:txBody>
          <a:bodyPr/>
          <a:lstStyle/>
          <a:p>
            <a:r>
              <a:rPr lang="en-GB"/>
              <a:t>Comparable experience for large-scale bridge piers</a:t>
            </a:r>
            <a:endParaRPr lang="en-GB" dirty="0"/>
          </a:p>
        </p:txBody>
      </p:sp>
    </p:spTree>
    <p:extLst>
      <p:ext uri="{BB962C8B-B14F-4D97-AF65-F5344CB8AC3E}">
        <p14:creationId xmlns:p14="http://schemas.microsoft.com/office/powerpoint/2010/main" val="2838891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Originally difficulties with measurement over 6 km (error accumulation)</a:t>
            </a:r>
          </a:p>
          <a:p>
            <a:pPr marL="171450" indent="-171450">
              <a:buFontTx/>
              <a:buChar char="-"/>
            </a:pPr>
            <a:r>
              <a:rPr lang="en-GB" dirty="0"/>
              <a:t>  helped by GPS subsequently</a:t>
            </a:r>
          </a:p>
          <a:p>
            <a:pPr marL="171450" indent="-171450">
              <a:buFontTx/>
              <a:buChar char="-"/>
            </a:pPr>
            <a:r>
              <a:rPr lang="en-GB" dirty="0"/>
              <a:t>Maximum size of pier footprint due to </a:t>
            </a:r>
            <a:r>
              <a:rPr lang="en-GB" dirty="0" err="1"/>
              <a:t>Svanen</a:t>
            </a:r>
            <a:r>
              <a:rPr lang="en-GB" dirty="0"/>
              <a:t> capacity</a:t>
            </a:r>
          </a:p>
          <a:p>
            <a:pPr marL="171450" indent="-171450">
              <a:buFontTx/>
              <a:buChar char="-"/>
            </a:pPr>
            <a:r>
              <a:rPr lang="en-GB" dirty="0"/>
              <a:t>PSK evaluation of Design Basis is incomprehensible. We never got the chance to solve this issue.</a:t>
            </a:r>
          </a:p>
        </p:txBody>
      </p:sp>
      <p:sp>
        <p:nvSpPr>
          <p:cNvPr id="4" name="Slide Number Placeholder 3"/>
          <p:cNvSpPr>
            <a:spLocks noGrp="1"/>
          </p:cNvSpPr>
          <p:nvPr>
            <p:ph type="sldNum" sz="quarter" idx="5"/>
          </p:nvPr>
        </p:nvSpPr>
        <p:spPr/>
        <p:txBody>
          <a:bodyPr/>
          <a:lstStyle/>
          <a:p>
            <a:fld id="{3E68CD2C-F294-434C-8F31-88265617A31A}" type="slidenum">
              <a:rPr lang="en-GB" smtClean="0"/>
              <a:pPr/>
              <a:t>7</a:t>
            </a:fld>
            <a:endParaRPr lang="en-GB" dirty="0"/>
          </a:p>
        </p:txBody>
      </p:sp>
      <p:sp>
        <p:nvSpPr>
          <p:cNvPr id="5" name="Header Placeholder 4"/>
          <p:cNvSpPr>
            <a:spLocks noGrp="1"/>
          </p:cNvSpPr>
          <p:nvPr>
            <p:ph type="hdr" sz="quarter"/>
          </p:nvPr>
        </p:nvSpPr>
        <p:spPr/>
        <p:txBody>
          <a:bodyPr/>
          <a:lstStyle/>
          <a:p>
            <a:r>
              <a:rPr lang="en-GB" dirty="0"/>
              <a:t>DGF: </a:t>
            </a:r>
            <a:r>
              <a:rPr lang="en-GB" dirty="0" err="1"/>
              <a:t>Geoteknikerens</a:t>
            </a:r>
            <a:r>
              <a:rPr lang="en-GB" dirty="0"/>
              <a:t> </a:t>
            </a:r>
            <a:r>
              <a:rPr lang="en-GB" dirty="0" err="1"/>
              <a:t>hverdag</a:t>
            </a:r>
            <a:endParaRPr lang="en-GB" dirty="0"/>
          </a:p>
        </p:txBody>
      </p:sp>
      <p:sp>
        <p:nvSpPr>
          <p:cNvPr id="6" name="Date Placeholder 5"/>
          <p:cNvSpPr>
            <a:spLocks noGrp="1"/>
          </p:cNvSpPr>
          <p:nvPr>
            <p:ph type="dt" idx="1"/>
          </p:nvPr>
        </p:nvSpPr>
        <p:spPr/>
        <p:txBody>
          <a:bodyPr/>
          <a:lstStyle/>
          <a:p>
            <a:r>
              <a:rPr lang="en-US"/>
              <a:t>2021-10-14</a:t>
            </a:r>
            <a:endParaRPr lang="en-GB" dirty="0"/>
          </a:p>
        </p:txBody>
      </p:sp>
      <p:sp>
        <p:nvSpPr>
          <p:cNvPr id="7" name="Footer Placeholder 6"/>
          <p:cNvSpPr>
            <a:spLocks noGrp="1"/>
          </p:cNvSpPr>
          <p:nvPr>
            <p:ph type="ftr" sz="quarter" idx="4"/>
          </p:nvPr>
        </p:nvSpPr>
        <p:spPr>
          <a:xfrm>
            <a:off x="415498" y="450015"/>
            <a:ext cx="3332901" cy="106872"/>
          </a:xfrm>
        </p:spPr>
        <p:txBody>
          <a:bodyPr/>
          <a:lstStyle/>
          <a:p>
            <a:r>
              <a:rPr lang="en-GB" dirty="0"/>
              <a:t>Comparable experience for large-scale bridge piers</a:t>
            </a:r>
          </a:p>
        </p:txBody>
      </p:sp>
    </p:spTree>
    <p:extLst>
      <p:ext uri="{BB962C8B-B14F-4D97-AF65-F5344CB8AC3E}">
        <p14:creationId xmlns:p14="http://schemas.microsoft.com/office/powerpoint/2010/main" val="177612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Originally difficulties with measurement over 6 km (error accumulation)</a:t>
            </a:r>
          </a:p>
          <a:p>
            <a:pPr marL="0" indent="0">
              <a:buFontTx/>
              <a:buNone/>
            </a:pPr>
            <a:r>
              <a:rPr lang="en-GB" dirty="0"/>
              <a:t>     helped by GPS subsequently</a:t>
            </a:r>
          </a:p>
          <a:p>
            <a:pPr marL="171450" indent="-171450">
              <a:buFontTx/>
              <a:buChar char="-"/>
            </a:pPr>
            <a:r>
              <a:rPr lang="en-GB" dirty="0"/>
              <a:t>after 2014 on-line monitoring of tilt and inspection reports by drones!</a:t>
            </a:r>
          </a:p>
        </p:txBody>
      </p:sp>
      <p:sp>
        <p:nvSpPr>
          <p:cNvPr id="4" name="Slide Number Placeholder 3"/>
          <p:cNvSpPr>
            <a:spLocks noGrp="1"/>
          </p:cNvSpPr>
          <p:nvPr>
            <p:ph type="sldNum" sz="quarter" idx="5"/>
          </p:nvPr>
        </p:nvSpPr>
        <p:spPr/>
        <p:txBody>
          <a:bodyPr/>
          <a:lstStyle/>
          <a:p>
            <a:fld id="{3E68CD2C-F294-434C-8F31-88265617A31A}" type="slidenum">
              <a:rPr lang="en-GB" smtClean="0"/>
              <a:pPr/>
              <a:t>8</a:t>
            </a:fld>
            <a:endParaRPr lang="en-GB" dirty="0"/>
          </a:p>
        </p:txBody>
      </p:sp>
      <p:sp>
        <p:nvSpPr>
          <p:cNvPr id="5" name="Header Placeholder 4"/>
          <p:cNvSpPr>
            <a:spLocks noGrp="1"/>
          </p:cNvSpPr>
          <p:nvPr>
            <p:ph type="hdr" sz="quarter"/>
          </p:nvPr>
        </p:nvSpPr>
        <p:spPr/>
        <p:txBody>
          <a:bodyPr/>
          <a:lstStyle/>
          <a:p>
            <a:r>
              <a:rPr lang="en-GB" dirty="0"/>
              <a:t>DGF: </a:t>
            </a:r>
            <a:r>
              <a:rPr lang="en-GB" dirty="0" err="1"/>
              <a:t>Geoteknikerens</a:t>
            </a:r>
            <a:r>
              <a:rPr lang="en-GB" dirty="0"/>
              <a:t> </a:t>
            </a:r>
            <a:r>
              <a:rPr lang="en-GB" dirty="0" err="1"/>
              <a:t>hverdag</a:t>
            </a:r>
            <a:endParaRPr lang="en-GB" dirty="0"/>
          </a:p>
        </p:txBody>
      </p:sp>
      <p:sp>
        <p:nvSpPr>
          <p:cNvPr id="6" name="Date Placeholder 5"/>
          <p:cNvSpPr>
            <a:spLocks noGrp="1"/>
          </p:cNvSpPr>
          <p:nvPr>
            <p:ph type="dt" idx="1"/>
          </p:nvPr>
        </p:nvSpPr>
        <p:spPr/>
        <p:txBody>
          <a:bodyPr/>
          <a:lstStyle/>
          <a:p>
            <a:r>
              <a:rPr lang="en-US"/>
              <a:t>2021-10-14</a:t>
            </a:r>
            <a:endParaRPr lang="en-GB" dirty="0"/>
          </a:p>
        </p:txBody>
      </p:sp>
      <p:sp>
        <p:nvSpPr>
          <p:cNvPr id="7" name="Footer Placeholder 6"/>
          <p:cNvSpPr>
            <a:spLocks noGrp="1"/>
          </p:cNvSpPr>
          <p:nvPr>
            <p:ph type="ftr" sz="quarter" idx="4"/>
          </p:nvPr>
        </p:nvSpPr>
        <p:spPr>
          <a:xfrm>
            <a:off x="415498" y="462532"/>
            <a:ext cx="3332901" cy="106872"/>
          </a:xfrm>
        </p:spPr>
        <p:txBody>
          <a:bodyPr/>
          <a:lstStyle/>
          <a:p>
            <a:r>
              <a:rPr lang="en-GB" dirty="0"/>
              <a:t>Comparable experience for large-scale bridge piers</a:t>
            </a:r>
          </a:p>
        </p:txBody>
      </p:sp>
    </p:spTree>
    <p:extLst>
      <p:ext uri="{BB962C8B-B14F-4D97-AF65-F5344CB8AC3E}">
        <p14:creationId xmlns:p14="http://schemas.microsoft.com/office/powerpoint/2010/main" val="2540356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initial measurement (true zero) difficult as significant time difference between railway and road girders and establishment of girder continuity</a:t>
            </a:r>
          </a:p>
          <a:p>
            <a:pPr marL="171450" indent="-171450">
              <a:buFontTx/>
              <a:buChar char="-"/>
            </a:pPr>
            <a:r>
              <a:rPr lang="en-GB" dirty="0"/>
              <a:t>variation due to soil variability</a:t>
            </a:r>
          </a:p>
        </p:txBody>
      </p:sp>
      <p:sp>
        <p:nvSpPr>
          <p:cNvPr id="4" name="Slide Number Placeholder 3"/>
          <p:cNvSpPr>
            <a:spLocks noGrp="1"/>
          </p:cNvSpPr>
          <p:nvPr>
            <p:ph type="sldNum" sz="quarter" idx="5"/>
          </p:nvPr>
        </p:nvSpPr>
        <p:spPr/>
        <p:txBody>
          <a:bodyPr/>
          <a:lstStyle/>
          <a:p>
            <a:fld id="{3E68CD2C-F294-434C-8F31-88265617A31A}" type="slidenum">
              <a:rPr lang="en-GB" smtClean="0"/>
              <a:pPr/>
              <a:t>9</a:t>
            </a:fld>
            <a:endParaRPr lang="en-GB" dirty="0"/>
          </a:p>
        </p:txBody>
      </p:sp>
      <p:sp>
        <p:nvSpPr>
          <p:cNvPr id="5" name="Header Placeholder 4"/>
          <p:cNvSpPr>
            <a:spLocks noGrp="1"/>
          </p:cNvSpPr>
          <p:nvPr>
            <p:ph type="hdr" sz="quarter"/>
          </p:nvPr>
        </p:nvSpPr>
        <p:spPr/>
        <p:txBody>
          <a:bodyPr/>
          <a:lstStyle/>
          <a:p>
            <a:r>
              <a:rPr lang="en-GB" dirty="0"/>
              <a:t>DGF: </a:t>
            </a:r>
            <a:r>
              <a:rPr lang="en-GB" dirty="0" err="1"/>
              <a:t>Geoteknikerens</a:t>
            </a:r>
            <a:r>
              <a:rPr lang="en-GB" dirty="0"/>
              <a:t> </a:t>
            </a:r>
            <a:r>
              <a:rPr lang="en-GB" dirty="0" err="1"/>
              <a:t>hverdag</a:t>
            </a:r>
            <a:endParaRPr lang="en-GB" dirty="0"/>
          </a:p>
        </p:txBody>
      </p:sp>
      <p:sp>
        <p:nvSpPr>
          <p:cNvPr id="6" name="Date Placeholder 5"/>
          <p:cNvSpPr>
            <a:spLocks noGrp="1"/>
          </p:cNvSpPr>
          <p:nvPr>
            <p:ph type="dt" idx="1"/>
          </p:nvPr>
        </p:nvSpPr>
        <p:spPr/>
        <p:txBody>
          <a:bodyPr/>
          <a:lstStyle/>
          <a:p>
            <a:r>
              <a:rPr lang="en-US"/>
              <a:t>2021-10-14</a:t>
            </a:r>
            <a:endParaRPr lang="en-GB" dirty="0"/>
          </a:p>
        </p:txBody>
      </p:sp>
      <p:sp>
        <p:nvSpPr>
          <p:cNvPr id="7" name="Footer Placeholder 6"/>
          <p:cNvSpPr>
            <a:spLocks noGrp="1"/>
          </p:cNvSpPr>
          <p:nvPr>
            <p:ph type="ftr" sz="quarter" idx="4"/>
          </p:nvPr>
        </p:nvSpPr>
        <p:spPr>
          <a:xfrm>
            <a:off x="415498" y="496139"/>
            <a:ext cx="3332901" cy="106872"/>
          </a:xfrm>
        </p:spPr>
        <p:txBody>
          <a:bodyPr/>
          <a:lstStyle/>
          <a:p>
            <a:r>
              <a:rPr lang="en-GB" dirty="0"/>
              <a:t>Comparable experience for large-scale bridge piers</a:t>
            </a:r>
          </a:p>
        </p:txBody>
      </p:sp>
    </p:spTree>
    <p:extLst>
      <p:ext uri="{BB962C8B-B14F-4D97-AF65-F5344CB8AC3E}">
        <p14:creationId xmlns:p14="http://schemas.microsoft.com/office/powerpoint/2010/main" val="20275477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jpeg"/><Relationship Id="rId11" Type="http://schemas.openxmlformats.org/officeDocument/2006/relationships/image" Target="../media/image15.png"/><Relationship Id="rId5" Type="http://schemas.openxmlformats.org/officeDocument/2006/relationships/image" Target="../media/image10.jpeg"/><Relationship Id="rId10" Type="http://schemas.openxmlformats.org/officeDocument/2006/relationships/image" Target="../media/image14.png"/><Relationship Id="rId4" Type="http://schemas.openxmlformats.org/officeDocument/2006/relationships/image" Target="../media/image9.jpeg"/><Relationship Id="rId9" Type="http://schemas.microsoft.com/office/2007/relationships/hdphoto" Target="../media/hdphoto1.wdp"/></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a:t>2021-10-14</a:t>
            </a:r>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Comparable experience for large-scale bridge piers</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9EDCC4F-61B3-445B-AC6F-14CA4635A88D}" type="slidenum">
              <a:rPr lang="en-GB" smtClean="0"/>
              <a:pPr/>
              <a:t>‹#›</a:t>
            </a:fld>
            <a:endParaRPr lang="en-GB" dirty="0"/>
          </a:p>
        </p:txBody>
      </p:sp>
      <p:sp>
        <p:nvSpPr>
          <p:cNvPr id="19" name="Text Placeholder 6"/>
          <p:cNvSpPr>
            <a:spLocks noGrp="1"/>
          </p:cNvSpPr>
          <p:nvPr>
            <p:ph type="body" sz="quarter" idx="25"/>
          </p:nvPr>
        </p:nvSpPr>
        <p:spPr>
          <a:xfrm>
            <a:off x="559765" y="410804"/>
            <a:ext cx="11072480" cy="202702"/>
          </a:xfrm>
        </p:spPr>
        <p:txBody>
          <a:bodyPr lIns="18000" anchor="t" anchorCtr="0">
            <a:normAutofit/>
          </a:bodyPr>
          <a:lstStyle>
            <a:lvl1pPr marL="0" indent="0">
              <a:buNone/>
              <a:defRPr sz="1000" cap="none" baseline="0">
                <a:solidFill>
                  <a:schemeClr val="bg1"/>
                </a:solidFill>
              </a:defRPr>
            </a:lvl1pPr>
          </a:lstStyle>
          <a:p>
            <a:pPr lvl="0"/>
            <a:r>
              <a:rPr lang="en-GB" dirty="0"/>
              <a:t>Click to edit Master text styles</a:t>
            </a:r>
          </a:p>
        </p:txBody>
      </p:sp>
      <p:sp>
        <p:nvSpPr>
          <p:cNvPr id="20" name="Title 1"/>
          <p:cNvSpPr>
            <a:spLocks noGrp="1"/>
          </p:cNvSpPr>
          <p:nvPr>
            <p:ph type="title"/>
          </p:nvPr>
        </p:nvSpPr>
        <p:spPr>
          <a:xfrm>
            <a:off x="559765" y="613506"/>
            <a:ext cx="11072480" cy="3536102"/>
          </a:xfrm>
        </p:spPr>
        <p:txBody>
          <a:bodyPr/>
          <a:lstStyle/>
          <a:p>
            <a:r>
              <a:rPr lang="en-GB" dirty="0"/>
              <a:t>Click to edit Master title style</a:t>
            </a:r>
          </a:p>
        </p:txBody>
      </p:sp>
      <p:sp>
        <p:nvSpPr>
          <p:cNvPr id="21" name="Text Placeholder 6"/>
          <p:cNvSpPr>
            <a:spLocks noGrp="1"/>
          </p:cNvSpPr>
          <p:nvPr>
            <p:ph type="body" sz="quarter" idx="26" hasCustomPrompt="1"/>
          </p:nvPr>
        </p:nvSpPr>
        <p:spPr>
          <a:xfrm>
            <a:off x="559765" y="4775662"/>
            <a:ext cx="11072480" cy="253041"/>
          </a:xfrm>
        </p:spPr>
        <p:txBody>
          <a:bodyPr lIns="18000" anchor="t" anchorCtr="0">
            <a:noAutofit/>
          </a:bodyPr>
          <a:lstStyle>
            <a:lvl1pPr marL="0" indent="0">
              <a:buNone/>
              <a:defRPr sz="1400" cap="none" baseline="0">
                <a:solidFill>
                  <a:schemeClr val="bg1"/>
                </a:solidFill>
              </a:defRPr>
            </a:lvl1pPr>
          </a:lstStyle>
          <a:p>
            <a:pPr lvl="0"/>
            <a:r>
              <a:rPr lang="en-GB" dirty="0"/>
              <a:t>Add name, Title, Department</a:t>
            </a:r>
          </a:p>
        </p:txBody>
      </p:sp>
      <p:cxnSp>
        <p:nvCxnSpPr>
          <p:cNvPr id="23" name="Straight Connector 22"/>
          <p:cNvCxnSpPr/>
          <p:nvPr userDrawn="1"/>
        </p:nvCxnSpPr>
        <p:spPr>
          <a:xfrm>
            <a:off x="858801" y="6196481"/>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256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quare Image A">
    <p:spTree>
      <p:nvGrpSpPr>
        <p:cNvPr id="1" name=""/>
        <p:cNvGrpSpPr/>
        <p:nvPr/>
      </p:nvGrpSpPr>
      <p:grpSpPr>
        <a:xfrm>
          <a:off x="0" y="0"/>
          <a:ext cx="0" cy="0"/>
          <a:chOff x="0" y="0"/>
          <a:chExt cx="0" cy="0"/>
        </a:xfrm>
      </p:grpSpPr>
      <p:sp>
        <p:nvSpPr>
          <p:cNvPr id="13" name="Rectangle 10"/>
          <p:cNvSpPr/>
          <p:nvPr userDrawn="1"/>
        </p:nvSpPr>
        <p:spPr>
          <a:xfrm>
            <a:off x="5432382" y="-218"/>
            <a:ext cx="3381817" cy="1622496"/>
          </a:xfrm>
          <a:custGeom>
            <a:avLst/>
            <a:gdLst>
              <a:gd name="connsiteX0" fmla="*/ 0 w 2762491"/>
              <a:gd name="connsiteY0" fmla="*/ 0 h 5147590"/>
              <a:gd name="connsiteX1" fmla="*/ 2762491 w 2762491"/>
              <a:gd name="connsiteY1" fmla="*/ 0 h 5147590"/>
              <a:gd name="connsiteX2" fmla="*/ 2762491 w 2762491"/>
              <a:gd name="connsiteY2" fmla="*/ 5147590 h 5147590"/>
              <a:gd name="connsiteX3" fmla="*/ 0 w 2762491"/>
              <a:gd name="connsiteY3" fmla="*/ 5147590 h 5147590"/>
              <a:gd name="connsiteX4" fmla="*/ 0 w 2762491"/>
              <a:gd name="connsiteY4" fmla="*/ 0 h 5147590"/>
              <a:gd name="connsiteX0" fmla="*/ 0 w 2762491"/>
              <a:gd name="connsiteY0" fmla="*/ 0 h 5147590"/>
              <a:gd name="connsiteX1" fmla="*/ 2762491 w 2762491"/>
              <a:gd name="connsiteY1" fmla="*/ 0 h 5147590"/>
              <a:gd name="connsiteX2" fmla="*/ 1633959 w 2762491"/>
              <a:gd name="connsiteY2" fmla="*/ 4800349 h 5147590"/>
              <a:gd name="connsiteX3" fmla="*/ 0 w 2762491"/>
              <a:gd name="connsiteY3" fmla="*/ 5147590 h 5147590"/>
              <a:gd name="connsiteX4" fmla="*/ 0 w 2762491"/>
              <a:gd name="connsiteY4" fmla="*/ 0 h 5147590"/>
              <a:gd name="connsiteX0" fmla="*/ 0 w 2762491"/>
              <a:gd name="connsiteY0" fmla="*/ 0 h 5147590"/>
              <a:gd name="connsiteX1" fmla="*/ 2762491 w 2762491"/>
              <a:gd name="connsiteY1" fmla="*/ 0 h 5147590"/>
              <a:gd name="connsiteX2" fmla="*/ 1251995 w 2762491"/>
              <a:gd name="connsiteY2" fmla="*/ 4835073 h 5147590"/>
              <a:gd name="connsiteX3" fmla="*/ 0 w 2762491"/>
              <a:gd name="connsiteY3" fmla="*/ 5147590 h 5147590"/>
              <a:gd name="connsiteX4" fmla="*/ 0 w 2762491"/>
              <a:gd name="connsiteY4" fmla="*/ 0 h 5147590"/>
              <a:gd name="connsiteX0" fmla="*/ 0 w 2762491"/>
              <a:gd name="connsiteY0" fmla="*/ 0 h 5147590"/>
              <a:gd name="connsiteX1" fmla="*/ 2762491 w 2762491"/>
              <a:gd name="connsiteY1" fmla="*/ 0 h 5147590"/>
              <a:gd name="connsiteX2" fmla="*/ 1558724 w 2762491"/>
              <a:gd name="connsiteY2" fmla="*/ 5147589 h 5147590"/>
              <a:gd name="connsiteX3" fmla="*/ 0 w 2762491"/>
              <a:gd name="connsiteY3" fmla="*/ 5147590 h 5147590"/>
              <a:gd name="connsiteX4" fmla="*/ 0 w 2762491"/>
              <a:gd name="connsiteY4" fmla="*/ 0 h 5147590"/>
              <a:gd name="connsiteX0" fmla="*/ 0 w 2189545"/>
              <a:gd name="connsiteY0" fmla="*/ 0 h 5147590"/>
              <a:gd name="connsiteX1" fmla="*/ 2189545 w 2189545"/>
              <a:gd name="connsiteY1" fmla="*/ 162046 h 5147590"/>
              <a:gd name="connsiteX2" fmla="*/ 1558724 w 2189545"/>
              <a:gd name="connsiteY2" fmla="*/ 5147589 h 5147590"/>
              <a:gd name="connsiteX3" fmla="*/ 0 w 2189545"/>
              <a:gd name="connsiteY3" fmla="*/ 5147590 h 5147590"/>
              <a:gd name="connsiteX4" fmla="*/ 0 w 2189545"/>
              <a:gd name="connsiteY4" fmla="*/ 0 h 5147590"/>
              <a:gd name="connsiteX0" fmla="*/ 0 w 2762492"/>
              <a:gd name="connsiteY0" fmla="*/ 0 h 5147590"/>
              <a:gd name="connsiteX1" fmla="*/ 2762492 w 2762492"/>
              <a:gd name="connsiteY1" fmla="*/ 5788 h 5147590"/>
              <a:gd name="connsiteX2" fmla="*/ 1558724 w 2762492"/>
              <a:gd name="connsiteY2" fmla="*/ 5147589 h 5147590"/>
              <a:gd name="connsiteX3" fmla="*/ 0 w 2762492"/>
              <a:gd name="connsiteY3" fmla="*/ 5147590 h 5147590"/>
              <a:gd name="connsiteX4" fmla="*/ 0 w 2762492"/>
              <a:gd name="connsiteY4" fmla="*/ 0 h 5147590"/>
              <a:gd name="connsiteX0" fmla="*/ 1163256 w 2762492"/>
              <a:gd name="connsiteY0" fmla="*/ 52086 h 5141802"/>
              <a:gd name="connsiteX1" fmla="*/ 2762492 w 2762492"/>
              <a:gd name="connsiteY1" fmla="*/ 0 h 5141802"/>
              <a:gd name="connsiteX2" fmla="*/ 1558724 w 2762492"/>
              <a:gd name="connsiteY2" fmla="*/ 5141801 h 5141802"/>
              <a:gd name="connsiteX3" fmla="*/ 0 w 2762492"/>
              <a:gd name="connsiteY3" fmla="*/ 5141802 h 5141802"/>
              <a:gd name="connsiteX4" fmla="*/ 1163256 w 2762492"/>
              <a:gd name="connsiteY4" fmla="*/ 52086 h 5141802"/>
              <a:gd name="connsiteX0" fmla="*/ 0 w 2762492"/>
              <a:gd name="connsiteY0" fmla="*/ 5141802 h 5141802"/>
              <a:gd name="connsiteX1" fmla="*/ 2762492 w 2762492"/>
              <a:gd name="connsiteY1" fmla="*/ 0 h 5141802"/>
              <a:gd name="connsiteX2" fmla="*/ 1558724 w 2762492"/>
              <a:gd name="connsiteY2" fmla="*/ 5141801 h 5141802"/>
              <a:gd name="connsiteX3" fmla="*/ 0 w 2762492"/>
              <a:gd name="connsiteY3" fmla="*/ 5141802 h 5141802"/>
              <a:gd name="connsiteX0" fmla="*/ 0 w 2033287"/>
              <a:gd name="connsiteY0" fmla="*/ 4968182 h 5141801"/>
              <a:gd name="connsiteX1" fmla="*/ 2033287 w 2033287"/>
              <a:gd name="connsiteY1" fmla="*/ 0 h 5141801"/>
              <a:gd name="connsiteX2" fmla="*/ 829519 w 2033287"/>
              <a:gd name="connsiteY2" fmla="*/ 5141801 h 5141801"/>
              <a:gd name="connsiteX3" fmla="*/ 0 w 2033287"/>
              <a:gd name="connsiteY3" fmla="*/ 4968182 h 5141801"/>
              <a:gd name="connsiteX0" fmla="*/ 0 w 2513636"/>
              <a:gd name="connsiteY0" fmla="*/ 5153377 h 5153377"/>
              <a:gd name="connsiteX1" fmla="*/ 2513636 w 2513636"/>
              <a:gd name="connsiteY1" fmla="*/ 0 h 5153377"/>
              <a:gd name="connsiteX2" fmla="*/ 1309868 w 2513636"/>
              <a:gd name="connsiteY2" fmla="*/ 5141801 h 5153377"/>
              <a:gd name="connsiteX3" fmla="*/ 0 w 2513636"/>
              <a:gd name="connsiteY3" fmla="*/ 5153377 h 5153377"/>
              <a:gd name="connsiteX0" fmla="*/ 0 w 2513636"/>
              <a:gd name="connsiteY0" fmla="*/ 5159164 h 5159164"/>
              <a:gd name="connsiteX1" fmla="*/ 2513636 w 2513636"/>
              <a:gd name="connsiteY1" fmla="*/ 0 h 5159164"/>
              <a:gd name="connsiteX2" fmla="*/ 1309868 w 2513636"/>
              <a:gd name="connsiteY2" fmla="*/ 5147588 h 5159164"/>
              <a:gd name="connsiteX3" fmla="*/ 0 w 2513636"/>
              <a:gd name="connsiteY3" fmla="*/ 5159164 h 5159164"/>
              <a:gd name="connsiteX0" fmla="*/ 0 w 1309868"/>
              <a:gd name="connsiteY0" fmla="*/ 4765625 h 4765625"/>
              <a:gd name="connsiteX1" fmla="*/ 1075301 w 1309868"/>
              <a:gd name="connsiteY1" fmla="*/ 0 h 4765625"/>
              <a:gd name="connsiteX2" fmla="*/ 1309868 w 1309868"/>
              <a:gd name="connsiteY2" fmla="*/ 4754049 h 4765625"/>
              <a:gd name="connsiteX3" fmla="*/ 0 w 1309868"/>
              <a:gd name="connsiteY3" fmla="*/ 4765625 h 4765625"/>
              <a:gd name="connsiteX0" fmla="*/ 0 w 2777799"/>
              <a:gd name="connsiteY0" fmla="*/ 5058138 h 5058138"/>
              <a:gd name="connsiteX1" fmla="*/ 1075301 w 2777799"/>
              <a:gd name="connsiteY1" fmla="*/ 292513 h 5058138"/>
              <a:gd name="connsiteX2" fmla="*/ 2777799 w 2777799"/>
              <a:gd name="connsiteY2" fmla="*/ 0 h 5058138"/>
              <a:gd name="connsiteX3" fmla="*/ 0 w 2777799"/>
              <a:gd name="connsiteY3" fmla="*/ 5058138 h 5058138"/>
              <a:gd name="connsiteX0" fmla="*/ 0 w 2777799"/>
              <a:gd name="connsiteY0" fmla="*/ 5060780 h 5060780"/>
              <a:gd name="connsiteX1" fmla="*/ 1057543 w 2777799"/>
              <a:gd name="connsiteY1" fmla="*/ 0 h 5060780"/>
              <a:gd name="connsiteX2" fmla="*/ 2777799 w 2777799"/>
              <a:gd name="connsiteY2" fmla="*/ 2642 h 5060780"/>
              <a:gd name="connsiteX3" fmla="*/ 0 w 2777799"/>
              <a:gd name="connsiteY3" fmla="*/ 5060780 h 5060780"/>
              <a:gd name="connsiteX0" fmla="*/ 806966 w 1720256"/>
              <a:gd name="connsiteY0" fmla="*/ 1860380 h 1860380"/>
              <a:gd name="connsiteX1" fmla="*/ 0 w 1720256"/>
              <a:gd name="connsiteY1" fmla="*/ 0 h 1860380"/>
              <a:gd name="connsiteX2" fmla="*/ 1720256 w 1720256"/>
              <a:gd name="connsiteY2" fmla="*/ 2642 h 1860380"/>
              <a:gd name="connsiteX3" fmla="*/ 806966 w 1720256"/>
              <a:gd name="connsiteY3" fmla="*/ 1860380 h 1860380"/>
              <a:gd name="connsiteX0" fmla="*/ 262410 w 1720256"/>
              <a:gd name="connsiteY0" fmla="*/ 2919464 h 2919464"/>
              <a:gd name="connsiteX1" fmla="*/ 0 w 1720256"/>
              <a:gd name="connsiteY1" fmla="*/ 0 h 2919464"/>
              <a:gd name="connsiteX2" fmla="*/ 1720256 w 1720256"/>
              <a:gd name="connsiteY2" fmla="*/ 2642 h 2919464"/>
              <a:gd name="connsiteX3" fmla="*/ 262410 w 1720256"/>
              <a:gd name="connsiteY3" fmla="*/ 2919464 h 2919464"/>
              <a:gd name="connsiteX0" fmla="*/ 2597872 w 4055718"/>
              <a:gd name="connsiteY0" fmla="*/ 2916822 h 2916822"/>
              <a:gd name="connsiteX1" fmla="*/ 0 w 4055718"/>
              <a:gd name="connsiteY1" fmla="*/ 5910 h 2916822"/>
              <a:gd name="connsiteX2" fmla="*/ 4055718 w 4055718"/>
              <a:gd name="connsiteY2" fmla="*/ 0 h 2916822"/>
              <a:gd name="connsiteX3" fmla="*/ 2597872 w 4055718"/>
              <a:gd name="connsiteY3" fmla="*/ 2916822 h 2916822"/>
              <a:gd name="connsiteX0" fmla="*/ 3078960 w 4055718"/>
              <a:gd name="connsiteY0" fmla="*/ 1899089 h 1899089"/>
              <a:gd name="connsiteX1" fmla="*/ 0 w 4055718"/>
              <a:gd name="connsiteY1" fmla="*/ 5910 h 1899089"/>
              <a:gd name="connsiteX2" fmla="*/ 4055718 w 4055718"/>
              <a:gd name="connsiteY2" fmla="*/ 0 h 1899089"/>
              <a:gd name="connsiteX3" fmla="*/ 3078960 w 4055718"/>
              <a:gd name="connsiteY3" fmla="*/ 1899089 h 1899089"/>
              <a:gd name="connsiteX0" fmla="*/ 3078960 w 3959500"/>
              <a:gd name="connsiteY0" fmla="*/ 1893179 h 1893179"/>
              <a:gd name="connsiteX1" fmla="*/ 0 w 3959500"/>
              <a:gd name="connsiteY1" fmla="*/ 0 h 1893179"/>
              <a:gd name="connsiteX2" fmla="*/ 3959500 w 3959500"/>
              <a:gd name="connsiteY2" fmla="*/ 2642 h 1893179"/>
              <a:gd name="connsiteX3" fmla="*/ 3078960 w 3959500"/>
              <a:gd name="connsiteY3" fmla="*/ 1893179 h 1893179"/>
              <a:gd name="connsiteX0" fmla="*/ 3140191 w 3959500"/>
              <a:gd name="connsiteY0" fmla="*/ 1790551 h 1790551"/>
              <a:gd name="connsiteX1" fmla="*/ 0 w 3959500"/>
              <a:gd name="connsiteY1" fmla="*/ 0 h 1790551"/>
              <a:gd name="connsiteX2" fmla="*/ 3959500 w 3959500"/>
              <a:gd name="connsiteY2" fmla="*/ 2642 h 1790551"/>
              <a:gd name="connsiteX3" fmla="*/ 3140191 w 3959500"/>
              <a:gd name="connsiteY3" fmla="*/ 1790551 h 1790551"/>
              <a:gd name="connsiteX0" fmla="*/ 3140191 w 3950753"/>
              <a:gd name="connsiteY0" fmla="*/ 1790551 h 1790551"/>
              <a:gd name="connsiteX1" fmla="*/ 0 w 3950753"/>
              <a:gd name="connsiteY1" fmla="*/ 0 h 1790551"/>
              <a:gd name="connsiteX2" fmla="*/ 3950753 w 3950753"/>
              <a:gd name="connsiteY2" fmla="*/ 2642 h 1790551"/>
              <a:gd name="connsiteX3" fmla="*/ 3140191 w 3950753"/>
              <a:gd name="connsiteY3" fmla="*/ 1790551 h 1790551"/>
              <a:gd name="connsiteX0" fmla="*/ 3070214 w 3880776"/>
              <a:gd name="connsiteY0" fmla="*/ 1787909 h 1787909"/>
              <a:gd name="connsiteX1" fmla="*/ 0 w 3880776"/>
              <a:gd name="connsiteY1" fmla="*/ 91434 h 1787909"/>
              <a:gd name="connsiteX2" fmla="*/ 3880776 w 3880776"/>
              <a:gd name="connsiteY2" fmla="*/ 0 h 1787909"/>
              <a:gd name="connsiteX3" fmla="*/ 3070214 w 3880776"/>
              <a:gd name="connsiteY3" fmla="*/ 1787909 h 1787909"/>
              <a:gd name="connsiteX0" fmla="*/ 3070214 w 3880776"/>
              <a:gd name="connsiteY0" fmla="*/ 1799103 h 1799103"/>
              <a:gd name="connsiteX1" fmla="*/ 0 w 3880776"/>
              <a:gd name="connsiteY1" fmla="*/ 0 h 1799103"/>
              <a:gd name="connsiteX2" fmla="*/ 3880776 w 3880776"/>
              <a:gd name="connsiteY2" fmla="*/ 11194 h 1799103"/>
              <a:gd name="connsiteX3" fmla="*/ 3070214 w 3880776"/>
              <a:gd name="connsiteY3" fmla="*/ 1799103 h 1799103"/>
              <a:gd name="connsiteX0" fmla="*/ 3070214 w 3854535"/>
              <a:gd name="connsiteY0" fmla="*/ 1799103 h 1799103"/>
              <a:gd name="connsiteX1" fmla="*/ 0 w 3854535"/>
              <a:gd name="connsiteY1" fmla="*/ 0 h 1799103"/>
              <a:gd name="connsiteX2" fmla="*/ 3854535 w 3854535"/>
              <a:gd name="connsiteY2" fmla="*/ 11194 h 1799103"/>
              <a:gd name="connsiteX3" fmla="*/ 3070214 w 3854535"/>
              <a:gd name="connsiteY3" fmla="*/ 1799103 h 1799103"/>
              <a:gd name="connsiteX0" fmla="*/ 3070214 w 3933258"/>
              <a:gd name="connsiteY0" fmla="*/ 1799103 h 1799103"/>
              <a:gd name="connsiteX1" fmla="*/ 0 w 3933258"/>
              <a:gd name="connsiteY1" fmla="*/ 0 h 1799103"/>
              <a:gd name="connsiteX2" fmla="*/ 3933258 w 3933258"/>
              <a:gd name="connsiteY2" fmla="*/ 2641 h 1799103"/>
              <a:gd name="connsiteX3" fmla="*/ 3070214 w 3933258"/>
              <a:gd name="connsiteY3" fmla="*/ 1799103 h 1799103"/>
              <a:gd name="connsiteX0" fmla="*/ 3017732 w 3880776"/>
              <a:gd name="connsiteY0" fmla="*/ 1796462 h 1796462"/>
              <a:gd name="connsiteX1" fmla="*/ 0 w 3880776"/>
              <a:gd name="connsiteY1" fmla="*/ 5911 h 1796462"/>
              <a:gd name="connsiteX2" fmla="*/ 3880776 w 3880776"/>
              <a:gd name="connsiteY2" fmla="*/ 0 h 1796462"/>
              <a:gd name="connsiteX3" fmla="*/ 3017732 w 3880776"/>
              <a:gd name="connsiteY3" fmla="*/ 1796462 h 1796462"/>
              <a:gd name="connsiteX0" fmla="*/ 3017732 w 3833482"/>
              <a:gd name="connsiteY0" fmla="*/ 1796462 h 1796462"/>
              <a:gd name="connsiteX1" fmla="*/ 0 w 3833482"/>
              <a:gd name="connsiteY1" fmla="*/ 5911 h 1796462"/>
              <a:gd name="connsiteX2" fmla="*/ 3833482 w 3833482"/>
              <a:gd name="connsiteY2" fmla="*/ 0 h 1796462"/>
              <a:gd name="connsiteX3" fmla="*/ 3017732 w 3833482"/>
              <a:gd name="connsiteY3" fmla="*/ 1796462 h 1796462"/>
              <a:gd name="connsiteX0" fmla="*/ 3017732 w 3833482"/>
              <a:gd name="connsiteY0" fmla="*/ 1798259 h 1798259"/>
              <a:gd name="connsiteX1" fmla="*/ 0 w 3833482"/>
              <a:gd name="connsiteY1" fmla="*/ 0 h 1798259"/>
              <a:gd name="connsiteX2" fmla="*/ 3833482 w 3833482"/>
              <a:gd name="connsiteY2" fmla="*/ 1797 h 1798259"/>
              <a:gd name="connsiteX3" fmla="*/ 3017732 w 3833482"/>
              <a:gd name="connsiteY3" fmla="*/ 1798259 h 1798259"/>
            </a:gdLst>
            <a:ahLst/>
            <a:cxnLst>
              <a:cxn ang="0">
                <a:pos x="connsiteX0" y="connsiteY0"/>
              </a:cxn>
              <a:cxn ang="0">
                <a:pos x="connsiteX1" y="connsiteY1"/>
              </a:cxn>
              <a:cxn ang="0">
                <a:pos x="connsiteX2" y="connsiteY2"/>
              </a:cxn>
              <a:cxn ang="0">
                <a:pos x="connsiteX3" y="connsiteY3"/>
              </a:cxn>
            </a:cxnLst>
            <a:rect l="l" t="t" r="r" b="b"/>
            <a:pathLst>
              <a:path w="3833482" h="1798259">
                <a:moveTo>
                  <a:pt x="3017732" y="1798259"/>
                </a:moveTo>
                <a:lnTo>
                  <a:pt x="0" y="0"/>
                </a:lnTo>
                <a:lnTo>
                  <a:pt x="3833482" y="1797"/>
                </a:lnTo>
                <a:lnTo>
                  <a:pt x="3017732" y="1798259"/>
                </a:lnTo>
                <a:close/>
              </a:path>
            </a:pathLst>
          </a:custGeom>
          <a:gradFill flip="none" rotWithShape="1">
            <a:gsLst>
              <a:gs pos="1000">
                <a:schemeClr val="bg1"/>
              </a:gs>
              <a:gs pos="69000">
                <a:schemeClr val="bg2">
                  <a:lumMod val="40000"/>
                  <a:lumOff val="60000"/>
                </a:schemeClr>
              </a:gs>
              <a:gs pos="100000">
                <a:schemeClr val="bg2">
                  <a:lumMod val="20000"/>
                  <a:lumOff val="8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 name="Picture Placeholder 9"/>
          <p:cNvSpPr>
            <a:spLocks noGrp="1"/>
          </p:cNvSpPr>
          <p:nvPr>
            <p:ph type="pic" sz="quarter" idx="17" hasCustomPrompt="1"/>
          </p:nvPr>
        </p:nvSpPr>
        <p:spPr>
          <a:xfrm>
            <a:off x="7569843" y="-982"/>
            <a:ext cx="4622159" cy="5437529"/>
          </a:xfrm>
          <a:custGeom>
            <a:avLst/>
            <a:gdLst>
              <a:gd name="connsiteX0" fmla="*/ 0 w 1879833"/>
              <a:gd name="connsiteY0" fmla="*/ 0 h 2823923"/>
              <a:gd name="connsiteX1" fmla="*/ 1879833 w 1879833"/>
              <a:gd name="connsiteY1" fmla="*/ 0 h 2823923"/>
              <a:gd name="connsiteX2" fmla="*/ 1879833 w 1879833"/>
              <a:gd name="connsiteY2" fmla="*/ 2823923 h 2823923"/>
              <a:gd name="connsiteX3" fmla="*/ 0 w 1879833"/>
              <a:gd name="connsiteY3" fmla="*/ 2823923 h 2823923"/>
              <a:gd name="connsiteX4" fmla="*/ 0 w 1879833"/>
              <a:gd name="connsiteY4" fmla="*/ 0 h 2823923"/>
              <a:gd name="connsiteX0" fmla="*/ 769717 w 2649550"/>
              <a:gd name="connsiteY0" fmla="*/ 0 h 4357568"/>
              <a:gd name="connsiteX1" fmla="*/ 2649550 w 2649550"/>
              <a:gd name="connsiteY1" fmla="*/ 0 h 4357568"/>
              <a:gd name="connsiteX2" fmla="*/ 2649550 w 2649550"/>
              <a:gd name="connsiteY2" fmla="*/ 2823923 h 4357568"/>
              <a:gd name="connsiteX3" fmla="*/ 0 w 2649550"/>
              <a:gd name="connsiteY3" fmla="*/ 4357568 h 4357568"/>
              <a:gd name="connsiteX4" fmla="*/ 769717 w 2649550"/>
              <a:gd name="connsiteY4" fmla="*/ 0 h 4357568"/>
              <a:gd name="connsiteX0" fmla="*/ 839165 w 2718998"/>
              <a:gd name="connsiteY0" fmla="*/ 0 h 4531189"/>
              <a:gd name="connsiteX1" fmla="*/ 2718998 w 2718998"/>
              <a:gd name="connsiteY1" fmla="*/ 0 h 4531189"/>
              <a:gd name="connsiteX2" fmla="*/ 2718998 w 2718998"/>
              <a:gd name="connsiteY2" fmla="*/ 2823923 h 4531189"/>
              <a:gd name="connsiteX3" fmla="*/ 0 w 2718998"/>
              <a:gd name="connsiteY3" fmla="*/ 4531189 h 4531189"/>
              <a:gd name="connsiteX4" fmla="*/ 839165 w 2718998"/>
              <a:gd name="connsiteY4" fmla="*/ 0 h 4531189"/>
              <a:gd name="connsiteX0" fmla="*/ 839165 w 2718998"/>
              <a:gd name="connsiteY0" fmla="*/ 0 h 4531189"/>
              <a:gd name="connsiteX1" fmla="*/ 2718998 w 2718998"/>
              <a:gd name="connsiteY1" fmla="*/ 0 h 4531189"/>
              <a:gd name="connsiteX2" fmla="*/ 2718998 w 2718998"/>
              <a:gd name="connsiteY2" fmla="*/ 3474564 h 4531189"/>
              <a:gd name="connsiteX3" fmla="*/ 0 w 2718998"/>
              <a:gd name="connsiteY3" fmla="*/ 4531189 h 4531189"/>
              <a:gd name="connsiteX4" fmla="*/ 839165 w 2718998"/>
              <a:gd name="connsiteY4" fmla="*/ 0 h 4531189"/>
              <a:gd name="connsiteX0" fmla="*/ 697192 w 2577025"/>
              <a:gd name="connsiteY0" fmla="*/ 0 h 3789135"/>
              <a:gd name="connsiteX1" fmla="*/ 2577025 w 2577025"/>
              <a:gd name="connsiteY1" fmla="*/ 0 h 3789135"/>
              <a:gd name="connsiteX2" fmla="*/ 2577025 w 2577025"/>
              <a:gd name="connsiteY2" fmla="*/ 3474564 h 3789135"/>
              <a:gd name="connsiteX3" fmla="*/ 0 w 2577025"/>
              <a:gd name="connsiteY3" fmla="*/ 3789135 h 3789135"/>
              <a:gd name="connsiteX4" fmla="*/ 697192 w 2577025"/>
              <a:gd name="connsiteY4" fmla="*/ 0 h 3789135"/>
              <a:gd name="connsiteX0" fmla="*/ 697192 w 2577025"/>
              <a:gd name="connsiteY0" fmla="*/ 0 h 3789135"/>
              <a:gd name="connsiteX1" fmla="*/ 2577025 w 2577025"/>
              <a:gd name="connsiteY1" fmla="*/ 0 h 3789135"/>
              <a:gd name="connsiteX2" fmla="*/ 2572722 w 2577025"/>
              <a:gd name="connsiteY2" fmla="*/ 1748482 h 3789135"/>
              <a:gd name="connsiteX3" fmla="*/ 0 w 2577025"/>
              <a:gd name="connsiteY3" fmla="*/ 3789135 h 3789135"/>
              <a:gd name="connsiteX4" fmla="*/ 697192 w 2577025"/>
              <a:gd name="connsiteY4" fmla="*/ 0 h 3789135"/>
              <a:gd name="connsiteX0" fmla="*/ 697192 w 2578226"/>
              <a:gd name="connsiteY0" fmla="*/ 0 h 3789135"/>
              <a:gd name="connsiteX1" fmla="*/ 2577025 w 2578226"/>
              <a:gd name="connsiteY1" fmla="*/ 0 h 3789135"/>
              <a:gd name="connsiteX2" fmla="*/ 2577892 w 2578226"/>
              <a:gd name="connsiteY2" fmla="*/ 1748482 h 3789135"/>
              <a:gd name="connsiteX3" fmla="*/ 0 w 2578226"/>
              <a:gd name="connsiteY3" fmla="*/ 3789135 h 3789135"/>
              <a:gd name="connsiteX4" fmla="*/ 697192 w 2578226"/>
              <a:gd name="connsiteY4" fmla="*/ 0 h 3789135"/>
              <a:gd name="connsiteX0" fmla="*/ 697192 w 2578226"/>
              <a:gd name="connsiteY0" fmla="*/ 0 h 3789135"/>
              <a:gd name="connsiteX1" fmla="*/ 2577025 w 2578226"/>
              <a:gd name="connsiteY1" fmla="*/ 0 h 3789135"/>
              <a:gd name="connsiteX2" fmla="*/ 2577892 w 2578226"/>
              <a:gd name="connsiteY2" fmla="*/ 1746059 h 3789135"/>
              <a:gd name="connsiteX3" fmla="*/ 0 w 2578226"/>
              <a:gd name="connsiteY3" fmla="*/ 3789135 h 3789135"/>
              <a:gd name="connsiteX4" fmla="*/ 697192 w 2578226"/>
              <a:gd name="connsiteY4" fmla="*/ 0 h 3789135"/>
              <a:gd name="connsiteX0" fmla="*/ 697192 w 2577025"/>
              <a:gd name="connsiteY0" fmla="*/ 0 h 3789135"/>
              <a:gd name="connsiteX1" fmla="*/ 2577025 w 2577025"/>
              <a:gd name="connsiteY1" fmla="*/ 0 h 3789135"/>
              <a:gd name="connsiteX2" fmla="*/ 2575307 w 2577025"/>
              <a:gd name="connsiteY2" fmla="*/ 1748482 h 3789135"/>
              <a:gd name="connsiteX3" fmla="*/ 0 w 2577025"/>
              <a:gd name="connsiteY3" fmla="*/ 3789135 h 3789135"/>
              <a:gd name="connsiteX4" fmla="*/ 697192 w 2577025"/>
              <a:gd name="connsiteY4" fmla="*/ 0 h 3789135"/>
              <a:gd name="connsiteX0" fmla="*/ 697192 w 2575520"/>
              <a:gd name="connsiteY0" fmla="*/ 0 h 3789135"/>
              <a:gd name="connsiteX1" fmla="*/ 2571856 w 2575520"/>
              <a:gd name="connsiteY1" fmla="*/ 2423 h 3789135"/>
              <a:gd name="connsiteX2" fmla="*/ 2575307 w 2575520"/>
              <a:gd name="connsiteY2" fmla="*/ 1748482 h 3789135"/>
              <a:gd name="connsiteX3" fmla="*/ 0 w 2575520"/>
              <a:gd name="connsiteY3" fmla="*/ 3789135 h 3789135"/>
              <a:gd name="connsiteX4" fmla="*/ 697192 w 2575520"/>
              <a:gd name="connsiteY4" fmla="*/ 0 h 3789135"/>
              <a:gd name="connsiteX0" fmla="*/ 697192 w 2575641"/>
              <a:gd name="connsiteY0" fmla="*/ 0 h 3789135"/>
              <a:gd name="connsiteX1" fmla="*/ 2574441 w 2575641"/>
              <a:gd name="connsiteY1" fmla="*/ 2423 h 3789135"/>
              <a:gd name="connsiteX2" fmla="*/ 2575307 w 2575641"/>
              <a:gd name="connsiteY2" fmla="*/ 1748482 h 3789135"/>
              <a:gd name="connsiteX3" fmla="*/ 0 w 2575641"/>
              <a:gd name="connsiteY3" fmla="*/ 3789135 h 3789135"/>
              <a:gd name="connsiteX4" fmla="*/ 697192 w 2575641"/>
              <a:gd name="connsiteY4" fmla="*/ 0 h 3789135"/>
              <a:gd name="connsiteX0" fmla="*/ 697192 w 2575641"/>
              <a:gd name="connsiteY0" fmla="*/ 0 h 3789135"/>
              <a:gd name="connsiteX1" fmla="*/ 2574441 w 2575641"/>
              <a:gd name="connsiteY1" fmla="*/ 2423 h 3789135"/>
              <a:gd name="connsiteX2" fmla="*/ 2575307 w 2575641"/>
              <a:gd name="connsiteY2" fmla="*/ 1748482 h 3789135"/>
              <a:gd name="connsiteX3" fmla="*/ 0 w 2575641"/>
              <a:gd name="connsiteY3" fmla="*/ 3789135 h 3789135"/>
              <a:gd name="connsiteX4" fmla="*/ 697192 w 2575641"/>
              <a:gd name="connsiteY4" fmla="*/ 0 h 3789135"/>
              <a:gd name="connsiteX0" fmla="*/ 697192 w 2574441"/>
              <a:gd name="connsiteY0" fmla="*/ 0 h 3789135"/>
              <a:gd name="connsiteX1" fmla="*/ 2574441 w 2574441"/>
              <a:gd name="connsiteY1" fmla="*/ 2423 h 3789135"/>
              <a:gd name="connsiteX2" fmla="*/ 2572722 w 2574441"/>
              <a:gd name="connsiteY2" fmla="*/ 1750905 h 3789135"/>
              <a:gd name="connsiteX3" fmla="*/ 0 w 2574441"/>
              <a:gd name="connsiteY3" fmla="*/ 3789135 h 3789135"/>
              <a:gd name="connsiteX4" fmla="*/ 697192 w 2574441"/>
              <a:gd name="connsiteY4" fmla="*/ 0 h 3789135"/>
              <a:gd name="connsiteX0" fmla="*/ 697192 w 2575641"/>
              <a:gd name="connsiteY0" fmla="*/ 0 h 3789135"/>
              <a:gd name="connsiteX1" fmla="*/ 2574441 w 2575641"/>
              <a:gd name="connsiteY1" fmla="*/ 2423 h 3789135"/>
              <a:gd name="connsiteX2" fmla="*/ 2575307 w 2575641"/>
              <a:gd name="connsiteY2" fmla="*/ 1753328 h 3789135"/>
              <a:gd name="connsiteX3" fmla="*/ 0 w 2575641"/>
              <a:gd name="connsiteY3" fmla="*/ 3789135 h 3789135"/>
              <a:gd name="connsiteX4" fmla="*/ 697192 w 2575641"/>
              <a:gd name="connsiteY4" fmla="*/ 0 h 3789135"/>
              <a:gd name="connsiteX0" fmla="*/ 697192 w 2575641"/>
              <a:gd name="connsiteY0" fmla="*/ 0 h 3789135"/>
              <a:gd name="connsiteX1" fmla="*/ 2574441 w 2575641"/>
              <a:gd name="connsiteY1" fmla="*/ 4846 h 3789135"/>
              <a:gd name="connsiteX2" fmla="*/ 2575307 w 2575641"/>
              <a:gd name="connsiteY2" fmla="*/ 1753328 h 3789135"/>
              <a:gd name="connsiteX3" fmla="*/ 0 w 2575641"/>
              <a:gd name="connsiteY3" fmla="*/ 3789135 h 3789135"/>
              <a:gd name="connsiteX4" fmla="*/ 697192 w 2575641"/>
              <a:gd name="connsiteY4" fmla="*/ 0 h 3789135"/>
              <a:gd name="connsiteX0" fmla="*/ 697192 w 2577026"/>
              <a:gd name="connsiteY0" fmla="*/ 0 h 3789135"/>
              <a:gd name="connsiteX1" fmla="*/ 2577026 w 2577026"/>
              <a:gd name="connsiteY1" fmla="*/ 0 h 3789135"/>
              <a:gd name="connsiteX2" fmla="*/ 2575307 w 2577026"/>
              <a:gd name="connsiteY2" fmla="*/ 1753328 h 3789135"/>
              <a:gd name="connsiteX3" fmla="*/ 0 w 2577026"/>
              <a:gd name="connsiteY3" fmla="*/ 3789135 h 3789135"/>
              <a:gd name="connsiteX4" fmla="*/ 697192 w 2577026"/>
              <a:gd name="connsiteY4" fmla="*/ 0 h 3789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026" h="3789135">
                <a:moveTo>
                  <a:pt x="697192" y="0"/>
                </a:moveTo>
                <a:lnTo>
                  <a:pt x="2577026" y="0"/>
                </a:lnTo>
                <a:cubicBezTo>
                  <a:pt x="2575592" y="582827"/>
                  <a:pt x="2576741" y="1170501"/>
                  <a:pt x="2575307" y="1753328"/>
                </a:cubicBezTo>
                <a:lnTo>
                  <a:pt x="0" y="3789135"/>
                </a:lnTo>
                <a:lnTo>
                  <a:pt x="697192" y="0"/>
                </a:lnTo>
                <a:close/>
              </a:path>
            </a:pathLst>
          </a:custGeom>
          <a:solidFill>
            <a:schemeClr val="tx1"/>
          </a:solidFill>
        </p:spPr>
        <p:txBody>
          <a:bodyPr lIns="972000" tIns="2916000" rIns="972000">
            <a:normAutofit/>
          </a:bodyPr>
          <a:lstStyle>
            <a:lvl1pPr marL="0" indent="0" algn="ctr">
              <a:buNone/>
              <a:defRPr sz="600" b="0" baseline="0">
                <a:solidFill>
                  <a:schemeClr val="accent3"/>
                </a:solidFill>
                <a:effectLst/>
              </a:defRPr>
            </a:lvl1pPr>
          </a:lstStyle>
          <a:p>
            <a:r>
              <a:rPr lang="en-GB" dirty="0"/>
              <a:t>ADD IMAGE BY CLICKING ICON</a:t>
            </a:r>
          </a:p>
        </p:txBody>
      </p:sp>
      <p:sp>
        <p:nvSpPr>
          <p:cNvPr id="3" name="Date Placeholder 2"/>
          <p:cNvSpPr>
            <a:spLocks noGrp="1"/>
          </p:cNvSpPr>
          <p:nvPr>
            <p:ph type="dt" sz="half" idx="10"/>
          </p:nvPr>
        </p:nvSpPr>
        <p:spPr/>
        <p:txBody>
          <a:bodyPr/>
          <a:lstStyle/>
          <a:p>
            <a:r>
              <a:rPr lang="en-US"/>
              <a:t>2021-10-14</a:t>
            </a:r>
            <a:endParaRPr lang="en-GB" dirty="0"/>
          </a:p>
        </p:txBody>
      </p:sp>
      <p:sp>
        <p:nvSpPr>
          <p:cNvPr id="4" name="Footer Placeholder 3"/>
          <p:cNvSpPr>
            <a:spLocks noGrp="1"/>
          </p:cNvSpPr>
          <p:nvPr>
            <p:ph type="ftr" sz="quarter" idx="11"/>
          </p:nvPr>
        </p:nvSpPr>
        <p:spPr/>
        <p:txBody>
          <a:bodyPr/>
          <a:lstStyle/>
          <a:p>
            <a:r>
              <a:rPr lang="en-GB"/>
              <a:t>Comparable experience for large-scale bridge piers</a:t>
            </a:r>
            <a:endParaRPr lang="en-GB" dirty="0"/>
          </a:p>
        </p:txBody>
      </p:sp>
      <p:sp>
        <p:nvSpPr>
          <p:cNvPr id="5" name="Slide Number Placeholder 4"/>
          <p:cNvSpPr>
            <a:spLocks noGrp="1"/>
          </p:cNvSpPr>
          <p:nvPr>
            <p:ph type="sldNum" sz="quarter" idx="12"/>
          </p:nvPr>
        </p:nvSpPr>
        <p:spPr/>
        <p:txBody>
          <a:bodyPr/>
          <a:lstStyle/>
          <a:p>
            <a:fld id="{AF54B9EF-527F-4F31-BDA9-861CCA0FE377}" type="slidenum">
              <a:rPr lang="en-GB" smtClean="0"/>
              <a:pPr/>
              <a:t>‹#›</a:t>
            </a:fld>
            <a:endParaRPr lang="en-GB" dirty="0"/>
          </a:p>
        </p:txBody>
      </p:sp>
      <p:sp>
        <p:nvSpPr>
          <p:cNvPr id="10" name="Rectangle 10"/>
          <p:cNvSpPr/>
          <p:nvPr userDrawn="1"/>
        </p:nvSpPr>
        <p:spPr>
          <a:xfrm>
            <a:off x="6821350" y="-1"/>
            <a:ext cx="1997548" cy="5451340"/>
          </a:xfrm>
          <a:custGeom>
            <a:avLst/>
            <a:gdLst>
              <a:gd name="connsiteX0" fmla="*/ 0 w 2762491"/>
              <a:gd name="connsiteY0" fmla="*/ 0 h 5147590"/>
              <a:gd name="connsiteX1" fmla="*/ 2762491 w 2762491"/>
              <a:gd name="connsiteY1" fmla="*/ 0 h 5147590"/>
              <a:gd name="connsiteX2" fmla="*/ 2762491 w 2762491"/>
              <a:gd name="connsiteY2" fmla="*/ 5147590 h 5147590"/>
              <a:gd name="connsiteX3" fmla="*/ 0 w 2762491"/>
              <a:gd name="connsiteY3" fmla="*/ 5147590 h 5147590"/>
              <a:gd name="connsiteX4" fmla="*/ 0 w 2762491"/>
              <a:gd name="connsiteY4" fmla="*/ 0 h 5147590"/>
              <a:gd name="connsiteX0" fmla="*/ 0 w 2762491"/>
              <a:gd name="connsiteY0" fmla="*/ 0 h 5147590"/>
              <a:gd name="connsiteX1" fmla="*/ 2762491 w 2762491"/>
              <a:gd name="connsiteY1" fmla="*/ 0 h 5147590"/>
              <a:gd name="connsiteX2" fmla="*/ 1633959 w 2762491"/>
              <a:gd name="connsiteY2" fmla="*/ 4800349 h 5147590"/>
              <a:gd name="connsiteX3" fmla="*/ 0 w 2762491"/>
              <a:gd name="connsiteY3" fmla="*/ 5147590 h 5147590"/>
              <a:gd name="connsiteX4" fmla="*/ 0 w 2762491"/>
              <a:gd name="connsiteY4" fmla="*/ 0 h 5147590"/>
              <a:gd name="connsiteX0" fmla="*/ 0 w 2762491"/>
              <a:gd name="connsiteY0" fmla="*/ 0 h 5147590"/>
              <a:gd name="connsiteX1" fmla="*/ 2762491 w 2762491"/>
              <a:gd name="connsiteY1" fmla="*/ 0 h 5147590"/>
              <a:gd name="connsiteX2" fmla="*/ 1251995 w 2762491"/>
              <a:gd name="connsiteY2" fmla="*/ 4835073 h 5147590"/>
              <a:gd name="connsiteX3" fmla="*/ 0 w 2762491"/>
              <a:gd name="connsiteY3" fmla="*/ 5147590 h 5147590"/>
              <a:gd name="connsiteX4" fmla="*/ 0 w 2762491"/>
              <a:gd name="connsiteY4" fmla="*/ 0 h 5147590"/>
              <a:gd name="connsiteX0" fmla="*/ 0 w 2762491"/>
              <a:gd name="connsiteY0" fmla="*/ 0 h 5147590"/>
              <a:gd name="connsiteX1" fmla="*/ 2762491 w 2762491"/>
              <a:gd name="connsiteY1" fmla="*/ 0 h 5147590"/>
              <a:gd name="connsiteX2" fmla="*/ 1558724 w 2762491"/>
              <a:gd name="connsiteY2" fmla="*/ 5147589 h 5147590"/>
              <a:gd name="connsiteX3" fmla="*/ 0 w 2762491"/>
              <a:gd name="connsiteY3" fmla="*/ 5147590 h 5147590"/>
              <a:gd name="connsiteX4" fmla="*/ 0 w 2762491"/>
              <a:gd name="connsiteY4" fmla="*/ 0 h 5147590"/>
              <a:gd name="connsiteX0" fmla="*/ 0 w 2189545"/>
              <a:gd name="connsiteY0" fmla="*/ 0 h 5147590"/>
              <a:gd name="connsiteX1" fmla="*/ 2189545 w 2189545"/>
              <a:gd name="connsiteY1" fmla="*/ 162046 h 5147590"/>
              <a:gd name="connsiteX2" fmla="*/ 1558724 w 2189545"/>
              <a:gd name="connsiteY2" fmla="*/ 5147589 h 5147590"/>
              <a:gd name="connsiteX3" fmla="*/ 0 w 2189545"/>
              <a:gd name="connsiteY3" fmla="*/ 5147590 h 5147590"/>
              <a:gd name="connsiteX4" fmla="*/ 0 w 2189545"/>
              <a:gd name="connsiteY4" fmla="*/ 0 h 5147590"/>
              <a:gd name="connsiteX0" fmla="*/ 0 w 2762492"/>
              <a:gd name="connsiteY0" fmla="*/ 0 h 5147590"/>
              <a:gd name="connsiteX1" fmla="*/ 2762492 w 2762492"/>
              <a:gd name="connsiteY1" fmla="*/ 5788 h 5147590"/>
              <a:gd name="connsiteX2" fmla="*/ 1558724 w 2762492"/>
              <a:gd name="connsiteY2" fmla="*/ 5147589 h 5147590"/>
              <a:gd name="connsiteX3" fmla="*/ 0 w 2762492"/>
              <a:gd name="connsiteY3" fmla="*/ 5147590 h 5147590"/>
              <a:gd name="connsiteX4" fmla="*/ 0 w 2762492"/>
              <a:gd name="connsiteY4" fmla="*/ 0 h 5147590"/>
              <a:gd name="connsiteX0" fmla="*/ 1163256 w 2762492"/>
              <a:gd name="connsiteY0" fmla="*/ 52086 h 5141802"/>
              <a:gd name="connsiteX1" fmla="*/ 2762492 w 2762492"/>
              <a:gd name="connsiteY1" fmla="*/ 0 h 5141802"/>
              <a:gd name="connsiteX2" fmla="*/ 1558724 w 2762492"/>
              <a:gd name="connsiteY2" fmla="*/ 5141801 h 5141802"/>
              <a:gd name="connsiteX3" fmla="*/ 0 w 2762492"/>
              <a:gd name="connsiteY3" fmla="*/ 5141802 h 5141802"/>
              <a:gd name="connsiteX4" fmla="*/ 1163256 w 2762492"/>
              <a:gd name="connsiteY4" fmla="*/ 52086 h 5141802"/>
              <a:gd name="connsiteX0" fmla="*/ 0 w 2762492"/>
              <a:gd name="connsiteY0" fmla="*/ 5141802 h 5141802"/>
              <a:gd name="connsiteX1" fmla="*/ 2762492 w 2762492"/>
              <a:gd name="connsiteY1" fmla="*/ 0 h 5141802"/>
              <a:gd name="connsiteX2" fmla="*/ 1558724 w 2762492"/>
              <a:gd name="connsiteY2" fmla="*/ 5141801 h 5141802"/>
              <a:gd name="connsiteX3" fmla="*/ 0 w 2762492"/>
              <a:gd name="connsiteY3" fmla="*/ 5141802 h 5141802"/>
              <a:gd name="connsiteX0" fmla="*/ 0 w 2033287"/>
              <a:gd name="connsiteY0" fmla="*/ 4968182 h 5141801"/>
              <a:gd name="connsiteX1" fmla="*/ 2033287 w 2033287"/>
              <a:gd name="connsiteY1" fmla="*/ 0 h 5141801"/>
              <a:gd name="connsiteX2" fmla="*/ 829519 w 2033287"/>
              <a:gd name="connsiteY2" fmla="*/ 5141801 h 5141801"/>
              <a:gd name="connsiteX3" fmla="*/ 0 w 2033287"/>
              <a:gd name="connsiteY3" fmla="*/ 4968182 h 5141801"/>
              <a:gd name="connsiteX0" fmla="*/ 0 w 2513636"/>
              <a:gd name="connsiteY0" fmla="*/ 5153377 h 5153377"/>
              <a:gd name="connsiteX1" fmla="*/ 2513636 w 2513636"/>
              <a:gd name="connsiteY1" fmla="*/ 0 h 5153377"/>
              <a:gd name="connsiteX2" fmla="*/ 1309868 w 2513636"/>
              <a:gd name="connsiteY2" fmla="*/ 5141801 h 5153377"/>
              <a:gd name="connsiteX3" fmla="*/ 0 w 2513636"/>
              <a:gd name="connsiteY3" fmla="*/ 5153377 h 5153377"/>
              <a:gd name="connsiteX0" fmla="*/ 0 w 2513636"/>
              <a:gd name="connsiteY0" fmla="*/ 5159164 h 5159164"/>
              <a:gd name="connsiteX1" fmla="*/ 2513636 w 2513636"/>
              <a:gd name="connsiteY1" fmla="*/ 0 h 5159164"/>
              <a:gd name="connsiteX2" fmla="*/ 1309868 w 2513636"/>
              <a:gd name="connsiteY2" fmla="*/ 5147588 h 5159164"/>
              <a:gd name="connsiteX3" fmla="*/ 0 w 2513636"/>
              <a:gd name="connsiteY3" fmla="*/ 5159164 h 5159164"/>
              <a:gd name="connsiteX0" fmla="*/ 0 w 2472203"/>
              <a:gd name="connsiteY0" fmla="*/ 5141802 h 5147588"/>
              <a:gd name="connsiteX1" fmla="*/ 2472203 w 2472203"/>
              <a:gd name="connsiteY1" fmla="*/ 0 h 5147588"/>
              <a:gd name="connsiteX2" fmla="*/ 1268435 w 2472203"/>
              <a:gd name="connsiteY2" fmla="*/ 5147588 h 5147588"/>
              <a:gd name="connsiteX3" fmla="*/ 0 w 2472203"/>
              <a:gd name="connsiteY3" fmla="*/ 5141802 h 5147588"/>
              <a:gd name="connsiteX0" fmla="*/ 0 w 2472203"/>
              <a:gd name="connsiteY0" fmla="*/ 5141802 h 5141802"/>
              <a:gd name="connsiteX1" fmla="*/ 2472203 w 2472203"/>
              <a:gd name="connsiteY1" fmla="*/ 0 h 5141802"/>
              <a:gd name="connsiteX2" fmla="*/ 1517036 w 2472203"/>
              <a:gd name="connsiteY2" fmla="*/ 4088505 h 5141802"/>
              <a:gd name="connsiteX3" fmla="*/ 0 w 2472203"/>
              <a:gd name="connsiteY3" fmla="*/ 5141802 h 5141802"/>
              <a:gd name="connsiteX0" fmla="*/ 0 w 1525151"/>
              <a:gd name="connsiteY0" fmla="*/ 3185680 h 4088505"/>
              <a:gd name="connsiteX1" fmla="*/ 1525151 w 1525151"/>
              <a:gd name="connsiteY1" fmla="*/ 0 h 4088505"/>
              <a:gd name="connsiteX2" fmla="*/ 569984 w 1525151"/>
              <a:gd name="connsiteY2" fmla="*/ 4088505 h 4088505"/>
              <a:gd name="connsiteX3" fmla="*/ 0 w 1525151"/>
              <a:gd name="connsiteY3" fmla="*/ 3185680 h 4088505"/>
              <a:gd name="connsiteX0" fmla="*/ 0 w 1532262"/>
              <a:gd name="connsiteY0" fmla="*/ 3185680 h 4088505"/>
              <a:gd name="connsiteX1" fmla="*/ 1532262 w 1532262"/>
              <a:gd name="connsiteY1" fmla="*/ 0 h 4088505"/>
              <a:gd name="connsiteX2" fmla="*/ 569984 w 1532262"/>
              <a:gd name="connsiteY2" fmla="*/ 4088505 h 4088505"/>
              <a:gd name="connsiteX3" fmla="*/ 0 w 1532262"/>
              <a:gd name="connsiteY3" fmla="*/ 3185680 h 4088505"/>
            </a:gdLst>
            <a:ahLst/>
            <a:cxnLst>
              <a:cxn ang="0">
                <a:pos x="connsiteX0" y="connsiteY0"/>
              </a:cxn>
              <a:cxn ang="0">
                <a:pos x="connsiteX1" y="connsiteY1"/>
              </a:cxn>
              <a:cxn ang="0">
                <a:pos x="connsiteX2" y="connsiteY2"/>
              </a:cxn>
              <a:cxn ang="0">
                <a:pos x="connsiteX3" y="connsiteY3"/>
              </a:cxn>
            </a:cxnLst>
            <a:rect l="l" t="t" r="r" b="b"/>
            <a:pathLst>
              <a:path w="1532262" h="4088505">
                <a:moveTo>
                  <a:pt x="0" y="3185680"/>
                </a:moveTo>
                <a:lnTo>
                  <a:pt x="1532262" y="0"/>
                </a:lnTo>
                <a:lnTo>
                  <a:pt x="569984" y="4088505"/>
                </a:lnTo>
                <a:lnTo>
                  <a:pt x="0" y="3185680"/>
                </a:lnTo>
                <a:close/>
              </a:path>
            </a:pathLst>
          </a:custGeom>
          <a:gradFill flip="none" rotWithShape="1">
            <a:gsLst>
              <a:gs pos="1000">
                <a:schemeClr val="bg2">
                  <a:lumMod val="60000"/>
                  <a:lumOff val="40000"/>
                </a:schemeClr>
              </a:gs>
              <a:gs pos="100000">
                <a:schemeClr val="bg2">
                  <a:lumMod val="40000"/>
                  <a:lumOff val="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4" name="Title 1"/>
          <p:cNvSpPr>
            <a:spLocks noGrp="1"/>
          </p:cNvSpPr>
          <p:nvPr>
            <p:ph type="title"/>
          </p:nvPr>
        </p:nvSpPr>
        <p:spPr>
          <a:xfrm>
            <a:off x="559763" y="613505"/>
            <a:ext cx="5261949" cy="689650"/>
          </a:xfrm>
        </p:spPr>
        <p:txBody>
          <a:bodyPr/>
          <a:lstStyle/>
          <a:p>
            <a:r>
              <a:rPr lang="en-GB" dirty="0"/>
              <a:t>Click to edit Master title style</a:t>
            </a:r>
          </a:p>
        </p:txBody>
      </p:sp>
      <p:sp>
        <p:nvSpPr>
          <p:cNvPr id="15" name="Text Placeholder 6"/>
          <p:cNvSpPr>
            <a:spLocks noGrp="1"/>
          </p:cNvSpPr>
          <p:nvPr>
            <p:ph type="body" sz="quarter" idx="25"/>
          </p:nvPr>
        </p:nvSpPr>
        <p:spPr>
          <a:xfrm>
            <a:off x="559766" y="410804"/>
            <a:ext cx="5261948" cy="202702"/>
          </a:xfrm>
        </p:spPr>
        <p:txBody>
          <a:bodyPr lIns="18000" anchor="t" anchorCtr="0">
            <a:normAutofit/>
          </a:bodyPr>
          <a:lstStyle>
            <a:lvl1pPr marL="0" indent="0">
              <a:buNone/>
              <a:defRPr sz="1000" cap="none" baseline="0">
                <a:solidFill>
                  <a:schemeClr val="tx1"/>
                </a:solidFill>
              </a:defRPr>
            </a:lvl1pPr>
          </a:lstStyle>
          <a:p>
            <a:pPr lvl="0"/>
            <a:r>
              <a:rPr lang="en-GB" dirty="0"/>
              <a:t>Click to edit Master text styles</a:t>
            </a:r>
          </a:p>
        </p:txBody>
      </p:sp>
      <p:sp>
        <p:nvSpPr>
          <p:cNvPr id="16" name="Content Placeholder 8"/>
          <p:cNvSpPr>
            <a:spLocks noGrp="1"/>
          </p:cNvSpPr>
          <p:nvPr>
            <p:ph sz="quarter" idx="15"/>
          </p:nvPr>
        </p:nvSpPr>
        <p:spPr>
          <a:xfrm>
            <a:off x="559762" y="1460744"/>
            <a:ext cx="5261951" cy="4525788"/>
          </a:xfrm>
        </p:spPr>
        <p:txBody>
          <a:bodyPr/>
          <a:lstStyle>
            <a:lvl1pPr marL="180975" indent="-180975">
              <a:buClr>
                <a:schemeClr val="accent3"/>
              </a:buClr>
              <a:buFont typeface="Verdana" pitchFamily="34" charset="0"/>
              <a:buChar char="›"/>
              <a:defRPr>
                <a:solidFill>
                  <a:schemeClr val="tx1">
                    <a:lumMod val="90000"/>
                    <a:lumOff val="10000"/>
                  </a:schemeClr>
                </a:solidFill>
              </a:defRPr>
            </a:lvl1pPr>
            <a:lvl2pPr marL="539750" indent="-182563">
              <a:buClr>
                <a:schemeClr val="accent3"/>
              </a:buClr>
              <a:buFont typeface="Verdana" pitchFamily="34" charset="0"/>
              <a:buChar char="›"/>
              <a:defRPr>
                <a:solidFill>
                  <a:schemeClr val="tx1">
                    <a:lumMod val="90000"/>
                    <a:lumOff val="10000"/>
                  </a:schemeClr>
                </a:solidFill>
              </a:defRPr>
            </a:lvl2pPr>
            <a:lvl3pPr marL="896938" indent="-182563">
              <a:buClr>
                <a:schemeClr val="accent3"/>
              </a:buClr>
              <a:buFont typeface="Verdana" pitchFamily="34" charset="0"/>
              <a:buChar char="›"/>
              <a:defRPr>
                <a:solidFill>
                  <a:schemeClr val="tx1">
                    <a:lumMod val="90000"/>
                    <a:lumOff val="10000"/>
                  </a:schemeClr>
                </a:solidFill>
              </a:defRPr>
            </a:lvl3pPr>
            <a:lvl4pPr marL="1254125" indent="-174625">
              <a:buClr>
                <a:schemeClr val="accent3"/>
              </a:buClr>
              <a:buFont typeface="Verdana" pitchFamily="34" charset="0"/>
              <a:buChar char="›"/>
              <a:defRPr>
                <a:solidFill>
                  <a:schemeClr val="tx1">
                    <a:lumMod val="90000"/>
                    <a:lumOff val="10000"/>
                  </a:schemeClr>
                </a:solidFill>
              </a:defRPr>
            </a:lvl4pPr>
            <a:lvl5pPr marL="1611313" indent="-171450">
              <a:buClr>
                <a:schemeClr val="accent3"/>
              </a:buClr>
              <a:buFont typeface="Verdana" pitchFamily="34" charset="0"/>
              <a:buChar char="›"/>
              <a:defRPr>
                <a:solidFill>
                  <a:schemeClr val="tx1">
                    <a:lumMod val="90000"/>
                    <a:lumOff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18166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Image B">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2021-10-14</a:t>
            </a:r>
            <a:endParaRPr lang="en-GB" dirty="0"/>
          </a:p>
        </p:txBody>
      </p:sp>
      <p:sp>
        <p:nvSpPr>
          <p:cNvPr id="4" name="Footer Placeholder 3"/>
          <p:cNvSpPr>
            <a:spLocks noGrp="1"/>
          </p:cNvSpPr>
          <p:nvPr>
            <p:ph type="ftr" sz="quarter" idx="11"/>
          </p:nvPr>
        </p:nvSpPr>
        <p:spPr/>
        <p:txBody>
          <a:bodyPr/>
          <a:lstStyle/>
          <a:p>
            <a:r>
              <a:rPr lang="en-GB"/>
              <a:t>Comparable experience for large-scale bridge piers</a:t>
            </a:r>
            <a:endParaRPr lang="en-GB" dirty="0"/>
          </a:p>
        </p:txBody>
      </p:sp>
      <p:sp>
        <p:nvSpPr>
          <p:cNvPr id="5" name="Slide Number Placeholder 4"/>
          <p:cNvSpPr>
            <a:spLocks noGrp="1"/>
          </p:cNvSpPr>
          <p:nvPr>
            <p:ph type="sldNum" sz="quarter" idx="12"/>
          </p:nvPr>
        </p:nvSpPr>
        <p:spPr/>
        <p:txBody>
          <a:bodyPr/>
          <a:lstStyle/>
          <a:p>
            <a:fld id="{AF54B9EF-527F-4F31-BDA9-861CCA0FE377}" type="slidenum">
              <a:rPr lang="en-GB" smtClean="0"/>
              <a:pPr/>
              <a:t>‹#›</a:t>
            </a:fld>
            <a:endParaRPr lang="en-GB" dirty="0"/>
          </a:p>
        </p:txBody>
      </p:sp>
      <p:sp>
        <p:nvSpPr>
          <p:cNvPr id="14" name="Picture Placeholder 9"/>
          <p:cNvSpPr>
            <a:spLocks noGrp="1"/>
          </p:cNvSpPr>
          <p:nvPr>
            <p:ph type="pic" sz="quarter" idx="17" hasCustomPrompt="1"/>
          </p:nvPr>
        </p:nvSpPr>
        <p:spPr>
          <a:xfrm>
            <a:off x="6180879" y="385"/>
            <a:ext cx="6026555" cy="4961297"/>
          </a:xfrm>
          <a:custGeom>
            <a:avLst/>
            <a:gdLst>
              <a:gd name="connsiteX0" fmla="*/ 0 w 1879833"/>
              <a:gd name="connsiteY0" fmla="*/ 0 h 2823923"/>
              <a:gd name="connsiteX1" fmla="*/ 1879833 w 1879833"/>
              <a:gd name="connsiteY1" fmla="*/ 0 h 2823923"/>
              <a:gd name="connsiteX2" fmla="*/ 1879833 w 1879833"/>
              <a:gd name="connsiteY2" fmla="*/ 2823923 h 2823923"/>
              <a:gd name="connsiteX3" fmla="*/ 0 w 1879833"/>
              <a:gd name="connsiteY3" fmla="*/ 2823923 h 2823923"/>
              <a:gd name="connsiteX4" fmla="*/ 0 w 1879833"/>
              <a:gd name="connsiteY4" fmla="*/ 0 h 2823923"/>
              <a:gd name="connsiteX0" fmla="*/ 769717 w 2649550"/>
              <a:gd name="connsiteY0" fmla="*/ 0 h 4357568"/>
              <a:gd name="connsiteX1" fmla="*/ 2649550 w 2649550"/>
              <a:gd name="connsiteY1" fmla="*/ 0 h 4357568"/>
              <a:gd name="connsiteX2" fmla="*/ 2649550 w 2649550"/>
              <a:gd name="connsiteY2" fmla="*/ 2823923 h 4357568"/>
              <a:gd name="connsiteX3" fmla="*/ 0 w 2649550"/>
              <a:gd name="connsiteY3" fmla="*/ 4357568 h 4357568"/>
              <a:gd name="connsiteX4" fmla="*/ 769717 w 2649550"/>
              <a:gd name="connsiteY4" fmla="*/ 0 h 4357568"/>
              <a:gd name="connsiteX0" fmla="*/ 839165 w 2718998"/>
              <a:gd name="connsiteY0" fmla="*/ 0 h 4531189"/>
              <a:gd name="connsiteX1" fmla="*/ 2718998 w 2718998"/>
              <a:gd name="connsiteY1" fmla="*/ 0 h 4531189"/>
              <a:gd name="connsiteX2" fmla="*/ 2718998 w 2718998"/>
              <a:gd name="connsiteY2" fmla="*/ 2823923 h 4531189"/>
              <a:gd name="connsiteX3" fmla="*/ 0 w 2718998"/>
              <a:gd name="connsiteY3" fmla="*/ 4531189 h 4531189"/>
              <a:gd name="connsiteX4" fmla="*/ 839165 w 2718998"/>
              <a:gd name="connsiteY4" fmla="*/ 0 h 4531189"/>
              <a:gd name="connsiteX0" fmla="*/ 2883844 w 4763677"/>
              <a:gd name="connsiteY0" fmla="*/ 0 h 5162497"/>
              <a:gd name="connsiteX1" fmla="*/ 4763677 w 4763677"/>
              <a:gd name="connsiteY1" fmla="*/ 0 h 5162497"/>
              <a:gd name="connsiteX2" fmla="*/ 4763677 w 4763677"/>
              <a:gd name="connsiteY2" fmla="*/ 2823923 h 5162497"/>
              <a:gd name="connsiteX3" fmla="*/ 0 w 4763677"/>
              <a:gd name="connsiteY3" fmla="*/ 5162497 h 5162497"/>
              <a:gd name="connsiteX4" fmla="*/ 2883844 w 4763677"/>
              <a:gd name="connsiteY4" fmla="*/ 0 h 5162497"/>
              <a:gd name="connsiteX0" fmla="*/ 1703661 w 4763677"/>
              <a:gd name="connsiteY0" fmla="*/ 0 h 5162497"/>
              <a:gd name="connsiteX1" fmla="*/ 4763677 w 4763677"/>
              <a:gd name="connsiteY1" fmla="*/ 0 h 5162497"/>
              <a:gd name="connsiteX2" fmla="*/ 4763677 w 4763677"/>
              <a:gd name="connsiteY2" fmla="*/ 2823923 h 5162497"/>
              <a:gd name="connsiteX3" fmla="*/ 0 w 4763677"/>
              <a:gd name="connsiteY3" fmla="*/ 5162497 h 5162497"/>
              <a:gd name="connsiteX4" fmla="*/ 1703661 w 4763677"/>
              <a:gd name="connsiteY4" fmla="*/ 0 h 5162497"/>
              <a:gd name="connsiteX0" fmla="*/ 1703661 w 4773391"/>
              <a:gd name="connsiteY0" fmla="*/ 0 h 5162497"/>
              <a:gd name="connsiteX1" fmla="*/ 4763677 w 4773391"/>
              <a:gd name="connsiteY1" fmla="*/ 0 h 5162497"/>
              <a:gd name="connsiteX2" fmla="*/ 4773391 w 4773391"/>
              <a:gd name="connsiteY2" fmla="*/ 1130320 h 5162497"/>
              <a:gd name="connsiteX3" fmla="*/ 0 w 4773391"/>
              <a:gd name="connsiteY3" fmla="*/ 5162497 h 5162497"/>
              <a:gd name="connsiteX4" fmla="*/ 1703661 w 4773391"/>
              <a:gd name="connsiteY4" fmla="*/ 0 h 5162497"/>
              <a:gd name="connsiteX0" fmla="*/ 1703661 w 4768535"/>
              <a:gd name="connsiteY0" fmla="*/ 0 h 5162497"/>
              <a:gd name="connsiteX1" fmla="*/ 4763677 w 4768535"/>
              <a:gd name="connsiteY1" fmla="*/ 0 h 5162497"/>
              <a:gd name="connsiteX2" fmla="*/ 4768535 w 4768535"/>
              <a:gd name="connsiteY2" fmla="*/ 3631268 h 5162497"/>
              <a:gd name="connsiteX3" fmla="*/ 0 w 4768535"/>
              <a:gd name="connsiteY3" fmla="*/ 5162497 h 5162497"/>
              <a:gd name="connsiteX4" fmla="*/ 1703661 w 4768535"/>
              <a:gd name="connsiteY4" fmla="*/ 0 h 5162497"/>
              <a:gd name="connsiteX0" fmla="*/ 1703661 w 4768535"/>
              <a:gd name="connsiteY0" fmla="*/ 0 h 5162497"/>
              <a:gd name="connsiteX1" fmla="*/ 2641291 w 4768535"/>
              <a:gd name="connsiteY1" fmla="*/ 0 h 5162497"/>
              <a:gd name="connsiteX2" fmla="*/ 4768535 w 4768535"/>
              <a:gd name="connsiteY2" fmla="*/ 3631268 h 5162497"/>
              <a:gd name="connsiteX3" fmla="*/ 0 w 4768535"/>
              <a:gd name="connsiteY3" fmla="*/ 5162497 h 5162497"/>
              <a:gd name="connsiteX4" fmla="*/ 1703661 w 4768535"/>
              <a:gd name="connsiteY4" fmla="*/ 0 h 5162497"/>
              <a:gd name="connsiteX0" fmla="*/ 1703661 w 4768535"/>
              <a:gd name="connsiteY0" fmla="*/ 0 h 5162497"/>
              <a:gd name="connsiteX1" fmla="*/ 2641291 w 4768535"/>
              <a:gd name="connsiteY1" fmla="*/ 0 h 5162497"/>
              <a:gd name="connsiteX2" fmla="*/ 4768535 w 4768535"/>
              <a:gd name="connsiteY2" fmla="*/ 3631268 h 5162497"/>
              <a:gd name="connsiteX3" fmla="*/ 0 w 4768535"/>
              <a:gd name="connsiteY3" fmla="*/ 5162497 h 5162497"/>
              <a:gd name="connsiteX4" fmla="*/ 1703661 w 4768535"/>
              <a:gd name="connsiteY4" fmla="*/ 0 h 5162497"/>
              <a:gd name="connsiteX0" fmla="*/ 1703661 w 4768535"/>
              <a:gd name="connsiteY0" fmla="*/ 0 h 5162497"/>
              <a:gd name="connsiteX1" fmla="*/ 2641291 w 4768535"/>
              <a:gd name="connsiteY1" fmla="*/ 0 h 5162497"/>
              <a:gd name="connsiteX2" fmla="*/ 4768535 w 4768535"/>
              <a:gd name="connsiteY2" fmla="*/ 3631268 h 5162497"/>
              <a:gd name="connsiteX3" fmla="*/ 0 w 4768535"/>
              <a:gd name="connsiteY3" fmla="*/ 5162497 h 5162497"/>
              <a:gd name="connsiteX4" fmla="*/ 1703661 w 4768535"/>
              <a:gd name="connsiteY4" fmla="*/ 0 h 5162497"/>
              <a:gd name="connsiteX0" fmla="*/ 1703661 w 4768535"/>
              <a:gd name="connsiteY0" fmla="*/ 0 h 5162497"/>
              <a:gd name="connsiteX1" fmla="*/ 3243524 w 4768535"/>
              <a:gd name="connsiteY1" fmla="*/ 0 h 5162497"/>
              <a:gd name="connsiteX2" fmla="*/ 4768535 w 4768535"/>
              <a:gd name="connsiteY2" fmla="*/ 3631268 h 5162497"/>
              <a:gd name="connsiteX3" fmla="*/ 0 w 4768535"/>
              <a:gd name="connsiteY3" fmla="*/ 5162497 h 5162497"/>
              <a:gd name="connsiteX4" fmla="*/ 1703661 w 4768535"/>
              <a:gd name="connsiteY4" fmla="*/ 0 h 5162497"/>
              <a:gd name="connsiteX0" fmla="*/ 722604 w 3787478"/>
              <a:gd name="connsiteY0" fmla="*/ 0 h 4950038"/>
              <a:gd name="connsiteX1" fmla="*/ 2262467 w 3787478"/>
              <a:gd name="connsiteY1" fmla="*/ 0 h 4950038"/>
              <a:gd name="connsiteX2" fmla="*/ 3787478 w 3787478"/>
              <a:gd name="connsiteY2" fmla="*/ 3631268 h 4950038"/>
              <a:gd name="connsiteX3" fmla="*/ 0 w 3787478"/>
              <a:gd name="connsiteY3" fmla="*/ 4950038 h 4950038"/>
              <a:gd name="connsiteX4" fmla="*/ 722604 w 3787478"/>
              <a:gd name="connsiteY4" fmla="*/ 0 h 4950038"/>
              <a:gd name="connsiteX0" fmla="*/ 1761942 w 3787478"/>
              <a:gd name="connsiteY0" fmla="*/ 0 h 4950038"/>
              <a:gd name="connsiteX1" fmla="*/ 2262467 w 3787478"/>
              <a:gd name="connsiteY1" fmla="*/ 0 h 4950038"/>
              <a:gd name="connsiteX2" fmla="*/ 3787478 w 3787478"/>
              <a:gd name="connsiteY2" fmla="*/ 3631268 h 4950038"/>
              <a:gd name="connsiteX3" fmla="*/ 0 w 3787478"/>
              <a:gd name="connsiteY3" fmla="*/ 4950038 h 4950038"/>
              <a:gd name="connsiteX4" fmla="*/ 1761942 w 3787478"/>
              <a:gd name="connsiteY4" fmla="*/ 0 h 4950038"/>
              <a:gd name="connsiteX0" fmla="*/ 2621581 w 4647117"/>
              <a:gd name="connsiteY0" fmla="*/ 0 h 5235340"/>
              <a:gd name="connsiteX1" fmla="*/ 3122106 w 4647117"/>
              <a:gd name="connsiteY1" fmla="*/ 0 h 5235340"/>
              <a:gd name="connsiteX2" fmla="*/ 4647117 w 4647117"/>
              <a:gd name="connsiteY2" fmla="*/ 3631268 h 5235340"/>
              <a:gd name="connsiteX3" fmla="*/ 0 w 4647117"/>
              <a:gd name="connsiteY3" fmla="*/ 5235340 h 5235340"/>
              <a:gd name="connsiteX4" fmla="*/ 2621581 w 4647117"/>
              <a:gd name="connsiteY4" fmla="*/ 0 h 5235340"/>
              <a:gd name="connsiteX0" fmla="*/ 2720155 w 4745691"/>
              <a:gd name="connsiteY0" fmla="*/ 0 h 3631268"/>
              <a:gd name="connsiteX1" fmla="*/ 3220680 w 4745691"/>
              <a:gd name="connsiteY1" fmla="*/ 0 h 3631268"/>
              <a:gd name="connsiteX2" fmla="*/ 4745691 w 4745691"/>
              <a:gd name="connsiteY2" fmla="*/ 3631268 h 3631268"/>
              <a:gd name="connsiteX3" fmla="*/ 0 w 4745691"/>
              <a:gd name="connsiteY3" fmla="*/ 2471605 h 3631268"/>
              <a:gd name="connsiteX4" fmla="*/ 2720155 w 4745691"/>
              <a:gd name="connsiteY4" fmla="*/ 0 h 3631268"/>
              <a:gd name="connsiteX0" fmla="*/ 1135911 w 4745691"/>
              <a:gd name="connsiteY0" fmla="*/ 8886 h 3631268"/>
              <a:gd name="connsiteX1" fmla="*/ 3220680 w 4745691"/>
              <a:gd name="connsiteY1" fmla="*/ 0 h 3631268"/>
              <a:gd name="connsiteX2" fmla="*/ 4745691 w 4745691"/>
              <a:gd name="connsiteY2" fmla="*/ 3631268 h 3631268"/>
              <a:gd name="connsiteX3" fmla="*/ 0 w 4745691"/>
              <a:gd name="connsiteY3" fmla="*/ 2471605 h 3631268"/>
              <a:gd name="connsiteX4" fmla="*/ 1135911 w 4745691"/>
              <a:gd name="connsiteY4" fmla="*/ 8886 h 3631268"/>
              <a:gd name="connsiteX0" fmla="*/ 1135911 w 4745691"/>
              <a:gd name="connsiteY0" fmla="*/ 0 h 3622382"/>
              <a:gd name="connsiteX1" fmla="*/ 1939203 w 4745691"/>
              <a:gd name="connsiteY1" fmla="*/ 0 h 3622382"/>
              <a:gd name="connsiteX2" fmla="*/ 4745691 w 4745691"/>
              <a:gd name="connsiteY2" fmla="*/ 3622382 h 3622382"/>
              <a:gd name="connsiteX3" fmla="*/ 0 w 4745691"/>
              <a:gd name="connsiteY3" fmla="*/ 2462719 h 3622382"/>
              <a:gd name="connsiteX4" fmla="*/ 1135911 w 4745691"/>
              <a:gd name="connsiteY4" fmla="*/ 0 h 3622382"/>
              <a:gd name="connsiteX0" fmla="*/ 1495006 w 5104786"/>
              <a:gd name="connsiteY0" fmla="*/ 0 h 3622382"/>
              <a:gd name="connsiteX1" fmla="*/ 2298298 w 5104786"/>
              <a:gd name="connsiteY1" fmla="*/ 0 h 3622382"/>
              <a:gd name="connsiteX2" fmla="*/ 5104786 w 5104786"/>
              <a:gd name="connsiteY2" fmla="*/ 3622382 h 3622382"/>
              <a:gd name="connsiteX3" fmla="*/ 0 w 5104786"/>
              <a:gd name="connsiteY3" fmla="*/ 2640451 h 3622382"/>
              <a:gd name="connsiteX4" fmla="*/ 1495006 w 5104786"/>
              <a:gd name="connsiteY4" fmla="*/ 0 h 3622382"/>
              <a:gd name="connsiteX0" fmla="*/ 993761 w 4603541"/>
              <a:gd name="connsiteY0" fmla="*/ 0 h 3622382"/>
              <a:gd name="connsiteX1" fmla="*/ 1797053 w 4603541"/>
              <a:gd name="connsiteY1" fmla="*/ 0 h 3622382"/>
              <a:gd name="connsiteX2" fmla="*/ 4603541 w 4603541"/>
              <a:gd name="connsiteY2" fmla="*/ 3622382 h 3622382"/>
              <a:gd name="connsiteX3" fmla="*/ 0 w 4603541"/>
              <a:gd name="connsiteY3" fmla="*/ 2707069 h 3622382"/>
              <a:gd name="connsiteX4" fmla="*/ 993761 w 4603541"/>
              <a:gd name="connsiteY4" fmla="*/ 0 h 3622382"/>
              <a:gd name="connsiteX0" fmla="*/ 993761 w 4603541"/>
              <a:gd name="connsiteY0" fmla="*/ 7476 h 3629858"/>
              <a:gd name="connsiteX1" fmla="*/ 1797054 w 4603541"/>
              <a:gd name="connsiteY1" fmla="*/ 0 h 3629858"/>
              <a:gd name="connsiteX2" fmla="*/ 4603541 w 4603541"/>
              <a:gd name="connsiteY2" fmla="*/ 3629858 h 3629858"/>
              <a:gd name="connsiteX3" fmla="*/ 0 w 4603541"/>
              <a:gd name="connsiteY3" fmla="*/ 2714545 h 3629858"/>
              <a:gd name="connsiteX4" fmla="*/ 993761 w 4603541"/>
              <a:gd name="connsiteY4" fmla="*/ 7476 h 3629858"/>
              <a:gd name="connsiteX0" fmla="*/ 1004616 w 4603541"/>
              <a:gd name="connsiteY0" fmla="*/ 2492 h 3629858"/>
              <a:gd name="connsiteX1" fmla="*/ 1797054 w 4603541"/>
              <a:gd name="connsiteY1" fmla="*/ 0 h 3629858"/>
              <a:gd name="connsiteX2" fmla="*/ 4603541 w 4603541"/>
              <a:gd name="connsiteY2" fmla="*/ 3629858 h 3629858"/>
              <a:gd name="connsiteX3" fmla="*/ 0 w 4603541"/>
              <a:gd name="connsiteY3" fmla="*/ 2714545 h 3629858"/>
              <a:gd name="connsiteX4" fmla="*/ 1004616 w 4603541"/>
              <a:gd name="connsiteY4" fmla="*/ 2492 h 3629858"/>
              <a:gd name="connsiteX0" fmla="*/ 1007329 w 4603541"/>
              <a:gd name="connsiteY0" fmla="*/ 2492 h 3629858"/>
              <a:gd name="connsiteX1" fmla="*/ 1797054 w 4603541"/>
              <a:gd name="connsiteY1" fmla="*/ 0 h 3629858"/>
              <a:gd name="connsiteX2" fmla="*/ 4603541 w 4603541"/>
              <a:gd name="connsiteY2" fmla="*/ 3629858 h 3629858"/>
              <a:gd name="connsiteX3" fmla="*/ 0 w 4603541"/>
              <a:gd name="connsiteY3" fmla="*/ 2714545 h 3629858"/>
              <a:gd name="connsiteX4" fmla="*/ 1007329 w 4603541"/>
              <a:gd name="connsiteY4" fmla="*/ 2492 h 3629858"/>
              <a:gd name="connsiteX0" fmla="*/ 1007329 w 4603541"/>
              <a:gd name="connsiteY0" fmla="*/ 0 h 3627366"/>
              <a:gd name="connsiteX1" fmla="*/ 1794340 w 4603541"/>
              <a:gd name="connsiteY1" fmla="*/ 0 h 3627366"/>
              <a:gd name="connsiteX2" fmla="*/ 4603541 w 4603541"/>
              <a:gd name="connsiteY2" fmla="*/ 3627366 h 3627366"/>
              <a:gd name="connsiteX3" fmla="*/ 0 w 4603541"/>
              <a:gd name="connsiteY3" fmla="*/ 2712053 h 3627366"/>
              <a:gd name="connsiteX4" fmla="*/ 1007329 w 4603541"/>
              <a:gd name="connsiteY4" fmla="*/ 0 h 3627366"/>
              <a:gd name="connsiteX0" fmla="*/ 1007329 w 4603541"/>
              <a:gd name="connsiteY0" fmla="*/ 0 h 3627366"/>
              <a:gd name="connsiteX1" fmla="*/ 2790496 w 4603541"/>
              <a:gd name="connsiteY1" fmla="*/ 0 h 3627366"/>
              <a:gd name="connsiteX2" fmla="*/ 4603541 w 4603541"/>
              <a:gd name="connsiteY2" fmla="*/ 3627366 h 3627366"/>
              <a:gd name="connsiteX3" fmla="*/ 0 w 4603541"/>
              <a:gd name="connsiteY3" fmla="*/ 2712053 h 3627366"/>
              <a:gd name="connsiteX4" fmla="*/ 1007329 w 4603541"/>
              <a:gd name="connsiteY4" fmla="*/ 0 h 362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3541" h="3627366">
                <a:moveTo>
                  <a:pt x="1007329" y="0"/>
                </a:moveTo>
                <a:lnTo>
                  <a:pt x="2790496" y="0"/>
                </a:lnTo>
                <a:lnTo>
                  <a:pt x="4603541" y="3627366"/>
                </a:lnTo>
                <a:lnTo>
                  <a:pt x="0" y="2712053"/>
                </a:lnTo>
                <a:lnTo>
                  <a:pt x="1007329" y="0"/>
                </a:lnTo>
                <a:close/>
              </a:path>
            </a:pathLst>
          </a:custGeom>
          <a:solidFill>
            <a:schemeClr val="tx1"/>
          </a:solidFill>
        </p:spPr>
        <p:txBody>
          <a:bodyPr lIns="1260000" tIns="2664000" rIns="1296000">
            <a:normAutofit/>
          </a:bodyPr>
          <a:lstStyle>
            <a:lvl1pPr marL="0" indent="0" algn="ctr">
              <a:buNone/>
              <a:defRPr sz="600" b="0" baseline="0">
                <a:solidFill>
                  <a:schemeClr val="accent3"/>
                </a:solidFill>
                <a:effectLst/>
              </a:defRPr>
            </a:lvl1pPr>
          </a:lstStyle>
          <a:p>
            <a:r>
              <a:rPr lang="en-GB" dirty="0"/>
              <a:t>ADD IMAGE BY CLICKING ICON</a:t>
            </a:r>
          </a:p>
        </p:txBody>
      </p:sp>
      <p:sp>
        <p:nvSpPr>
          <p:cNvPr id="11" name="Rectangle 10"/>
          <p:cNvSpPr/>
          <p:nvPr userDrawn="1"/>
        </p:nvSpPr>
        <p:spPr>
          <a:xfrm>
            <a:off x="7591367" y="4149987"/>
            <a:ext cx="2223971" cy="2385820"/>
          </a:xfrm>
          <a:custGeom>
            <a:avLst/>
            <a:gdLst>
              <a:gd name="connsiteX0" fmla="*/ 0 w 2762491"/>
              <a:gd name="connsiteY0" fmla="*/ 0 h 5147590"/>
              <a:gd name="connsiteX1" fmla="*/ 2762491 w 2762491"/>
              <a:gd name="connsiteY1" fmla="*/ 0 h 5147590"/>
              <a:gd name="connsiteX2" fmla="*/ 2762491 w 2762491"/>
              <a:gd name="connsiteY2" fmla="*/ 5147590 h 5147590"/>
              <a:gd name="connsiteX3" fmla="*/ 0 w 2762491"/>
              <a:gd name="connsiteY3" fmla="*/ 5147590 h 5147590"/>
              <a:gd name="connsiteX4" fmla="*/ 0 w 2762491"/>
              <a:gd name="connsiteY4" fmla="*/ 0 h 5147590"/>
              <a:gd name="connsiteX0" fmla="*/ 0 w 2762491"/>
              <a:gd name="connsiteY0" fmla="*/ 0 h 5147590"/>
              <a:gd name="connsiteX1" fmla="*/ 2762491 w 2762491"/>
              <a:gd name="connsiteY1" fmla="*/ 0 h 5147590"/>
              <a:gd name="connsiteX2" fmla="*/ 1633959 w 2762491"/>
              <a:gd name="connsiteY2" fmla="*/ 4800349 h 5147590"/>
              <a:gd name="connsiteX3" fmla="*/ 0 w 2762491"/>
              <a:gd name="connsiteY3" fmla="*/ 5147590 h 5147590"/>
              <a:gd name="connsiteX4" fmla="*/ 0 w 2762491"/>
              <a:gd name="connsiteY4" fmla="*/ 0 h 5147590"/>
              <a:gd name="connsiteX0" fmla="*/ 0 w 2762491"/>
              <a:gd name="connsiteY0" fmla="*/ 0 h 5147590"/>
              <a:gd name="connsiteX1" fmla="*/ 2762491 w 2762491"/>
              <a:gd name="connsiteY1" fmla="*/ 0 h 5147590"/>
              <a:gd name="connsiteX2" fmla="*/ 1251995 w 2762491"/>
              <a:gd name="connsiteY2" fmla="*/ 4835073 h 5147590"/>
              <a:gd name="connsiteX3" fmla="*/ 0 w 2762491"/>
              <a:gd name="connsiteY3" fmla="*/ 5147590 h 5147590"/>
              <a:gd name="connsiteX4" fmla="*/ 0 w 2762491"/>
              <a:gd name="connsiteY4" fmla="*/ 0 h 5147590"/>
              <a:gd name="connsiteX0" fmla="*/ 0 w 2762491"/>
              <a:gd name="connsiteY0" fmla="*/ 0 h 5147590"/>
              <a:gd name="connsiteX1" fmla="*/ 2762491 w 2762491"/>
              <a:gd name="connsiteY1" fmla="*/ 0 h 5147590"/>
              <a:gd name="connsiteX2" fmla="*/ 1558724 w 2762491"/>
              <a:gd name="connsiteY2" fmla="*/ 5147589 h 5147590"/>
              <a:gd name="connsiteX3" fmla="*/ 0 w 2762491"/>
              <a:gd name="connsiteY3" fmla="*/ 5147590 h 5147590"/>
              <a:gd name="connsiteX4" fmla="*/ 0 w 2762491"/>
              <a:gd name="connsiteY4" fmla="*/ 0 h 5147590"/>
              <a:gd name="connsiteX0" fmla="*/ 0 w 2189545"/>
              <a:gd name="connsiteY0" fmla="*/ 0 h 5147590"/>
              <a:gd name="connsiteX1" fmla="*/ 2189545 w 2189545"/>
              <a:gd name="connsiteY1" fmla="*/ 162046 h 5147590"/>
              <a:gd name="connsiteX2" fmla="*/ 1558724 w 2189545"/>
              <a:gd name="connsiteY2" fmla="*/ 5147589 h 5147590"/>
              <a:gd name="connsiteX3" fmla="*/ 0 w 2189545"/>
              <a:gd name="connsiteY3" fmla="*/ 5147590 h 5147590"/>
              <a:gd name="connsiteX4" fmla="*/ 0 w 2189545"/>
              <a:gd name="connsiteY4" fmla="*/ 0 h 5147590"/>
              <a:gd name="connsiteX0" fmla="*/ 0 w 2762492"/>
              <a:gd name="connsiteY0" fmla="*/ 0 h 5147590"/>
              <a:gd name="connsiteX1" fmla="*/ 2762492 w 2762492"/>
              <a:gd name="connsiteY1" fmla="*/ 5788 h 5147590"/>
              <a:gd name="connsiteX2" fmla="*/ 1558724 w 2762492"/>
              <a:gd name="connsiteY2" fmla="*/ 5147589 h 5147590"/>
              <a:gd name="connsiteX3" fmla="*/ 0 w 2762492"/>
              <a:gd name="connsiteY3" fmla="*/ 5147590 h 5147590"/>
              <a:gd name="connsiteX4" fmla="*/ 0 w 2762492"/>
              <a:gd name="connsiteY4" fmla="*/ 0 h 5147590"/>
              <a:gd name="connsiteX0" fmla="*/ 1163256 w 2762492"/>
              <a:gd name="connsiteY0" fmla="*/ 52086 h 5141802"/>
              <a:gd name="connsiteX1" fmla="*/ 2762492 w 2762492"/>
              <a:gd name="connsiteY1" fmla="*/ 0 h 5141802"/>
              <a:gd name="connsiteX2" fmla="*/ 1558724 w 2762492"/>
              <a:gd name="connsiteY2" fmla="*/ 5141801 h 5141802"/>
              <a:gd name="connsiteX3" fmla="*/ 0 w 2762492"/>
              <a:gd name="connsiteY3" fmla="*/ 5141802 h 5141802"/>
              <a:gd name="connsiteX4" fmla="*/ 1163256 w 2762492"/>
              <a:gd name="connsiteY4" fmla="*/ 52086 h 5141802"/>
              <a:gd name="connsiteX0" fmla="*/ 0 w 2762492"/>
              <a:gd name="connsiteY0" fmla="*/ 5141802 h 5141802"/>
              <a:gd name="connsiteX1" fmla="*/ 2762492 w 2762492"/>
              <a:gd name="connsiteY1" fmla="*/ 0 h 5141802"/>
              <a:gd name="connsiteX2" fmla="*/ 1558724 w 2762492"/>
              <a:gd name="connsiteY2" fmla="*/ 5141801 h 5141802"/>
              <a:gd name="connsiteX3" fmla="*/ 0 w 2762492"/>
              <a:gd name="connsiteY3" fmla="*/ 5141802 h 5141802"/>
              <a:gd name="connsiteX0" fmla="*/ 0 w 2033287"/>
              <a:gd name="connsiteY0" fmla="*/ 4968182 h 5141801"/>
              <a:gd name="connsiteX1" fmla="*/ 2033287 w 2033287"/>
              <a:gd name="connsiteY1" fmla="*/ 0 h 5141801"/>
              <a:gd name="connsiteX2" fmla="*/ 829519 w 2033287"/>
              <a:gd name="connsiteY2" fmla="*/ 5141801 h 5141801"/>
              <a:gd name="connsiteX3" fmla="*/ 0 w 2033287"/>
              <a:gd name="connsiteY3" fmla="*/ 4968182 h 5141801"/>
              <a:gd name="connsiteX0" fmla="*/ 0 w 2513636"/>
              <a:gd name="connsiteY0" fmla="*/ 5153377 h 5153377"/>
              <a:gd name="connsiteX1" fmla="*/ 2513636 w 2513636"/>
              <a:gd name="connsiteY1" fmla="*/ 0 h 5153377"/>
              <a:gd name="connsiteX2" fmla="*/ 1309868 w 2513636"/>
              <a:gd name="connsiteY2" fmla="*/ 5141801 h 5153377"/>
              <a:gd name="connsiteX3" fmla="*/ 0 w 2513636"/>
              <a:gd name="connsiteY3" fmla="*/ 5153377 h 5153377"/>
              <a:gd name="connsiteX0" fmla="*/ 0 w 2513636"/>
              <a:gd name="connsiteY0" fmla="*/ 5159164 h 5159164"/>
              <a:gd name="connsiteX1" fmla="*/ 2513636 w 2513636"/>
              <a:gd name="connsiteY1" fmla="*/ 0 h 5159164"/>
              <a:gd name="connsiteX2" fmla="*/ 1309868 w 2513636"/>
              <a:gd name="connsiteY2" fmla="*/ 5147588 h 5159164"/>
              <a:gd name="connsiteX3" fmla="*/ 0 w 2513636"/>
              <a:gd name="connsiteY3" fmla="*/ 5159164 h 5159164"/>
              <a:gd name="connsiteX0" fmla="*/ 0 w 1309868"/>
              <a:gd name="connsiteY0" fmla="*/ 4765625 h 4765625"/>
              <a:gd name="connsiteX1" fmla="*/ 1075301 w 1309868"/>
              <a:gd name="connsiteY1" fmla="*/ 0 h 4765625"/>
              <a:gd name="connsiteX2" fmla="*/ 1309868 w 1309868"/>
              <a:gd name="connsiteY2" fmla="*/ 4754049 h 4765625"/>
              <a:gd name="connsiteX3" fmla="*/ 0 w 1309868"/>
              <a:gd name="connsiteY3" fmla="*/ 4765625 h 4765625"/>
              <a:gd name="connsiteX0" fmla="*/ 0 w 2777799"/>
              <a:gd name="connsiteY0" fmla="*/ 5058138 h 5058138"/>
              <a:gd name="connsiteX1" fmla="*/ 1075301 w 2777799"/>
              <a:gd name="connsiteY1" fmla="*/ 292513 h 5058138"/>
              <a:gd name="connsiteX2" fmla="*/ 2777799 w 2777799"/>
              <a:gd name="connsiteY2" fmla="*/ 0 h 5058138"/>
              <a:gd name="connsiteX3" fmla="*/ 0 w 2777799"/>
              <a:gd name="connsiteY3" fmla="*/ 5058138 h 5058138"/>
              <a:gd name="connsiteX0" fmla="*/ 0 w 2777799"/>
              <a:gd name="connsiteY0" fmla="*/ 5060780 h 5060780"/>
              <a:gd name="connsiteX1" fmla="*/ 1057543 w 2777799"/>
              <a:gd name="connsiteY1" fmla="*/ 0 h 5060780"/>
              <a:gd name="connsiteX2" fmla="*/ 2777799 w 2777799"/>
              <a:gd name="connsiteY2" fmla="*/ 2642 h 5060780"/>
              <a:gd name="connsiteX3" fmla="*/ 0 w 2777799"/>
              <a:gd name="connsiteY3" fmla="*/ 5060780 h 5060780"/>
              <a:gd name="connsiteX0" fmla="*/ 806966 w 1720256"/>
              <a:gd name="connsiteY0" fmla="*/ 1860380 h 1860380"/>
              <a:gd name="connsiteX1" fmla="*/ 0 w 1720256"/>
              <a:gd name="connsiteY1" fmla="*/ 0 h 1860380"/>
              <a:gd name="connsiteX2" fmla="*/ 1720256 w 1720256"/>
              <a:gd name="connsiteY2" fmla="*/ 2642 h 1860380"/>
              <a:gd name="connsiteX3" fmla="*/ 806966 w 1720256"/>
              <a:gd name="connsiteY3" fmla="*/ 1860380 h 1860380"/>
              <a:gd name="connsiteX0" fmla="*/ 262410 w 1720256"/>
              <a:gd name="connsiteY0" fmla="*/ 2919464 h 2919464"/>
              <a:gd name="connsiteX1" fmla="*/ 0 w 1720256"/>
              <a:gd name="connsiteY1" fmla="*/ 0 h 2919464"/>
              <a:gd name="connsiteX2" fmla="*/ 1720256 w 1720256"/>
              <a:gd name="connsiteY2" fmla="*/ 2642 h 2919464"/>
              <a:gd name="connsiteX3" fmla="*/ 262410 w 1720256"/>
              <a:gd name="connsiteY3" fmla="*/ 2919464 h 2919464"/>
              <a:gd name="connsiteX0" fmla="*/ 2597872 w 4055718"/>
              <a:gd name="connsiteY0" fmla="*/ 2916822 h 2916822"/>
              <a:gd name="connsiteX1" fmla="*/ 0 w 4055718"/>
              <a:gd name="connsiteY1" fmla="*/ 5910 h 2916822"/>
              <a:gd name="connsiteX2" fmla="*/ 4055718 w 4055718"/>
              <a:gd name="connsiteY2" fmla="*/ 0 h 2916822"/>
              <a:gd name="connsiteX3" fmla="*/ 2597872 w 4055718"/>
              <a:gd name="connsiteY3" fmla="*/ 2916822 h 2916822"/>
              <a:gd name="connsiteX0" fmla="*/ 3078960 w 4055718"/>
              <a:gd name="connsiteY0" fmla="*/ 1899089 h 1899089"/>
              <a:gd name="connsiteX1" fmla="*/ 0 w 4055718"/>
              <a:gd name="connsiteY1" fmla="*/ 5910 h 1899089"/>
              <a:gd name="connsiteX2" fmla="*/ 4055718 w 4055718"/>
              <a:gd name="connsiteY2" fmla="*/ 0 h 1899089"/>
              <a:gd name="connsiteX3" fmla="*/ 3078960 w 4055718"/>
              <a:gd name="connsiteY3" fmla="*/ 1899089 h 1899089"/>
              <a:gd name="connsiteX0" fmla="*/ 3078960 w 3959500"/>
              <a:gd name="connsiteY0" fmla="*/ 1893179 h 1893179"/>
              <a:gd name="connsiteX1" fmla="*/ 0 w 3959500"/>
              <a:gd name="connsiteY1" fmla="*/ 0 h 1893179"/>
              <a:gd name="connsiteX2" fmla="*/ 3959500 w 3959500"/>
              <a:gd name="connsiteY2" fmla="*/ 2642 h 1893179"/>
              <a:gd name="connsiteX3" fmla="*/ 3078960 w 3959500"/>
              <a:gd name="connsiteY3" fmla="*/ 1893179 h 1893179"/>
              <a:gd name="connsiteX0" fmla="*/ 3140191 w 3959500"/>
              <a:gd name="connsiteY0" fmla="*/ 1790551 h 1790551"/>
              <a:gd name="connsiteX1" fmla="*/ 0 w 3959500"/>
              <a:gd name="connsiteY1" fmla="*/ 0 h 1790551"/>
              <a:gd name="connsiteX2" fmla="*/ 3959500 w 3959500"/>
              <a:gd name="connsiteY2" fmla="*/ 2642 h 1790551"/>
              <a:gd name="connsiteX3" fmla="*/ 3140191 w 3959500"/>
              <a:gd name="connsiteY3" fmla="*/ 1790551 h 1790551"/>
              <a:gd name="connsiteX0" fmla="*/ 3140191 w 3950753"/>
              <a:gd name="connsiteY0" fmla="*/ 1790551 h 1790551"/>
              <a:gd name="connsiteX1" fmla="*/ 0 w 3950753"/>
              <a:gd name="connsiteY1" fmla="*/ 0 h 1790551"/>
              <a:gd name="connsiteX2" fmla="*/ 3950753 w 3950753"/>
              <a:gd name="connsiteY2" fmla="*/ 2642 h 1790551"/>
              <a:gd name="connsiteX3" fmla="*/ 3140191 w 3950753"/>
              <a:gd name="connsiteY3" fmla="*/ 1790551 h 1790551"/>
              <a:gd name="connsiteX0" fmla="*/ 3070214 w 3880776"/>
              <a:gd name="connsiteY0" fmla="*/ 1787909 h 1787909"/>
              <a:gd name="connsiteX1" fmla="*/ 0 w 3880776"/>
              <a:gd name="connsiteY1" fmla="*/ 91434 h 1787909"/>
              <a:gd name="connsiteX2" fmla="*/ 3880776 w 3880776"/>
              <a:gd name="connsiteY2" fmla="*/ 0 h 1787909"/>
              <a:gd name="connsiteX3" fmla="*/ 3070214 w 3880776"/>
              <a:gd name="connsiteY3" fmla="*/ 1787909 h 1787909"/>
              <a:gd name="connsiteX0" fmla="*/ 3070214 w 3880776"/>
              <a:gd name="connsiteY0" fmla="*/ 1799103 h 1799103"/>
              <a:gd name="connsiteX1" fmla="*/ 0 w 3880776"/>
              <a:gd name="connsiteY1" fmla="*/ 0 h 1799103"/>
              <a:gd name="connsiteX2" fmla="*/ 3880776 w 3880776"/>
              <a:gd name="connsiteY2" fmla="*/ 11194 h 1799103"/>
              <a:gd name="connsiteX3" fmla="*/ 3070214 w 3880776"/>
              <a:gd name="connsiteY3" fmla="*/ 1799103 h 1799103"/>
              <a:gd name="connsiteX0" fmla="*/ 3070214 w 3854535"/>
              <a:gd name="connsiteY0" fmla="*/ 1799103 h 1799103"/>
              <a:gd name="connsiteX1" fmla="*/ 0 w 3854535"/>
              <a:gd name="connsiteY1" fmla="*/ 0 h 1799103"/>
              <a:gd name="connsiteX2" fmla="*/ 3854535 w 3854535"/>
              <a:gd name="connsiteY2" fmla="*/ 11194 h 1799103"/>
              <a:gd name="connsiteX3" fmla="*/ 3070214 w 3854535"/>
              <a:gd name="connsiteY3" fmla="*/ 1799103 h 1799103"/>
              <a:gd name="connsiteX0" fmla="*/ 3070214 w 3933258"/>
              <a:gd name="connsiteY0" fmla="*/ 1799103 h 1799103"/>
              <a:gd name="connsiteX1" fmla="*/ 0 w 3933258"/>
              <a:gd name="connsiteY1" fmla="*/ 0 h 1799103"/>
              <a:gd name="connsiteX2" fmla="*/ 3933258 w 3933258"/>
              <a:gd name="connsiteY2" fmla="*/ 2641 h 1799103"/>
              <a:gd name="connsiteX3" fmla="*/ 3070214 w 3933258"/>
              <a:gd name="connsiteY3" fmla="*/ 1799103 h 1799103"/>
              <a:gd name="connsiteX0" fmla="*/ 3017732 w 3880776"/>
              <a:gd name="connsiteY0" fmla="*/ 1796462 h 1796462"/>
              <a:gd name="connsiteX1" fmla="*/ 0 w 3880776"/>
              <a:gd name="connsiteY1" fmla="*/ 5911 h 1796462"/>
              <a:gd name="connsiteX2" fmla="*/ 3880776 w 3880776"/>
              <a:gd name="connsiteY2" fmla="*/ 0 h 1796462"/>
              <a:gd name="connsiteX3" fmla="*/ 3017732 w 3880776"/>
              <a:gd name="connsiteY3" fmla="*/ 1796462 h 1796462"/>
              <a:gd name="connsiteX0" fmla="*/ 3245155 w 4108199"/>
              <a:gd name="connsiteY0" fmla="*/ 2945121 h 2945121"/>
              <a:gd name="connsiteX1" fmla="*/ 0 w 4108199"/>
              <a:gd name="connsiteY1" fmla="*/ 0 h 2945121"/>
              <a:gd name="connsiteX2" fmla="*/ 4108199 w 4108199"/>
              <a:gd name="connsiteY2" fmla="*/ 1148659 h 2945121"/>
              <a:gd name="connsiteX3" fmla="*/ 3245155 w 4108199"/>
              <a:gd name="connsiteY3" fmla="*/ 2945121 h 2945121"/>
              <a:gd name="connsiteX0" fmla="*/ 3245155 w 4309381"/>
              <a:gd name="connsiteY0" fmla="*/ 2945121 h 2945121"/>
              <a:gd name="connsiteX1" fmla="*/ 0 w 4309381"/>
              <a:gd name="connsiteY1" fmla="*/ 0 h 2945121"/>
              <a:gd name="connsiteX2" fmla="*/ 4309381 w 4309381"/>
              <a:gd name="connsiteY2" fmla="*/ 866431 h 2945121"/>
              <a:gd name="connsiteX3" fmla="*/ 3245155 w 4309381"/>
              <a:gd name="connsiteY3" fmla="*/ 2945121 h 2945121"/>
              <a:gd name="connsiteX0" fmla="*/ 5291963 w 5291963"/>
              <a:gd name="connsiteY0" fmla="*/ 2047122 h 2047122"/>
              <a:gd name="connsiteX1" fmla="*/ 0 w 5291963"/>
              <a:gd name="connsiteY1" fmla="*/ 0 h 2047122"/>
              <a:gd name="connsiteX2" fmla="*/ 4309381 w 5291963"/>
              <a:gd name="connsiteY2" fmla="*/ 866431 h 2047122"/>
              <a:gd name="connsiteX3" fmla="*/ 5291963 w 5291963"/>
              <a:gd name="connsiteY3" fmla="*/ 2047122 h 2047122"/>
              <a:gd name="connsiteX0" fmla="*/ 5291963 w 5291963"/>
              <a:gd name="connsiteY0" fmla="*/ 2047122 h 2047122"/>
              <a:gd name="connsiteX1" fmla="*/ 0 w 5291963"/>
              <a:gd name="connsiteY1" fmla="*/ 0 h 2047122"/>
              <a:gd name="connsiteX2" fmla="*/ 4344368 w 5291963"/>
              <a:gd name="connsiteY2" fmla="*/ 267765 h 2047122"/>
              <a:gd name="connsiteX3" fmla="*/ 5291963 w 5291963"/>
              <a:gd name="connsiteY3" fmla="*/ 2047122 h 2047122"/>
              <a:gd name="connsiteX0" fmla="*/ 2422934 w 2422934"/>
              <a:gd name="connsiteY0" fmla="*/ 2337903 h 2337903"/>
              <a:gd name="connsiteX1" fmla="*/ 0 w 2422934"/>
              <a:gd name="connsiteY1" fmla="*/ 0 h 2337903"/>
              <a:gd name="connsiteX2" fmla="*/ 1475339 w 2422934"/>
              <a:gd name="connsiteY2" fmla="*/ 558546 h 2337903"/>
              <a:gd name="connsiteX3" fmla="*/ 2422934 w 2422934"/>
              <a:gd name="connsiteY3" fmla="*/ 2337903 h 2337903"/>
              <a:gd name="connsiteX0" fmla="*/ 2317970 w 2317970"/>
              <a:gd name="connsiteY0" fmla="*/ 2594474 h 2594474"/>
              <a:gd name="connsiteX1" fmla="*/ 0 w 2317970"/>
              <a:gd name="connsiteY1" fmla="*/ 0 h 2594474"/>
              <a:gd name="connsiteX2" fmla="*/ 1475339 w 2317970"/>
              <a:gd name="connsiteY2" fmla="*/ 558546 h 2594474"/>
              <a:gd name="connsiteX3" fmla="*/ 2317970 w 2317970"/>
              <a:gd name="connsiteY3" fmla="*/ 2594474 h 2594474"/>
              <a:gd name="connsiteX0" fmla="*/ 3737903 w 3737903"/>
              <a:gd name="connsiteY0" fmla="*/ 2594474 h 2594474"/>
              <a:gd name="connsiteX1" fmla="*/ 0 w 3737903"/>
              <a:gd name="connsiteY1" fmla="*/ 2303728 h 2594474"/>
              <a:gd name="connsiteX2" fmla="*/ 1419933 w 3737903"/>
              <a:gd name="connsiteY2" fmla="*/ 0 h 2594474"/>
              <a:gd name="connsiteX3" fmla="*/ 2895272 w 3737903"/>
              <a:gd name="connsiteY3" fmla="*/ 558546 h 2594474"/>
              <a:gd name="connsiteX4" fmla="*/ 3737903 w 3737903"/>
              <a:gd name="connsiteY4" fmla="*/ 2594474 h 2594474"/>
              <a:gd name="connsiteX0" fmla="*/ 3737903 w 3737903"/>
              <a:gd name="connsiteY0" fmla="*/ 2594474 h 2594474"/>
              <a:gd name="connsiteX1" fmla="*/ 0 w 3737903"/>
              <a:gd name="connsiteY1" fmla="*/ 2303728 h 2594474"/>
              <a:gd name="connsiteX2" fmla="*/ 1419933 w 3737903"/>
              <a:gd name="connsiteY2" fmla="*/ 0 h 2594474"/>
              <a:gd name="connsiteX3" fmla="*/ 2895272 w 3737903"/>
              <a:gd name="connsiteY3" fmla="*/ 558546 h 2594474"/>
              <a:gd name="connsiteX4" fmla="*/ 3737903 w 3737903"/>
              <a:gd name="connsiteY4" fmla="*/ 2594474 h 2594474"/>
              <a:gd name="connsiteX0" fmla="*/ 3737903 w 3737903"/>
              <a:gd name="connsiteY0" fmla="*/ 2594474 h 2594474"/>
              <a:gd name="connsiteX1" fmla="*/ 0 w 3737903"/>
              <a:gd name="connsiteY1" fmla="*/ 2303728 h 2594474"/>
              <a:gd name="connsiteX2" fmla="*/ 1419933 w 3737903"/>
              <a:gd name="connsiteY2" fmla="*/ 0 h 2594474"/>
              <a:gd name="connsiteX3" fmla="*/ 2895272 w 3737903"/>
              <a:gd name="connsiteY3" fmla="*/ 558546 h 2594474"/>
              <a:gd name="connsiteX4" fmla="*/ 3737903 w 3737903"/>
              <a:gd name="connsiteY4" fmla="*/ 2594474 h 2594474"/>
              <a:gd name="connsiteX0" fmla="*/ 3825373 w 3825373"/>
              <a:gd name="connsiteY0" fmla="*/ 2594474 h 2594508"/>
              <a:gd name="connsiteX1" fmla="*/ 0 w 3825373"/>
              <a:gd name="connsiteY1" fmla="*/ 2594508 h 2594508"/>
              <a:gd name="connsiteX2" fmla="*/ 1507403 w 3825373"/>
              <a:gd name="connsiteY2" fmla="*/ 0 h 2594508"/>
              <a:gd name="connsiteX3" fmla="*/ 2982742 w 3825373"/>
              <a:gd name="connsiteY3" fmla="*/ 558546 h 2594508"/>
              <a:gd name="connsiteX4" fmla="*/ 3825373 w 3825373"/>
              <a:gd name="connsiteY4" fmla="*/ 2594474 h 2594508"/>
              <a:gd name="connsiteX0" fmla="*/ 3825373 w 3825373"/>
              <a:gd name="connsiteY0" fmla="*/ 3107616 h 3107650"/>
              <a:gd name="connsiteX1" fmla="*/ 0 w 3825373"/>
              <a:gd name="connsiteY1" fmla="*/ 3107650 h 3107650"/>
              <a:gd name="connsiteX2" fmla="*/ 107875 w 3825373"/>
              <a:gd name="connsiteY2" fmla="*/ 0 h 3107650"/>
              <a:gd name="connsiteX3" fmla="*/ 2982742 w 3825373"/>
              <a:gd name="connsiteY3" fmla="*/ 1071688 h 3107650"/>
              <a:gd name="connsiteX4" fmla="*/ 3825373 w 3825373"/>
              <a:gd name="connsiteY4" fmla="*/ 3107616 h 3107650"/>
              <a:gd name="connsiteX0" fmla="*/ 3825373 w 3825373"/>
              <a:gd name="connsiteY0" fmla="*/ 3150378 h 3150412"/>
              <a:gd name="connsiteX1" fmla="*/ 0 w 3825373"/>
              <a:gd name="connsiteY1" fmla="*/ 3150412 h 3150412"/>
              <a:gd name="connsiteX2" fmla="*/ 46647 w 3825373"/>
              <a:gd name="connsiteY2" fmla="*/ 0 h 3150412"/>
              <a:gd name="connsiteX3" fmla="*/ 2982742 w 3825373"/>
              <a:gd name="connsiteY3" fmla="*/ 1114450 h 3150412"/>
              <a:gd name="connsiteX4" fmla="*/ 3825373 w 3825373"/>
              <a:gd name="connsiteY4" fmla="*/ 3150378 h 3150412"/>
              <a:gd name="connsiteX0" fmla="*/ 1656106 w 2982743"/>
              <a:gd name="connsiteY0" fmla="*/ 3150378 h 3150412"/>
              <a:gd name="connsiteX1" fmla="*/ 0 w 2982743"/>
              <a:gd name="connsiteY1" fmla="*/ 3150412 h 3150412"/>
              <a:gd name="connsiteX2" fmla="*/ 46647 w 2982743"/>
              <a:gd name="connsiteY2" fmla="*/ 0 h 3150412"/>
              <a:gd name="connsiteX3" fmla="*/ 2982742 w 2982743"/>
              <a:gd name="connsiteY3" fmla="*/ 1114450 h 3150412"/>
              <a:gd name="connsiteX4" fmla="*/ 1656106 w 2982743"/>
              <a:gd name="connsiteY4" fmla="*/ 3150378 h 3150412"/>
              <a:gd name="connsiteX0" fmla="*/ 1656106 w 2982741"/>
              <a:gd name="connsiteY0" fmla="*/ 3184588 h 3184622"/>
              <a:gd name="connsiteX1" fmla="*/ 0 w 2982741"/>
              <a:gd name="connsiteY1" fmla="*/ 3184622 h 3184622"/>
              <a:gd name="connsiteX2" fmla="*/ 46647 w 2982741"/>
              <a:gd name="connsiteY2" fmla="*/ 0 h 3184622"/>
              <a:gd name="connsiteX3" fmla="*/ 2982742 w 2982741"/>
              <a:gd name="connsiteY3" fmla="*/ 1148660 h 3184622"/>
              <a:gd name="connsiteX4" fmla="*/ 1656106 w 2982741"/>
              <a:gd name="connsiteY4" fmla="*/ 3184588 h 3184622"/>
              <a:gd name="connsiteX0" fmla="*/ 1656106 w 2737826"/>
              <a:gd name="connsiteY0" fmla="*/ 3184588 h 3184622"/>
              <a:gd name="connsiteX1" fmla="*/ 0 w 2737826"/>
              <a:gd name="connsiteY1" fmla="*/ 3184622 h 3184622"/>
              <a:gd name="connsiteX2" fmla="*/ 46647 w 2737826"/>
              <a:gd name="connsiteY2" fmla="*/ 0 h 3184622"/>
              <a:gd name="connsiteX3" fmla="*/ 2737826 w 2737826"/>
              <a:gd name="connsiteY3" fmla="*/ 1319708 h 3184622"/>
              <a:gd name="connsiteX4" fmla="*/ 1656106 w 2737826"/>
              <a:gd name="connsiteY4" fmla="*/ 3184588 h 3184622"/>
              <a:gd name="connsiteX0" fmla="*/ 1656106 w 2982742"/>
              <a:gd name="connsiteY0" fmla="*/ 3184588 h 3184622"/>
              <a:gd name="connsiteX1" fmla="*/ 0 w 2982742"/>
              <a:gd name="connsiteY1" fmla="*/ 3184622 h 3184622"/>
              <a:gd name="connsiteX2" fmla="*/ 46647 w 2982742"/>
              <a:gd name="connsiteY2" fmla="*/ 0 h 3184622"/>
              <a:gd name="connsiteX3" fmla="*/ 2982742 w 2982742"/>
              <a:gd name="connsiteY3" fmla="*/ 1140107 h 3184622"/>
              <a:gd name="connsiteX4" fmla="*/ 1656106 w 2982742"/>
              <a:gd name="connsiteY4" fmla="*/ 3184588 h 3184622"/>
              <a:gd name="connsiteX0" fmla="*/ 1656106 w 2982742"/>
              <a:gd name="connsiteY0" fmla="*/ 3090512 h 3090546"/>
              <a:gd name="connsiteX1" fmla="*/ 0 w 2982742"/>
              <a:gd name="connsiteY1" fmla="*/ 3090546 h 3090546"/>
              <a:gd name="connsiteX2" fmla="*/ 230334 w 2982742"/>
              <a:gd name="connsiteY2" fmla="*/ 0 h 3090546"/>
              <a:gd name="connsiteX3" fmla="*/ 2982742 w 2982742"/>
              <a:gd name="connsiteY3" fmla="*/ 1046031 h 3090546"/>
              <a:gd name="connsiteX4" fmla="*/ 1656106 w 2982742"/>
              <a:gd name="connsiteY4" fmla="*/ 3090512 h 3090546"/>
              <a:gd name="connsiteX0" fmla="*/ 2023481 w 2982742"/>
              <a:gd name="connsiteY0" fmla="*/ 1901733 h 3090546"/>
              <a:gd name="connsiteX1" fmla="*/ 0 w 2982742"/>
              <a:gd name="connsiteY1" fmla="*/ 3090546 h 3090546"/>
              <a:gd name="connsiteX2" fmla="*/ 230334 w 2982742"/>
              <a:gd name="connsiteY2" fmla="*/ 0 h 3090546"/>
              <a:gd name="connsiteX3" fmla="*/ 2982742 w 2982742"/>
              <a:gd name="connsiteY3" fmla="*/ 1046031 h 3090546"/>
              <a:gd name="connsiteX4" fmla="*/ 2023481 w 2982742"/>
              <a:gd name="connsiteY4" fmla="*/ 1901733 h 3090546"/>
              <a:gd name="connsiteX0" fmla="*/ 2583292 w 3542553"/>
              <a:gd name="connsiteY0" fmla="*/ 1901733 h 1901733"/>
              <a:gd name="connsiteX1" fmla="*/ 0 w 3542553"/>
              <a:gd name="connsiteY1" fmla="*/ 670224 h 1901733"/>
              <a:gd name="connsiteX2" fmla="*/ 790145 w 3542553"/>
              <a:gd name="connsiteY2" fmla="*/ 0 h 1901733"/>
              <a:gd name="connsiteX3" fmla="*/ 3542553 w 3542553"/>
              <a:gd name="connsiteY3" fmla="*/ 1046031 h 1901733"/>
              <a:gd name="connsiteX4" fmla="*/ 2583292 w 3542553"/>
              <a:gd name="connsiteY4" fmla="*/ 1901733 h 1901733"/>
              <a:gd name="connsiteX0" fmla="*/ 1793147 w 2752408"/>
              <a:gd name="connsiteY0" fmla="*/ 1901733 h 1901733"/>
              <a:gd name="connsiteX1" fmla="*/ 0 w 2752408"/>
              <a:gd name="connsiteY1" fmla="*/ 0 h 1901733"/>
              <a:gd name="connsiteX2" fmla="*/ 2752408 w 2752408"/>
              <a:gd name="connsiteY2" fmla="*/ 1046031 h 1901733"/>
              <a:gd name="connsiteX3" fmla="*/ 1793147 w 2752408"/>
              <a:gd name="connsiteY3" fmla="*/ 1901733 h 1901733"/>
              <a:gd name="connsiteX0" fmla="*/ 0 w 3679591"/>
              <a:gd name="connsiteY0" fmla="*/ 1910285 h 1910285"/>
              <a:gd name="connsiteX1" fmla="*/ 927183 w 3679591"/>
              <a:gd name="connsiteY1" fmla="*/ 0 h 1910285"/>
              <a:gd name="connsiteX2" fmla="*/ 3679591 w 3679591"/>
              <a:gd name="connsiteY2" fmla="*/ 1046031 h 1910285"/>
              <a:gd name="connsiteX3" fmla="*/ 0 w 3679591"/>
              <a:gd name="connsiteY3" fmla="*/ 1910285 h 1910285"/>
              <a:gd name="connsiteX0" fmla="*/ 0 w 4930418"/>
              <a:gd name="connsiteY0" fmla="*/ 1910285 h 1910285"/>
              <a:gd name="connsiteX1" fmla="*/ 927183 w 4930418"/>
              <a:gd name="connsiteY1" fmla="*/ 0 h 1910285"/>
              <a:gd name="connsiteX2" fmla="*/ 4930418 w 4930418"/>
              <a:gd name="connsiteY2" fmla="*/ 1524963 h 1910285"/>
              <a:gd name="connsiteX3" fmla="*/ 0 w 4930418"/>
              <a:gd name="connsiteY3" fmla="*/ 1910285 h 1910285"/>
              <a:gd name="connsiteX0" fmla="*/ 446103 w 4003235"/>
              <a:gd name="connsiteY0" fmla="*/ 866897 h 1524963"/>
              <a:gd name="connsiteX1" fmla="*/ 0 w 4003235"/>
              <a:gd name="connsiteY1" fmla="*/ 0 h 1524963"/>
              <a:gd name="connsiteX2" fmla="*/ 4003235 w 4003235"/>
              <a:gd name="connsiteY2" fmla="*/ 1524963 h 1524963"/>
              <a:gd name="connsiteX3" fmla="*/ 446103 w 4003235"/>
              <a:gd name="connsiteY3" fmla="*/ 866897 h 1524963"/>
              <a:gd name="connsiteX0" fmla="*/ 0 w 4641765"/>
              <a:gd name="connsiteY0" fmla="*/ 2072780 h 2072780"/>
              <a:gd name="connsiteX1" fmla="*/ 638530 w 4641765"/>
              <a:gd name="connsiteY1" fmla="*/ 0 h 2072780"/>
              <a:gd name="connsiteX2" fmla="*/ 4641765 w 4641765"/>
              <a:gd name="connsiteY2" fmla="*/ 1524963 h 2072780"/>
              <a:gd name="connsiteX3" fmla="*/ 0 w 4641765"/>
              <a:gd name="connsiteY3" fmla="*/ 2072780 h 2072780"/>
              <a:gd name="connsiteX0" fmla="*/ 0 w 5131599"/>
              <a:gd name="connsiteY0" fmla="*/ 2628684 h 2628684"/>
              <a:gd name="connsiteX1" fmla="*/ 1128364 w 5131599"/>
              <a:gd name="connsiteY1" fmla="*/ 0 h 2628684"/>
              <a:gd name="connsiteX2" fmla="*/ 5131599 w 5131599"/>
              <a:gd name="connsiteY2" fmla="*/ 1524963 h 2628684"/>
              <a:gd name="connsiteX3" fmla="*/ 0 w 5131599"/>
              <a:gd name="connsiteY3" fmla="*/ 2628684 h 2628684"/>
              <a:gd name="connsiteX0" fmla="*/ 0 w 3889520"/>
              <a:gd name="connsiteY0" fmla="*/ 2628684 h 2628684"/>
              <a:gd name="connsiteX1" fmla="*/ 1128364 w 3889520"/>
              <a:gd name="connsiteY1" fmla="*/ 0 h 2628684"/>
              <a:gd name="connsiteX2" fmla="*/ 3889520 w 3889520"/>
              <a:gd name="connsiteY2" fmla="*/ 1037477 h 2628684"/>
              <a:gd name="connsiteX3" fmla="*/ 0 w 3889520"/>
              <a:gd name="connsiteY3" fmla="*/ 2628684 h 2628684"/>
              <a:gd name="connsiteX0" fmla="*/ 0 w 3898267"/>
              <a:gd name="connsiteY0" fmla="*/ 2628684 h 2628684"/>
              <a:gd name="connsiteX1" fmla="*/ 1128364 w 3898267"/>
              <a:gd name="connsiteY1" fmla="*/ 0 h 2628684"/>
              <a:gd name="connsiteX2" fmla="*/ 3898267 w 3898267"/>
              <a:gd name="connsiteY2" fmla="*/ 1037477 h 2628684"/>
              <a:gd name="connsiteX3" fmla="*/ 0 w 3898267"/>
              <a:gd name="connsiteY3" fmla="*/ 2628684 h 2628684"/>
              <a:gd name="connsiteX0" fmla="*/ 2466670 w 2769903"/>
              <a:gd name="connsiteY0" fmla="*/ 2722759 h 2722759"/>
              <a:gd name="connsiteX1" fmla="*/ 0 w 2769903"/>
              <a:gd name="connsiteY1" fmla="*/ 0 h 2722759"/>
              <a:gd name="connsiteX2" fmla="*/ 2769903 w 2769903"/>
              <a:gd name="connsiteY2" fmla="*/ 1037477 h 2722759"/>
              <a:gd name="connsiteX3" fmla="*/ 2466670 w 2769903"/>
              <a:gd name="connsiteY3" fmla="*/ 2722759 h 2722759"/>
              <a:gd name="connsiteX0" fmla="*/ 2466670 w 3128532"/>
              <a:gd name="connsiteY0" fmla="*/ 2722759 h 2722759"/>
              <a:gd name="connsiteX1" fmla="*/ 0 w 3128532"/>
              <a:gd name="connsiteY1" fmla="*/ 0 h 2722759"/>
              <a:gd name="connsiteX2" fmla="*/ 3128532 w 3128532"/>
              <a:gd name="connsiteY2" fmla="*/ 840772 h 2722759"/>
              <a:gd name="connsiteX3" fmla="*/ 2466670 w 3128532"/>
              <a:gd name="connsiteY3" fmla="*/ 2722759 h 2722759"/>
              <a:gd name="connsiteX0" fmla="*/ 1968088 w 2629950"/>
              <a:gd name="connsiteY0" fmla="*/ 2654340 h 2654340"/>
              <a:gd name="connsiteX1" fmla="*/ 0 w 2629950"/>
              <a:gd name="connsiteY1" fmla="*/ 0 h 2654340"/>
              <a:gd name="connsiteX2" fmla="*/ 2629950 w 2629950"/>
              <a:gd name="connsiteY2" fmla="*/ 772353 h 2654340"/>
              <a:gd name="connsiteX3" fmla="*/ 1968088 w 2629950"/>
              <a:gd name="connsiteY3" fmla="*/ 2654340 h 2654340"/>
              <a:gd name="connsiteX0" fmla="*/ 1906859 w 2568721"/>
              <a:gd name="connsiteY0" fmla="*/ 2628683 h 2628683"/>
              <a:gd name="connsiteX1" fmla="*/ 0 w 2568721"/>
              <a:gd name="connsiteY1" fmla="*/ 0 h 2628683"/>
              <a:gd name="connsiteX2" fmla="*/ 2568721 w 2568721"/>
              <a:gd name="connsiteY2" fmla="*/ 746696 h 2628683"/>
              <a:gd name="connsiteX3" fmla="*/ 1906859 w 2568721"/>
              <a:gd name="connsiteY3" fmla="*/ 2628683 h 2628683"/>
              <a:gd name="connsiteX0" fmla="*/ 1915607 w 2577469"/>
              <a:gd name="connsiteY0" fmla="*/ 2645788 h 2645788"/>
              <a:gd name="connsiteX1" fmla="*/ 0 w 2577469"/>
              <a:gd name="connsiteY1" fmla="*/ 0 h 2645788"/>
              <a:gd name="connsiteX2" fmla="*/ 2577469 w 2577469"/>
              <a:gd name="connsiteY2" fmla="*/ 763801 h 2645788"/>
              <a:gd name="connsiteX3" fmla="*/ 1915607 w 2577469"/>
              <a:gd name="connsiteY3" fmla="*/ 2645788 h 2645788"/>
              <a:gd name="connsiteX0" fmla="*/ 1889366 w 2551228"/>
              <a:gd name="connsiteY0" fmla="*/ 2662893 h 2662893"/>
              <a:gd name="connsiteX1" fmla="*/ 0 w 2551228"/>
              <a:gd name="connsiteY1" fmla="*/ 0 h 2662893"/>
              <a:gd name="connsiteX2" fmla="*/ 2551228 w 2551228"/>
              <a:gd name="connsiteY2" fmla="*/ 780906 h 2662893"/>
              <a:gd name="connsiteX3" fmla="*/ 1889366 w 2551228"/>
              <a:gd name="connsiteY3" fmla="*/ 2662893 h 2662893"/>
              <a:gd name="connsiteX0" fmla="*/ 1871873 w 2533735"/>
              <a:gd name="connsiteY0" fmla="*/ 2637236 h 2637236"/>
              <a:gd name="connsiteX1" fmla="*/ 0 w 2533735"/>
              <a:gd name="connsiteY1" fmla="*/ 0 h 2637236"/>
              <a:gd name="connsiteX2" fmla="*/ 2533735 w 2533735"/>
              <a:gd name="connsiteY2" fmla="*/ 755249 h 2637236"/>
              <a:gd name="connsiteX3" fmla="*/ 1871873 w 2533735"/>
              <a:gd name="connsiteY3" fmla="*/ 2637236 h 2637236"/>
              <a:gd name="connsiteX0" fmla="*/ 1871873 w 2533735"/>
              <a:gd name="connsiteY0" fmla="*/ 2644273 h 2644273"/>
              <a:gd name="connsiteX1" fmla="*/ 0 w 2533735"/>
              <a:gd name="connsiteY1" fmla="*/ 0 h 2644273"/>
              <a:gd name="connsiteX2" fmla="*/ 2533735 w 2533735"/>
              <a:gd name="connsiteY2" fmla="*/ 762286 h 2644273"/>
              <a:gd name="connsiteX3" fmla="*/ 1871873 w 2533735"/>
              <a:gd name="connsiteY3" fmla="*/ 2644273 h 2644273"/>
              <a:gd name="connsiteX0" fmla="*/ 1852767 w 2514629"/>
              <a:gd name="connsiteY0" fmla="*/ 2630263 h 2630263"/>
              <a:gd name="connsiteX1" fmla="*/ 0 w 2514629"/>
              <a:gd name="connsiteY1" fmla="*/ 0 h 2630263"/>
              <a:gd name="connsiteX2" fmla="*/ 2514629 w 2514629"/>
              <a:gd name="connsiteY2" fmla="*/ 748276 h 2630263"/>
              <a:gd name="connsiteX3" fmla="*/ 1852767 w 2514629"/>
              <a:gd name="connsiteY3" fmla="*/ 2630263 h 2630263"/>
              <a:gd name="connsiteX0" fmla="*/ 1859136 w 2520998"/>
              <a:gd name="connsiteY0" fmla="*/ 2644273 h 2644273"/>
              <a:gd name="connsiteX1" fmla="*/ 0 w 2520998"/>
              <a:gd name="connsiteY1" fmla="*/ 0 h 2644273"/>
              <a:gd name="connsiteX2" fmla="*/ 2520998 w 2520998"/>
              <a:gd name="connsiteY2" fmla="*/ 762286 h 2644273"/>
              <a:gd name="connsiteX3" fmla="*/ 1859136 w 2520998"/>
              <a:gd name="connsiteY3" fmla="*/ 2644273 h 2644273"/>
            </a:gdLst>
            <a:ahLst/>
            <a:cxnLst>
              <a:cxn ang="0">
                <a:pos x="connsiteX0" y="connsiteY0"/>
              </a:cxn>
              <a:cxn ang="0">
                <a:pos x="connsiteX1" y="connsiteY1"/>
              </a:cxn>
              <a:cxn ang="0">
                <a:pos x="connsiteX2" y="connsiteY2"/>
              </a:cxn>
              <a:cxn ang="0">
                <a:pos x="connsiteX3" y="connsiteY3"/>
              </a:cxn>
            </a:cxnLst>
            <a:rect l="l" t="t" r="r" b="b"/>
            <a:pathLst>
              <a:path w="2520998" h="2644273">
                <a:moveTo>
                  <a:pt x="1859136" y="2644273"/>
                </a:moveTo>
                <a:lnTo>
                  <a:pt x="0" y="0"/>
                </a:lnTo>
                <a:lnTo>
                  <a:pt x="2520998" y="762286"/>
                </a:lnTo>
                <a:lnTo>
                  <a:pt x="1859136" y="2644273"/>
                </a:lnTo>
                <a:close/>
              </a:path>
            </a:pathLst>
          </a:custGeom>
          <a:gradFill flip="none" rotWithShape="1">
            <a:gsLst>
              <a:gs pos="1000">
                <a:schemeClr val="bg2">
                  <a:lumMod val="20000"/>
                  <a:lumOff val="80000"/>
                </a:schemeClr>
              </a:gs>
              <a:gs pos="22000">
                <a:schemeClr val="bg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 name="Title 1"/>
          <p:cNvSpPr>
            <a:spLocks noGrp="1"/>
          </p:cNvSpPr>
          <p:nvPr>
            <p:ph type="title"/>
          </p:nvPr>
        </p:nvSpPr>
        <p:spPr>
          <a:xfrm>
            <a:off x="559763" y="613505"/>
            <a:ext cx="5261949" cy="689650"/>
          </a:xfrm>
        </p:spPr>
        <p:txBody>
          <a:bodyPr/>
          <a:lstStyle/>
          <a:p>
            <a:r>
              <a:rPr lang="en-GB" dirty="0"/>
              <a:t>Click to edit Master title style</a:t>
            </a:r>
          </a:p>
        </p:txBody>
      </p:sp>
      <p:sp>
        <p:nvSpPr>
          <p:cNvPr id="13" name="Text Placeholder 6"/>
          <p:cNvSpPr>
            <a:spLocks noGrp="1"/>
          </p:cNvSpPr>
          <p:nvPr>
            <p:ph type="body" sz="quarter" idx="25"/>
          </p:nvPr>
        </p:nvSpPr>
        <p:spPr>
          <a:xfrm>
            <a:off x="559766" y="410804"/>
            <a:ext cx="5261948" cy="202702"/>
          </a:xfrm>
        </p:spPr>
        <p:txBody>
          <a:bodyPr lIns="18000" anchor="t" anchorCtr="0">
            <a:normAutofit/>
          </a:bodyPr>
          <a:lstStyle>
            <a:lvl1pPr marL="0" indent="0">
              <a:buNone/>
              <a:defRPr sz="1000" cap="none" baseline="0">
                <a:solidFill>
                  <a:schemeClr val="tx1"/>
                </a:solidFill>
              </a:defRPr>
            </a:lvl1pPr>
          </a:lstStyle>
          <a:p>
            <a:pPr lvl="0"/>
            <a:r>
              <a:rPr lang="en-GB" dirty="0"/>
              <a:t>Click to edit Master text styles</a:t>
            </a:r>
          </a:p>
        </p:txBody>
      </p:sp>
      <p:sp>
        <p:nvSpPr>
          <p:cNvPr id="16" name="Content Placeholder 8"/>
          <p:cNvSpPr>
            <a:spLocks noGrp="1"/>
          </p:cNvSpPr>
          <p:nvPr>
            <p:ph sz="quarter" idx="15"/>
          </p:nvPr>
        </p:nvSpPr>
        <p:spPr>
          <a:xfrm>
            <a:off x="559762" y="1460744"/>
            <a:ext cx="5261951" cy="4525788"/>
          </a:xfrm>
        </p:spPr>
        <p:txBody>
          <a:bodyPr/>
          <a:lstStyle>
            <a:lvl1pPr marL="180975" indent="-180975">
              <a:buClr>
                <a:schemeClr val="accent3"/>
              </a:buClr>
              <a:buFont typeface="Verdana" pitchFamily="34" charset="0"/>
              <a:buChar char="›"/>
              <a:defRPr>
                <a:solidFill>
                  <a:schemeClr val="tx1">
                    <a:lumMod val="90000"/>
                    <a:lumOff val="10000"/>
                  </a:schemeClr>
                </a:solidFill>
              </a:defRPr>
            </a:lvl1pPr>
            <a:lvl2pPr marL="539750" indent="-182563">
              <a:buClr>
                <a:schemeClr val="accent3"/>
              </a:buClr>
              <a:buFont typeface="Verdana" pitchFamily="34" charset="0"/>
              <a:buChar char="›"/>
              <a:defRPr>
                <a:solidFill>
                  <a:schemeClr val="tx1">
                    <a:lumMod val="90000"/>
                    <a:lumOff val="10000"/>
                  </a:schemeClr>
                </a:solidFill>
              </a:defRPr>
            </a:lvl2pPr>
            <a:lvl3pPr marL="896938" indent="-182563">
              <a:buClr>
                <a:schemeClr val="accent3"/>
              </a:buClr>
              <a:buFont typeface="Verdana" pitchFamily="34" charset="0"/>
              <a:buChar char="›"/>
              <a:defRPr>
                <a:solidFill>
                  <a:schemeClr val="tx1">
                    <a:lumMod val="90000"/>
                    <a:lumOff val="10000"/>
                  </a:schemeClr>
                </a:solidFill>
              </a:defRPr>
            </a:lvl3pPr>
            <a:lvl4pPr marL="1254125" indent="-174625">
              <a:buClr>
                <a:schemeClr val="accent3"/>
              </a:buClr>
              <a:buFont typeface="Verdana" pitchFamily="34" charset="0"/>
              <a:buChar char="›"/>
              <a:defRPr>
                <a:solidFill>
                  <a:schemeClr val="tx1">
                    <a:lumMod val="90000"/>
                    <a:lumOff val="10000"/>
                  </a:schemeClr>
                </a:solidFill>
              </a:defRPr>
            </a:lvl4pPr>
            <a:lvl5pPr marL="1611313" indent="-171450">
              <a:buClr>
                <a:schemeClr val="accent3"/>
              </a:buClr>
              <a:buFont typeface="Verdana" pitchFamily="34" charset="0"/>
              <a:buChar char="›"/>
              <a:defRPr>
                <a:solidFill>
                  <a:schemeClr val="tx1">
                    <a:lumMod val="90000"/>
                    <a:lumOff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Rectangle 10"/>
          <p:cNvSpPr/>
          <p:nvPr userDrawn="1"/>
        </p:nvSpPr>
        <p:spPr>
          <a:xfrm>
            <a:off x="6180879" y="3718349"/>
            <a:ext cx="4303213" cy="1121688"/>
          </a:xfrm>
          <a:custGeom>
            <a:avLst/>
            <a:gdLst>
              <a:gd name="connsiteX0" fmla="*/ 0 w 2762491"/>
              <a:gd name="connsiteY0" fmla="*/ 0 h 5147590"/>
              <a:gd name="connsiteX1" fmla="*/ 2762491 w 2762491"/>
              <a:gd name="connsiteY1" fmla="*/ 0 h 5147590"/>
              <a:gd name="connsiteX2" fmla="*/ 2762491 w 2762491"/>
              <a:gd name="connsiteY2" fmla="*/ 5147590 h 5147590"/>
              <a:gd name="connsiteX3" fmla="*/ 0 w 2762491"/>
              <a:gd name="connsiteY3" fmla="*/ 5147590 h 5147590"/>
              <a:gd name="connsiteX4" fmla="*/ 0 w 2762491"/>
              <a:gd name="connsiteY4" fmla="*/ 0 h 5147590"/>
              <a:gd name="connsiteX0" fmla="*/ 0 w 2762491"/>
              <a:gd name="connsiteY0" fmla="*/ 0 h 5147590"/>
              <a:gd name="connsiteX1" fmla="*/ 2762491 w 2762491"/>
              <a:gd name="connsiteY1" fmla="*/ 0 h 5147590"/>
              <a:gd name="connsiteX2" fmla="*/ 1633959 w 2762491"/>
              <a:gd name="connsiteY2" fmla="*/ 4800349 h 5147590"/>
              <a:gd name="connsiteX3" fmla="*/ 0 w 2762491"/>
              <a:gd name="connsiteY3" fmla="*/ 5147590 h 5147590"/>
              <a:gd name="connsiteX4" fmla="*/ 0 w 2762491"/>
              <a:gd name="connsiteY4" fmla="*/ 0 h 5147590"/>
              <a:gd name="connsiteX0" fmla="*/ 0 w 2762491"/>
              <a:gd name="connsiteY0" fmla="*/ 0 h 5147590"/>
              <a:gd name="connsiteX1" fmla="*/ 2762491 w 2762491"/>
              <a:gd name="connsiteY1" fmla="*/ 0 h 5147590"/>
              <a:gd name="connsiteX2" fmla="*/ 1251995 w 2762491"/>
              <a:gd name="connsiteY2" fmla="*/ 4835073 h 5147590"/>
              <a:gd name="connsiteX3" fmla="*/ 0 w 2762491"/>
              <a:gd name="connsiteY3" fmla="*/ 5147590 h 5147590"/>
              <a:gd name="connsiteX4" fmla="*/ 0 w 2762491"/>
              <a:gd name="connsiteY4" fmla="*/ 0 h 5147590"/>
              <a:gd name="connsiteX0" fmla="*/ 0 w 2762491"/>
              <a:gd name="connsiteY0" fmla="*/ 0 h 5147590"/>
              <a:gd name="connsiteX1" fmla="*/ 2762491 w 2762491"/>
              <a:gd name="connsiteY1" fmla="*/ 0 h 5147590"/>
              <a:gd name="connsiteX2" fmla="*/ 1558724 w 2762491"/>
              <a:gd name="connsiteY2" fmla="*/ 5147589 h 5147590"/>
              <a:gd name="connsiteX3" fmla="*/ 0 w 2762491"/>
              <a:gd name="connsiteY3" fmla="*/ 5147590 h 5147590"/>
              <a:gd name="connsiteX4" fmla="*/ 0 w 2762491"/>
              <a:gd name="connsiteY4" fmla="*/ 0 h 5147590"/>
              <a:gd name="connsiteX0" fmla="*/ 0 w 2189545"/>
              <a:gd name="connsiteY0" fmla="*/ 0 h 5147590"/>
              <a:gd name="connsiteX1" fmla="*/ 2189545 w 2189545"/>
              <a:gd name="connsiteY1" fmla="*/ 162046 h 5147590"/>
              <a:gd name="connsiteX2" fmla="*/ 1558724 w 2189545"/>
              <a:gd name="connsiteY2" fmla="*/ 5147589 h 5147590"/>
              <a:gd name="connsiteX3" fmla="*/ 0 w 2189545"/>
              <a:gd name="connsiteY3" fmla="*/ 5147590 h 5147590"/>
              <a:gd name="connsiteX4" fmla="*/ 0 w 2189545"/>
              <a:gd name="connsiteY4" fmla="*/ 0 h 5147590"/>
              <a:gd name="connsiteX0" fmla="*/ 0 w 2762492"/>
              <a:gd name="connsiteY0" fmla="*/ 0 h 5147590"/>
              <a:gd name="connsiteX1" fmla="*/ 2762492 w 2762492"/>
              <a:gd name="connsiteY1" fmla="*/ 5788 h 5147590"/>
              <a:gd name="connsiteX2" fmla="*/ 1558724 w 2762492"/>
              <a:gd name="connsiteY2" fmla="*/ 5147589 h 5147590"/>
              <a:gd name="connsiteX3" fmla="*/ 0 w 2762492"/>
              <a:gd name="connsiteY3" fmla="*/ 5147590 h 5147590"/>
              <a:gd name="connsiteX4" fmla="*/ 0 w 2762492"/>
              <a:gd name="connsiteY4" fmla="*/ 0 h 5147590"/>
              <a:gd name="connsiteX0" fmla="*/ 1163256 w 2762492"/>
              <a:gd name="connsiteY0" fmla="*/ 52086 h 5141802"/>
              <a:gd name="connsiteX1" fmla="*/ 2762492 w 2762492"/>
              <a:gd name="connsiteY1" fmla="*/ 0 h 5141802"/>
              <a:gd name="connsiteX2" fmla="*/ 1558724 w 2762492"/>
              <a:gd name="connsiteY2" fmla="*/ 5141801 h 5141802"/>
              <a:gd name="connsiteX3" fmla="*/ 0 w 2762492"/>
              <a:gd name="connsiteY3" fmla="*/ 5141802 h 5141802"/>
              <a:gd name="connsiteX4" fmla="*/ 1163256 w 2762492"/>
              <a:gd name="connsiteY4" fmla="*/ 52086 h 5141802"/>
              <a:gd name="connsiteX0" fmla="*/ 0 w 2762492"/>
              <a:gd name="connsiteY0" fmla="*/ 5141802 h 5141802"/>
              <a:gd name="connsiteX1" fmla="*/ 2762492 w 2762492"/>
              <a:gd name="connsiteY1" fmla="*/ 0 h 5141802"/>
              <a:gd name="connsiteX2" fmla="*/ 1558724 w 2762492"/>
              <a:gd name="connsiteY2" fmla="*/ 5141801 h 5141802"/>
              <a:gd name="connsiteX3" fmla="*/ 0 w 2762492"/>
              <a:gd name="connsiteY3" fmla="*/ 5141802 h 5141802"/>
              <a:gd name="connsiteX0" fmla="*/ 0 w 2033287"/>
              <a:gd name="connsiteY0" fmla="*/ 4968182 h 5141801"/>
              <a:gd name="connsiteX1" fmla="*/ 2033287 w 2033287"/>
              <a:gd name="connsiteY1" fmla="*/ 0 h 5141801"/>
              <a:gd name="connsiteX2" fmla="*/ 829519 w 2033287"/>
              <a:gd name="connsiteY2" fmla="*/ 5141801 h 5141801"/>
              <a:gd name="connsiteX3" fmla="*/ 0 w 2033287"/>
              <a:gd name="connsiteY3" fmla="*/ 4968182 h 5141801"/>
              <a:gd name="connsiteX0" fmla="*/ 0 w 2513636"/>
              <a:gd name="connsiteY0" fmla="*/ 5153377 h 5153377"/>
              <a:gd name="connsiteX1" fmla="*/ 2513636 w 2513636"/>
              <a:gd name="connsiteY1" fmla="*/ 0 h 5153377"/>
              <a:gd name="connsiteX2" fmla="*/ 1309868 w 2513636"/>
              <a:gd name="connsiteY2" fmla="*/ 5141801 h 5153377"/>
              <a:gd name="connsiteX3" fmla="*/ 0 w 2513636"/>
              <a:gd name="connsiteY3" fmla="*/ 5153377 h 5153377"/>
              <a:gd name="connsiteX0" fmla="*/ 0 w 2513636"/>
              <a:gd name="connsiteY0" fmla="*/ 5159164 h 5159164"/>
              <a:gd name="connsiteX1" fmla="*/ 2513636 w 2513636"/>
              <a:gd name="connsiteY1" fmla="*/ 0 h 5159164"/>
              <a:gd name="connsiteX2" fmla="*/ 1309868 w 2513636"/>
              <a:gd name="connsiteY2" fmla="*/ 5147588 h 5159164"/>
              <a:gd name="connsiteX3" fmla="*/ 0 w 2513636"/>
              <a:gd name="connsiteY3" fmla="*/ 5159164 h 5159164"/>
              <a:gd name="connsiteX0" fmla="*/ 0 w 1309868"/>
              <a:gd name="connsiteY0" fmla="*/ 4765625 h 4765625"/>
              <a:gd name="connsiteX1" fmla="*/ 1075301 w 1309868"/>
              <a:gd name="connsiteY1" fmla="*/ 0 h 4765625"/>
              <a:gd name="connsiteX2" fmla="*/ 1309868 w 1309868"/>
              <a:gd name="connsiteY2" fmla="*/ 4754049 h 4765625"/>
              <a:gd name="connsiteX3" fmla="*/ 0 w 1309868"/>
              <a:gd name="connsiteY3" fmla="*/ 4765625 h 4765625"/>
              <a:gd name="connsiteX0" fmla="*/ 0 w 2777799"/>
              <a:gd name="connsiteY0" fmla="*/ 5058138 h 5058138"/>
              <a:gd name="connsiteX1" fmla="*/ 1075301 w 2777799"/>
              <a:gd name="connsiteY1" fmla="*/ 292513 h 5058138"/>
              <a:gd name="connsiteX2" fmla="*/ 2777799 w 2777799"/>
              <a:gd name="connsiteY2" fmla="*/ 0 h 5058138"/>
              <a:gd name="connsiteX3" fmla="*/ 0 w 2777799"/>
              <a:gd name="connsiteY3" fmla="*/ 5058138 h 5058138"/>
              <a:gd name="connsiteX0" fmla="*/ 0 w 2777799"/>
              <a:gd name="connsiteY0" fmla="*/ 5060780 h 5060780"/>
              <a:gd name="connsiteX1" fmla="*/ 1057543 w 2777799"/>
              <a:gd name="connsiteY1" fmla="*/ 0 h 5060780"/>
              <a:gd name="connsiteX2" fmla="*/ 2777799 w 2777799"/>
              <a:gd name="connsiteY2" fmla="*/ 2642 h 5060780"/>
              <a:gd name="connsiteX3" fmla="*/ 0 w 2777799"/>
              <a:gd name="connsiteY3" fmla="*/ 5060780 h 5060780"/>
              <a:gd name="connsiteX0" fmla="*/ 806966 w 1720256"/>
              <a:gd name="connsiteY0" fmla="*/ 1860380 h 1860380"/>
              <a:gd name="connsiteX1" fmla="*/ 0 w 1720256"/>
              <a:gd name="connsiteY1" fmla="*/ 0 h 1860380"/>
              <a:gd name="connsiteX2" fmla="*/ 1720256 w 1720256"/>
              <a:gd name="connsiteY2" fmla="*/ 2642 h 1860380"/>
              <a:gd name="connsiteX3" fmla="*/ 806966 w 1720256"/>
              <a:gd name="connsiteY3" fmla="*/ 1860380 h 1860380"/>
              <a:gd name="connsiteX0" fmla="*/ 262410 w 1720256"/>
              <a:gd name="connsiteY0" fmla="*/ 2919464 h 2919464"/>
              <a:gd name="connsiteX1" fmla="*/ 0 w 1720256"/>
              <a:gd name="connsiteY1" fmla="*/ 0 h 2919464"/>
              <a:gd name="connsiteX2" fmla="*/ 1720256 w 1720256"/>
              <a:gd name="connsiteY2" fmla="*/ 2642 h 2919464"/>
              <a:gd name="connsiteX3" fmla="*/ 262410 w 1720256"/>
              <a:gd name="connsiteY3" fmla="*/ 2919464 h 2919464"/>
              <a:gd name="connsiteX0" fmla="*/ 2597872 w 4055718"/>
              <a:gd name="connsiteY0" fmla="*/ 2916822 h 2916822"/>
              <a:gd name="connsiteX1" fmla="*/ 0 w 4055718"/>
              <a:gd name="connsiteY1" fmla="*/ 5910 h 2916822"/>
              <a:gd name="connsiteX2" fmla="*/ 4055718 w 4055718"/>
              <a:gd name="connsiteY2" fmla="*/ 0 h 2916822"/>
              <a:gd name="connsiteX3" fmla="*/ 2597872 w 4055718"/>
              <a:gd name="connsiteY3" fmla="*/ 2916822 h 2916822"/>
              <a:gd name="connsiteX0" fmla="*/ 3078960 w 4055718"/>
              <a:gd name="connsiteY0" fmla="*/ 1899089 h 1899089"/>
              <a:gd name="connsiteX1" fmla="*/ 0 w 4055718"/>
              <a:gd name="connsiteY1" fmla="*/ 5910 h 1899089"/>
              <a:gd name="connsiteX2" fmla="*/ 4055718 w 4055718"/>
              <a:gd name="connsiteY2" fmla="*/ 0 h 1899089"/>
              <a:gd name="connsiteX3" fmla="*/ 3078960 w 4055718"/>
              <a:gd name="connsiteY3" fmla="*/ 1899089 h 1899089"/>
              <a:gd name="connsiteX0" fmla="*/ 3078960 w 3959500"/>
              <a:gd name="connsiteY0" fmla="*/ 1893179 h 1893179"/>
              <a:gd name="connsiteX1" fmla="*/ 0 w 3959500"/>
              <a:gd name="connsiteY1" fmla="*/ 0 h 1893179"/>
              <a:gd name="connsiteX2" fmla="*/ 3959500 w 3959500"/>
              <a:gd name="connsiteY2" fmla="*/ 2642 h 1893179"/>
              <a:gd name="connsiteX3" fmla="*/ 3078960 w 3959500"/>
              <a:gd name="connsiteY3" fmla="*/ 1893179 h 1893179"/>
              <a:gd name="connsiteX0" fmla="*/ 3140191 w 3959500"/>
              <a:gd name="connsiteY0" fmla="*/ 1790551 h 1790551"/>
              <a:gd name="connsiteX1" fmla="*/ 0 w 3959500"/>
              <a:gd name="connsiteY1" fmla="*/ 0 h 1790551"/>
              <a:gd name="connsiteX2" fmla="*/ 3959500 w 3959500"/>
              <a:gd name="connsiteY2" fmla="*/ 2642 h 1790551"/>
              <a:gd name="connsiteX3" fmla="*/ 3140191 w 3959500"/>
              <a:gd name="connsiteY3" fmla="*/ 1790551 h 1790551"/>
              <a:gd name="connsiteX0" fmla="*/ 3140191 w 3950753"/>
              <a:gd name="connsiteY0" fmla="*/ 1790551 h 1790551"/>
              <a:gd name="connsiteX1" fmla="*/ 0 w 3950753"/>
              <a:gd name="connsiteY1" fmla="*/ 0 h 1790551"/>
              <a:gd name="connsiteX2" fmla="*/ 3950753 w 3950753"/>
              <a:gd name="connsiteY2" fmla="*/ 2642 h 1790551"/>
              <a:gd name="connsiteX3" fmla="*/ 3140191 w 3950753"/>
              <a:gd name="connsiteY3" fmla="*/ 1790551 h 1790551"/>
              <a:gd name="connsiteX0" fmla="*/ 3070214 w 3880776"/>
              <a:gd name="connsiteY0" fmla="*/ 1787909 h 1787909"/>
              <a:gd name="connsiteX1" fmla="*/ 0 w 3880776"/>
              <a:gd name="connsiteY1" fmla="*/ 91434 h 1787909"/>
              <a:gd name="connsiteX2" fmla="*/ 3880776 w 3880776"/>
              <a:gd name="connsiteY2" fmla="*/ 0 h 1787909"/>
              <a:gd name="connsiteX3" fmla="*/ 3070214 w 3880776"/>
              <a:gd name="connsiteY3" fmla="*/ 1787909 h 1787909"/>
              <a:gd name="connsiteX0" fmla="*/ 3070214 w 3880776"/>
              <a:gd name="connsiteY0" fmla="*/ 1799103 h 1799103"/>
              <a:gd name="connsiteX1" fmla="*/ 0 w 3880776"/>
              <a:gd name="connsiteY1" fmla="*/ 0 h 1799103"/>
              <a:gd name="connsiteX2" fmla="*/ 3880776 w 3880776"/>
              <a:gd name="connsiteY2" fmla="*/ 11194 h 1799103"/>
              <a:gd name="connsiteX3" fmla="*/ 3070214 w 3880776"/>
              <a:gd name="connsiteY3" fmla="*/ 1799103 h 1799103"/>
              <a:gd name="connsiteX0" fmla="*/ 3070214 w 3854535"/>
              <a:gd name="connsiteY0" fmla="*/ 1799103 h 1799103"/>
              <a:gd name="connsiteX1" fmla="*/ 0 w 3854535"/>
              <a:gd name="connsiteY1" fmla="*/ 0 h 1799103"/>
              <a:gd name="connsiteX2" fmla="*/ 3854535 w 3854535"/>
              <a:gd name="connsiteY2" fmla="*/ 11194 h 1799103"/>
              <a:gd name="connsiteX3" fmla="*/ 3070214 w 3854535"/>
              <a:gd name="connsiteY3" fmla="*/ 1799103 h 1799103"/>
              <a:gd name="connsiteX0" fmla="*/ 3070214 w 3933258"/>
              <a:gd name="connsiteY0" fmla="*/ 1799103 h 1799103"/>
              <a:gd name="connsiteX1" fmla="*/ 0 w 3933258"/>
              <a:gd name="connsiteY1" fmla="*/ 0 h 1799103"/>
              <a:gd name="connsiteX2" fmla="*/ 3933258 w 3933258"/>
              <a:gd name="connsiteY2" fmla="*/ 2641 h 1799103"/>
              <a:gd name="connsiteX3" fmla="*/ 3070214 w 3933258"/>
              <a:gd name="connsiteY3" fmla="*/ 1799103 h 1799103"/>
              <a:gd name="connsiteX0" fmla="*/ 3017732 w 3880776"/>
              <a:gd name="connsiteY0" fmla="*/ 1796462 h 1796462"/>
              <a:gd name="connsiteX1" fmla="*/ 0 w 3880776"/>
              <a:gd name="connsiteY1" fmla="*/ 5911 h 1796462"/>
              <a:gd name="connsiteX2" fmla="*/ 3880776 w 3880776"/>
              <a:gd name="connsiteY2" fmla="*/ 0 h 1796462"/>
              <a:gd name="connsiteX3" fmla="*/ 3017732 w 3880776"/>
              <a:gd name="connsiteY3" fmla="*/ 1796462 h 1796462"/>
              <a:gd name="connsiteX0" fmla="*/ 3245155 w 4108199"/>
              <a:gd name="connsiteY0" fmla="*/ 2945121 h 2945121"/>
              <a:gd name="connsiteX1" fmla="*/ 0 w 4108199"/>
              <a:gd name="connsiteY1" fmla="*/ 0 h 2945121"/>
              <a:gd name="connsiteX2" fmla="*/ 4108199 w 4108199"/>
              <a:gd name="connsiteY2" fmla="*/ 1148659 h 2945121"/>
              <a:gd name="connsiteX3" fmla="*/ 3245155 w 4108199"/>
              <a:gd name="connsiteY3" fmla="*/ 2945121 h 2945121"/>
              <a:gd name="connsiteX0" fmla="*/ 3245155 w 4309381"/>
              <a:gd name="connsiteY0" fmla="*/ 2945121 h 2945121"/>
              <a:gd name="connsiteX1" fmla="*/ 0 w 4309381"/>
              <a:gd name="connsiteY1" fmla="*/ 0 h 2945121"/>
              <a:gd name="connsiteX2" fmla="*/ 4309381 w 4309381"/>
              <a:gd name="connsiteY2" fmla="*/ 866431 h 2945121"/>
              <a:gd name="connsiteX3" fmla="*/ 3245155 w 4309381"/>
              <a:gd name="connsiteY3" fmla="*/ 2945121 h 2945121"/>
              <a:gd name="connsiteX0" fmla="*/ 5291963 w 5291963"/>
              <a:gd name="connsiteY0" fmla="*/ 2047122 h 2047122"/>
              <a:gd name="connsiteX1" fmla="*/ 0 w 5291963"/>
              <a:gd name="connsiteY1" fmla="*/ 0 h 2047122"/>
              <a:gd name="connsiteX2" fmla="*/ 4309381 w 5291963"/>
              <a:gd name="connsiteY2" fmla="*/ 866431 h 2047122"/>
              <a:gd name="connsiteX3" fmla="*/ 5291963 w 5291963"/>
              <a:gd name="connsiteY3" fmla="*/ 2047122 h 2047122"/>
              <a:gd name="connsiteX0" fmla="*/ 3761231 w 4309381"/>
              <a:gd name="connsiteY0" fmla="*/ 1448456 h 1448456"/>
              <a:gd name="connsiteX1" fmla="*/ 0 w 4309381"/>
              <a:gd name="connsiteY1" fmla="*/ 0 h 1448456"/>
              <a:gd name="connsiteX2" fmla="*/ 4309381 w 4309381"/>
              <a:gd name="connsiteY2" fmla="*/ 866431 h 1448456"/>
              <a:gd name="connsiteX3" fmla="*/ 3761231 w 4309381"/>
              <a:gd name="connsiteY3" fmla="*/ 1448456 h 1448456"/>
              <a:gd name="connsiteX0" fmla="*/ 3761231 w 4834203"/>
              <a:gd name="connsiteY0" fmla="*/ 1448456 h 1448456"/>
              <a:gd name="connsiteX1" fmla="*/ 0 w 4834203"/>
              <a:gd name="connsiteY1" fmla="*/ 0 h 1448456"/>
              <a:gd name="connsiteX2" fmla="*/ 4834203 w 4834203"/>
              <a:gd name="connsiteY2" fmla="*/ 977611 h 1448456"/>
              <a:gd name="connsiteX3" fmla="*/ 3761231 w 4834203"/>
              <a:gd name="connsiteY3" fmla="*/ 1448456 h 1448456"/>
              <a:gd name="connsiteX0" fmla="*/ 3761231 w 4877937"/>
              <a:gd name="connsiteY0" fmla="*/ 1448456 h 1448456"/>
              <a:gd name="connsiteX1" fmla="*/ 0 w 4877937"/>
              <a:gd name="connsiteY1" fmla="*/ 0 h 1448456"/>
              <a:gd name="connsiteX2" fmla="*/ 4877937 w 4877937"/>
              <a:gd name="connsiteY2" fmla="*/ 986163 h 1448456"/>
              <a:gd name="connsiteX3" fmla="*/ 3761231 w 4877937"/>
              <a:gd name="connsiteY3" fmla="*/ 1448456 h 1448456"/>
              <a:gd name="connsiteX0" fmla="*/ 4111113 w 4877937"/>
              <a:gd name="connsiteY0" fmla="*/ 1243199 h 1243199"/>
              <a:gd name="connsiteX1" fmla="*/ 0 w 4877937"/>
              <a:gd name="connsiteY1" fmla="*/ 0 h 1243199"/>
              <a:gd name="connsiteX2" fmla="*/ 4877937 w 4877937"/>
              <a:gd name="connsiteY2" fmla="*/ 986163 h 1243199"/>
              <a:gd name="connsiteX3" fmla="*/ 4111113 w 4877937"/>
              <a:gd name="connsiteY3" fmla="*/ 1243199 h 1243199"/>
            </a:gdLst>
            <a:ahLst/>
            <a:cxnLst>
              <a:cxn ang="0">
                <a:pos x="connsiteX0" y="connsiteY0"/>
              </a:cxn>
              <a:cxn ang="0">
                <a:pos x="connsiteX1" y="connsiteY1"/>
              </a:cxn>
              <a:cxn ang="0">
                <a:pos x="connsiteX2" y="connsiteY2"/>
              </a:cxn>
              <a:cxn ang="0">
                <a:pos x="connsiteX3" y="connsiteY3"/>
              </a:cxn>
            </a:cxnLst>
            <a:rect l="l" t="t" r="r" b="b"/>
            <a:pathLst>
              <a:path w="4877937" h="1243199">
                <a:moveTo>
                  <a:pt x="4111113" y="1243199"/>
                </a:moveTo>
                <a:lnTo>
                  <a:pt x="0" y="0"/>
                </a:lnTo>
                <a:lnTo>
                  <a:pt x="4877937" y="986163"/>
                </a:lnTo>
                <a:lnTo>
                  <a:pt x="4111113" y="1243199"/>
                </a:lnTo>
                <a:close/>
              </a:path>
            </a:pathLst>
          </a:custGeom>
          <a:gradFill flip="none" rotWithShape="1">
            <a:gsLst>
              <a:gs pos="1000">
                <a:schemeClr val="bg2">
                  <a:lumMod val="40000"/>
                  <a:lumOff val="60000"/>
                </a:schemeClr>
              </a:gs>
              <a:gs pos="92000">
                <a:schemeClr val="bg2">
                  <a:lumMod val="60000"/>
                  <a:lumOff val="4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Tree>
    <p:extLst>
      <p:ext uri="{BB962C8B-B14F-4D97-AF65-F5344CB8AC3E}">
        <p14:creationId xmlns:p14="http://schemas.microsoft.com/office/powerpoint/2010/main" val="108573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quare Image 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2021-10-14</a:t>
            </a:r>
            <a:endParaRPr lang="en-GB" dirty="0"/>
          </a:p>
        </p:txBody>
      </p:sp>
      <p:sp>
        <p:nvSpPr>
          <p:cNvPr id="4" name="Footer Placeholder 3"/>
          <p:cNvSpPr>
            <a:spLocks noGrp="1"/>
          </p:cNvSpPr>
          <p:nvPr>
            <p:ph type="ftr" sz="quarter" idx="11"/>
          </p:nvPr>
        </p:nvSpPr>
        <p:spPr/>
        <p:txBody>
          <a:bodyPr/>
          <a:lstStyle/>
          <a:p>
            <a:r>
              <a:rPr lang="en-GB"/>
              <a:t>Comparable experience for large-scale bridge piers</a:t>
            </a:r>
            <a:endParaRPr lang="en-GB" dirty="0"/>
          </a:p>
        </p:txBody>
      </p:sp>
      <p:sp>
        <p:nvSpPr>
          <p:cNvPr id="5" name="Slide Number Placeholder 4"/>
          <p:cNvSpPr>
            <a:spLocks noGrp="1"/>
          </p:cNvSpPr>
          <p:nvPr>
            <p:ph type="sldNum" sz="quarter" idx="12"/>
          </p:nvPr>
        </p:nvSpPr>
        <p:spPr/>
        <p:txBody>
          <a:bodyPr/>
          <a:lstStyle/>
          <a:p>
            <a:fld id="{AF54B9EF-527F-4F31-BDA9-861CCA0FE377}" type="slidenum">
              <a:rPr lang="en-GB" smtClean="0"/>
              <a:pPr/>
              <a:t>‹#›</a:t>
            </a:fld>
            <a:endParaRPr lang="en-GB" dirty="0"/>
          </a:p>
        </p:txBody>
      </p:sp>
      <p:sp>
        <p:nvSpPr>
          <p:cNvPr id="17" name="Rectangle 10"/>
          <p:cNvSpPr/>
          <p:nvPr userDrawn="1"/>
        </p:nvSpPr>
        <p:spPr>
          <a:xfrm>
            <a:off x="5141726" y="4855632"/>
            <a:ext cx="2016567" cy="1613187"/>
          </a:xfrm>
          <a:custGeom>
            <a:avLst/>
            <a:gdLst>
              <a:gd name="connsiteX0" fmla="*/ 0 w 2762491"/>
              <a:gd name="connsiteY0" fmla="*/ 0 h 5147590"/>
              <a:gd name="connsiteX1" fmla="*/ 2762491 w 2762491"/>
              <a:gd name="connsiteY1" fmla="*/ 0 h 5147590"/>
              <a:gd name="connsiteX2" fmla="*/ 2762491 w 2762491"/>
              <a:gd name="connsiteY2" fmla="*/ 5147590 h 5147590"/>
              <a:gd name="connsiteX3" fmla="*/ 0 w 2762491"/>
              <a:gd name="connsiteY3" fmla="*/ 5147590 h 5147590"/>
              <a:gd name="connsiteX4" fmla="*/ 0 w 2762491"/>
              <a:gd name="connsiteY4" fmla="*/ 0 h 5147590"/>
              <a:gd name="connsiteX0" fmla="*/ 0 w 2762491"/>
              <a:gd name="connsiteY0" fmla="*/ 0 h 5147590"/>
              <a:gd name="connsiteX1" fmla="*/ 2762491 w 2762491"/>
              <a:gd name="connsiteY1" fmla="*/ 0 h 5147590"/>
              <a:gd name="connsiteX2" fmla="*/ 1633959 w 2762491"/>
              <a:gd name="connsiteY2" fmla="*/ 4800349 h 5147590"/>
              <a:gd name="connsiteX3" fmla="*/ 0 w 2762491"/>
              <a:gd name="connsiteY3" fmla="*/ 5147590 h 5147590"/>
              <a:gd name="connsiteX4" fmla="*/ 0 w 2762491"/>
              <a:gd name="connsiteY4" fmla="*/ 0 h 5147590"/>
              <a:gd name="connsiteX0" fmla="*/ 0 w 2762491"/>
              <a:gd name="connsiteY0" fmla="*/ 0 h 5147590"/>
              <a:gd name="connsiteX1" fmla="*/ 2762491 w 2762491"/>
              <a:gd name="connsiteY1" fmla="*/ 0 h 5147590"/>
              <a:gd name="connsiteX2" fmla="*/ 1251995 w 2762491"/>
              <a:gd name="connsiteY2" fmla="*/ 4835073 h 5147590"/>
              <a:gd name="connsiteX3" fmla="*/ 0 w 2762491"/>
              <a:gd name="connsiteY3" fmla="*/ 5147590 h 5147590"/>
              <a:gd name="connsiteX4" fmla="*/ 0 w 2762491"/>
              <a:gd name="connsiteY4" fmla="*/ 0 h 5147590"/>
              <a:gd name="connsiteX0" fmla="*/ 0 w 2762491"/>
              <a:gd name="connsiteY0" fmla="*/ 0 h 5147590"/>
              <a:gd name="connsiteX1" fmla="*/ 2762491 w 2762491"/>
              <a:gd name="connsiteY1" fmla="*/ 0 h 5147590"/>
              <a:gd name="connsiteX2" fmla="*/ 1558724 w 2762491"/>
              <a:gd name="connsiteY2" fmla="*/ 5147589 h 5147590"/>
              <a:gd name="connsiteX3" fmla="*/ 0 w 2762491"/>
              <a:gd name="connsiteY3" fmla="*/ 5147590 h 5147590"/>
              <a:gd name="connsiteX4" fmla="*/ 0 w 2762491"/>
              <a:gd name="connsiteY4" fmla="*/ 0 h 5147590"/>
              <a:gd name="connsiteX0" fmla="*/ 0 w 2189545"/>
              <a:gd name="connsiteY0" fmla="*/ 0 h 5147590"/>
              <a:gd name="connsiteX1" fmla="*/ 2189545 w 2189545"/>
              <a:gd name="connsiteY1" fmla="*/ 162046 h 5147590"/>
              <a:gd name="connsiteX2" fmla="*/ 1558724 w 2189545"/>
              <a:gd name="connsiteY2" fmla="*/ 5147589 h 5147590"/>
              <a:gd name="connsiteX3" fmla="*/ 0 w 2189545"/>
              <a:gd name="connsiteY3" fmla="*/ 5147590 h 5147590"/>
              <a:gd name="connsiteX4" fmla="*/ 0 w 2189545"/>
              <a:gd name="connsiteY4" fmla="*/ 0 h 5147590"/>
              <a:gd name="connsiteX0" fmla="*/ 0 w 2762492"/>
              <a:gd name="connsiteY0" fmla="*/ 0 h 5147590"/>
              <a:gd name="connsiteX1" fmla="*/ 2762492 w 2762492"/>
              <a:gd name="connsiteY1" fmla="*/ 5788 h 5147590"/>
              <a:gd name="connsiteX2" fmla="*/ 1558724 w 2762492"/>
              <a:gd name="connsiteY2" fmla="*/ 5147589 h 5147590"/>
              <a:gd name="connsiteX3" fmla="*/ 0 w 2762492"/>
              <a:gd name="connsiteY3" fmla="*/ 5147590 h 5147590"/>
              <a:gd name="connsiteX4" fmla="*/ 0 w 2762492"/>
              <a:gd name="connsiteY4" fmla="*/ 0 h 5147590"/>
              <a:gd name="connsiteX0" fmla="*/ 1163256 w 2762492"/>
              <a:gd name="connsiteY0" fmla="*/ 52086 h 5141802"/>
              <a:gd name="connsiteX1" fmla="*/ 2762492 w 2762492"/>
              <a:gd name="connsiteY1" fmla="*/ 0 h 5141802"/>
              <a:gd name="connsiteX2" fmla="*/ 1558724 w 2762492"/>
              <a:gd name="connsiteY2" fmla="*/ 5141801 h 5141802"/>
              <a:gd name="connsiteX3" fmla="*/ 0 w 2762492"/>
              <a:gd name="connsiteY3" fmla="*/ 5141802 h 5141802"/>
              <a:gd name="connsiteX4" fmla="*/ 1163256 w 2762492"/>
              <a:gd name="connsiteY4" fmla="*/ 52086 h 5141802"/>
              <a:gd name="connsiteX0" fmla="*/ 0 w 2762492"/>
              <a:gd name="connsiteY0" fmla="*/ 5141802 h 5141802"/>
              <a:gd name="connsiteX1" fmla="*/ 2762492 w 2762492"/>
              <a:gd name="connsiteY1" fmla="*/ 0 h 5141802"/>
              <a:gd name="connsiteX2" fmla="*/ 1558724 w 2762492"/>
              <a:gd name="connsiteY2" fmla="*/ 5141801 h 5141802"/>
              <a:gd name="connsiteX3" fmla="*/ 0 w 2762492"/>
              <a:gd name="connsiteY3" fmla="*/ 5141802 h 5141802"/>
              <a:gd name="connsiteX0" fmla="*/ 0 w 2033287"/>
              <a:gd name="connsiteY0" fmla="*/ 4968182 h 5141801"/>
              <a:gd name="connsiteX1" fmla="*/ 2033287 w 2033287"/>
              <a:gd name="connsiteY1" fmla="*/ 0 h 5141801"/>
              <a:gd name="connsiteX2" fmla="*/ 829519 w 2033287"/>
              <a:gd name="connsiteY2" fmla="*/ 5141801 h 5141801"/>
              <a:gd name="connsiteX3" fmla="*/ 0 w 2033287"/>
              <a:gd name="connsiteY3" fmla="*/ 4968182 h 5141801"/>
              <a:gd name="connsiteX0" fmla="*/ 0 w 2513636"/>
              <a:gd name="connsiteY0" fmla="*/ 5153377 h 5153377"/>
              <a:gd name="connsiteX1" fmla="*/ 2513636 w 2513636"/>
              <a:gd name="connsiteY1" fmla="*/ 0 h 5153377"/>
              <a:gd name="connsiteX2" fmla="*/ 1309868 w 2513636"/>
              <a:gd name="connsiteY2" fmla="*/ 5141801 h 5153377"/>
              <a:gd name="connsiteX3" fmla="*/ 0 w 2513636"/>
              <a:gd name="connsiteY3" fmla="*/ 5153377 h 5153377"/>
              <a:gd name="connsiteX0" fmla="*/ 0 w 2513636"/>
              <a:gd name="connsiteY0" fmla="*/ 5159164 h 5159164"/>
              <a:gd name="connsiteX1" fmla="*/ 2513636 w 2513636"/>
              <a:gd name="connsiteY1" fmla="*/ 0 h 5159164"/>
              <a:gd name="connsiteX2" fmla="*/ 1309868 w 2513636"/>
              <a:gd name="connsiteY2" fmla="*/ 5147588 h 5159164"/>
              <a:gd name="connsiteX3" fmla="*/ 0 w 2513636"/>
              <a:gd name="connsiteY3" fmla="*/ 5159164 h 5159164"/>
              <a:gd name="connsiteX0" fmla="*/ 0 w 1309868"/>
              <a:gd name="connsiteY0" fmla="*/ 4765625 h 4765625"/>
              <a:gd name="connsiteX1" fmla="*/ 1075301 w 1309868"/>
              <a:gd name="connsiteY1" fmla="*/ 0 h 4765625"/>
              <a:gd name="connsiteX2" fmla="*/ 1309868 w 1309868"/>
              <a:gd name="connsiteY2" fmla="*/ 4754049 h 4765625"/>
              <a:gd name="connsiteX3" fmla="*/ 0 w 1309868"/>
              <a:gd name="connsiteY3" fmla="*/ 4765625 h 4765625"/>
              <a:gd name="connsiteX0" fmla="*/ 0 w 2777799"/>
              <a:gd name="connsiteY0" fmla="*/ 5058138 h 5058138"/>
              <a:gd name="connsiteX1" fmla="*/ 1075301 w 2777799"/>
              <a:gd name="connsiteY1" fmla="*/ 292513 h 5058138"/>
              <a:gd name="connsiteX2" fmla="*/ 2777799 w 2777799"/>
              <a:gd name="connsiteY2" fmla="*/ 0 h 5058138"/>
              <a:gd name="connsiteX3" fmla="*/ 0 w 2777799"/>
              <a:gd name="connsiteY3" fmla="*/ 5058138 h 5058138"/>
              <a:gd name="connsiteX0" fmla="*/ 0 w 2777799"/>
              <a:gd name="connsiteY0" fmla="*/ 5060780 h 5060780"/>
              <a:gd name="connsiteX1" fmla="*/ 1057543 w 2777799"/>
              <a:gd name="connsiteY1" fmla="*/ 0 h 5060780"/>
              <a:gd name="connsiteX2" fmla="*/ 2777799 w 2777799"/>
              <a:gd name="connsiteY2" fmla="*/ 2642 h 5060780"/>
              <a:gd name="connsiteX3" fmla="*/ 0 w 2777799"/>
              <a:gd name="connsiteY3" fmla="*/ 5060780 h 5060780"/>
              <a:gd name="connsiteX0" fmla="*/ 806966 w 1720256"/>
              <a:gd name="connsiteY0" fmla="*/ 1860380 h 1860380"/>
              <a:gd name="connsiteX1" fmla="*/ 0 w 1720256"/>
              <a:gd name="connsiteY1" fmla="*/ 0 h 1860380"/>
              <a:gd name="connsiteX2" fmla="*/ 1720256 w 1720256"/>
              <a:gd name="connsiteY2" fmla="*/ 2642 h 1860380"/>
              <a:gd name="connsiteX3" fmla="*/ 806966 w 1720256"/>
              <a:gd name="connsiteY3" fmla="*/ 1860380 h 1860380"/>
              <a:gd name="connsiteX0" fmla="*/ 262410 w 1720256"/>
              <a:gd name="connsiteY0" fmla="*/ 2919464 h 2919464"/>
              <a:gd name="connsiteX1" fmla="*/ 0 w 1720256"/>
              <a:gd name="connsiteY1" fmla="*/ 0 h 2919464"/>
              <a:gd name="connsiteX2" fmla="*/ 1720256 w 1720256"/>
              <a:gd name="connsiteY2" fmla="*/ 2642 h 2919464"/>
              <a:gd name="connsiteX3" fmla="*/ 262410 w 1720256"/>
              <a:gd name="connsiteY3" fmla="*/ 2919464 h 2919464"/>
              <a:gd name="connsiteX0" fmla="*/ 2597872 w 4055718"/>
              <a:gd name="connsiteY0" fmla="*/ 2916822 h 2916822"/>
              <a:gd name="connsiteX1" fmla="*/ 0 w 4055718"/>
              <a:gd name="connsiteY1" fmla="*/ 5910 h 2916822"/>
              <a:gd name="connsiteX2" fmla="*/ 4055718 w 4055718"/>
              <a:gd name="connsiteY2" fmla="*/ 0 h 2916822"/>
              <a:gd name="connsiteX3" fmla="*/ 2597872 w 4055718"/>
              <a:gd name="connsiteY3" fmla="*/ 2916822 h 2916822"/>
              <a:gd name="connsiteX0" fmla="*/ 3078960 w 4055718"/>
              <a:gd name="connsiteY0" fmla="*/ 1899089 h 1899089"/>
              <a:gd name="connsiteX1" fmla="*/ 0 w 4055718"/>
              <a:gd name="connsiteY1" fmla="*/ 5910 h 1899089"/>
              <a:gd name="connsiteX2" fmla="*/ 4055718 w 4055718"/>
              <a:gd name="connsiteY2" fmla="*/ 0 h 1899089"/>
              <a:gd name="connsiteX3" fmla="*/ 3078960 w 4055718"/>
              <a:gd name="connsiteY3" fmla="*/ 1899089 h 1899089"/>
              <a:gd name="connsiteX0" fmla="*/ 3078960 w 3959500"/>
              <a:gd name="connsiteY0" fmla="*/ 1893179 h 1893179"/>
              <a:gd name="connsiteX1" fmla="*/ 0 w 3959500"/>
              <a:gd name="connsiteY1" fmla="*/ 0 h 1893179"/>
              <a:gd name="connsiteX2" fmla="*/ 3959500 w 3959500"/>
              <a:gd name="connsiteY2" fmla="*/ 2642 h 1893179"/>
              <a:gd name="connsiteX3" fmla="*/ 3078960 w 3959500"/>
              <a:gd name="connsiteY3" fmla="*/ 1893179 h 1893179"/>
              <a:gd name="connsiteX0" fmla="*/ 3140191 w 3959500"/>
              <a:gd name="connsiteY0" fmla="*/ 1790551 h 1790551"/>
              <a:gd name="connsiteX1" fmla="*/ 0 w 3959500"/>
              <a:gd name="connsiteY1" fmla="*/ 0 h 1790551"/>
              <a:gd name="connsiteX2" fmla="*/ 3959500 w 3959500"/>
              <a:gd name="connsiteY2" fmla="*/ 2642 h 1790551"/>
              <a:gd name="connsiteX3" fmla="*/ 3140191 w 3959500"/>
              <a:gd name="connsiteY3" fmla="*/ 1790551 h 1790551"/>
              <a:gd name="connsiteX0" fmla="*/ 3140191 w 3950753"/>
              <a:gd name="connsiteY0" fmla="*/ 1790551 h 1790551"/>
              <a:gd name="connsiteX1" fmla="*/ 0 w 3950753"/>
              <a:gd name="connsiteY1" fmla="*/ 0 h 1790551"/>
              <a:gd name="connsiteX2" fmla="*/ 3950753 w 3950753"/>
              <a:gd name="connsiteY2" fmla="*/ 2642 h 1790551"/>
              <a:gd name="connsiteX3" fmla="*/ 3140191 w 3950753"/>
              <a:gd name="connsiteY3" fmla="*/ 1790551 h 1790551"/>
              <a:gd name="connsiteX0" fmla="*/ 3070214 w 3880776"/>
              <a:gd name="connsiteY0" fmla="*/ 1787909 h 1787909"/>
              <a:gd name="connsiteX1" fmla="*/ 0 w 3880776"/>
              <a:gd name="connsiteY1" fmla="*/ 91434 h 1787909"/>
              <a:gd name="connsiteX2" fmla="*/ 3880776 w 3880776"/>
              <a:gd name="connsiteY2" fmla="*/ 0 h 1787909"/>
              <a:gd name="connsiteX3" fmla="*/ 3070214 w 3880776"/>
              <a:gd name="connsiteY3" fmla="*/ 1787909 h 1787909"/>
              <a:gd name="connsiteX0" fmla="*/ 3070214 w 3880776"/>
              <a:gd name="connsiteY0" fmla="*/ 1799103 h 1799103"/>
              <a:gd name="connsiteX1" fmla="*/ 0 w 3880776"/>
              <a:gd name="connsiteY1" fmla="*/ 0 h 1799103"/>
              <a:gd name="connsiteX2" fmla="*/ 3880776 w 3880776"/>
              <a:gd name="connsiteY2" fmla="*/ 11194 h 1799103"/>
              <a:gd name="connsiteX3" fmla="*/ 3070214 w 3880776"/>
              <a:gd name="connsiteY3" fmla="*/ 1799103 h 1799103"/>
              <a:gd name="connsiteX0" fmla="*/ 3070214 w 3854535"/>
              <a:gd name="connsiteY0" fmla="*/ 1799103 h 1799103"/>
              <a:gd name="connsiteX1" fmla="*/ 0 w 3854535"/>
              <a:gd name="connsiteY1" fmla="*/ 0 h 1799103"/>
              <a:gd name="connsiteX2" fmla="*/ 3854535 w 3854535"/>
              <a:gd name="connsiteY2" fmla="*/ 11194 h 1799103"/>
              <a:gd name="connsiteX3" fmla="*/ 3070214 w 3854535"/>
              <a:gd name="connsiteY3" fmla="*/ 1799103 h 1799103"/>
              <a:gd name="connsiteX0" fmla="*/ 3070214 w 3933258"/>
              <a:gd name="connsiteY0" fmla="*/ 1799103 h 1799103"/>
              <a:gd name="connsiteX1" fmla="*/ 0 w 3933258"/>
              <a:gd name="connsiteY1" fmla="*/ 0 h 1799103"/>
              <a:gd name="connsiteX2" fmla="*/ 3933258 w 3933258"/>
              <a:gd name="connsiteY2" fmla="*/ 2641 h 1799103"/>
              <a:gd name="connsiteX3" fmla="*/ 3070214 w 3933258"/>
              <a:gd name="connsiteY3" fmla="*/ 1799103 h 1799103"/>
              <a:gd name="connsiteX0" fmla="*/ 3017732 w 3880776"/>
              <a:gd name="connsiteY0" fmla="*/ 1796462 h 1796462"/>
              <a:gd name="connsiteX1" fmla="*/ 0 w 3880776"/>
              <a:gd name="connsiteY1" fmla="*/ 5911 h 1796462"/>
              <a:gd name="connsiteX2" fmla="*/ 3880776 w 3880776"/>
              <a:gd name="connsiteY2" fmla="*/ 0 h 1796462"/>
              <a:gd name="connsiteX3" fmla="*/ 3017732 w 3880776"/>
              <a:gd name="connsiteY3" fmla="*/ 1796462 h 1796462"/>
              <a:gd name="connsiteX0" fmla="*/ 3245155 w 4108199"/>
              <a:gd name="connsiteY0" fmla="*/ 2945121 h 2945121"/>
              <a:gd name="connsiteX1" fmla="*/ 0 w 4108199"/>
              <a:gd name="connsiteY1" fmla="*/ 0 h 2945121"/>
              <a:gd name="connsiteX2" fmla="*/ 4108199 w 4108199"/>
              <a:gd name="connsiteY2" fmla="*/ 1148659 h 2945121"/>
              <a:gd name="connsiteX3" fmla="*/ 3245155 w 4108199"/>
              <a:gd name="connsiteY3" fmla="*/ 2945121 h 2945121"/>
              <a:gd name="connsiteX0" fmla="*/ 3245155 w 4309381"/>
              <a:gd name="connsiteY0" fmla="*/ 2945121 h 2945121"/>
              <a:gd name="connsiteX1" fmla="*/ 0 w 4309381"/>
              <a:gd name="connsiteY1" fmla="*/ 0 h 2945121"/>
              <a:gd name="connsiteX2" fmla="*/ 4309381 w 4309381"/>
              <a:gd name="connsiteY2" fmla="*/ 866431 h 2945121"/>
              <a:gd name="connsiteX3" fmla="*/ 3245155 w 4309381"/>
              <a:gd name="connsiteY3" fmla="*/ 2945121 h 2945121"/>
              <a:gd name="connsiteX0" fmla="*/ 5291963 w 5291963"/>
              <a:gd name="connsiteY0" fmla="*/ 2047122 h 2047122"/>
              <a:gd name="connsiteX1" fmla="*/ 0 w 5291963"/>
              <a:gd name="connsiteY1" fmla="*/ 0 h 2047122"/>
              <a:gd name="connsiteX2" fmla="*/ 4309381 w 5291963"/>
              <a:gd name="connsiteY2" fmla="*/ 866431 h 2047122"/>
              <a:gd name="connsiteX3" fmla="*/ 5291963 w 5291963"/>
              <a:gd name="connsiteY3" fmla="*/ 2047122 h 2047122"/>
              <a:gd name="connsiteX0" fmla="*/ 5291963 w 5291963"/>
              <a:gd name="connsiteY0" fmla="*/ 2047122 h 2047122"/>
              <a:gd name="connsiteX1" fmla="*/ 0 w 5291963"/>
              <a:gd name="connsiteY1" fmla="*/ 0 h 2047122"/>
              <a:gd name="connsiteX2" fmla="*/ 4344368 w 5291963"/>
              <a:gd name="connsiteY2" fmla="*/ 267765 h 2047122"/>
              <a:gd name="connsiteX3" fmla="*/ 5291963 w 5291963"/>
              <a:gd name="connsiteY3" fmla="*/ 2047122 h 2047122"/>
              <a:gd name="connsiteX0" fmla="*/ 2422934 w 2422934"/>
              <a:gd name="connsiteY0" fmla="*/ 2337903 h 2337903"/>
              <a:gd name="connsiteX1" fmla="*/ 0 w 2422934"/>
              <a:gd name="connsiteY1" fmla="*/ 0 h 2337903"/>
              <a:gd name="connsiteX2" fmla="*/ 1475339 w 2422934"/>
              <a:gd name="connsiteY2" fmla="*/ 558546 h 2337903"/>
              <a:gd name="connsiteX3" fmla="*/ 2422934 w 2422934"/>
              <a:gd name="connsiteY3" fmla="*/ 2337903 h 2337903"/>
              <a:gd name="connsiteX0" fmla="*/ 2317970 w 2317970"/>
              <a:gd name="connsiteY0" fmla="*/ 2594474 h 2594474"/>
              <a:gd name="connsiteX1" fmla="*/ 0 w 2317970"/>
              <a:gd name="connsiteY1" fmla="*/ 0 h 2594474"/>
              <a:gd name="connsiteX2" fmla="*/ 1475339 w 2317970"/>
              <a:gd name="connsiteY2" fmla="*/ 558546 h 2594474"/>
              <a:gd name="connsiteX3" fmla="*/ 2317970 w 2317970"/>
              <a:gd name="connsiteY3" fmla="*/ 2594474 h 2594474"/>
              <a:gd name="connsiteX0" fmla="*/ 3737903 w 3737903"/>
              <a:gd name="connsiteY0" fmla="*/ 2594474 h 2594474"/>
              <a:gd name="connsiteX1" fmla="*/ 0 w 3737903"/>
              <a:gd name="connsiteY1" fmla="*/ 2303728 h 2594474"/>
              <a:gd name="connsiteX2" fmla="*/ 1419933 w 3737903"/>
              <a:gd name="connsiteY2" fmla="*/ 0 h 2594474"/>
              <a:gd name="connsiteX3" fmla="*/ 2895272 w 3737903"/>
              <a:gd name="connsiteY3" fmla="*/ 558546 h 2594474"/>
              <a:gd name="connsiteX4" fmla="*/ 3737903 w 3737903"/>
              <a:gd name="connsiteY4" fmla="*/ 2594474 h 2594474"/>
              <a:gd name="connsiteX0" fmla="*/ 3737903 w 3737903"/>
              <a:gd name="connsiteY0" fmla="*/ 2594474 h 2594474"/>
              <a:gd name="connsiteX1" fmla="*/ 0 w 3737903"/>
              <a:gd name="connsiteY1" fmla="*/ 2303728 h 2594474"/>
              <a:gd name="connsiteX2" fmla="*/ 1419933 w 3737903"/>
              <a:gd name="connsiteY2" fmla="*/ 0 h 2594474"/>
              <a:gd name="connsiteX3" fmla="*/ 2895272 w 3737903"/>
              <a:gd name="connsiteY3" fmla="*/ 558546 h 2594474"/>
              <a:gd name="connsiteX4" fmla="*/ 3737903 w 3737903"/>
              <a:gd name="connsiteY4" fmla="*/ 2594474 h 2594474"/>
              <a:gd name="connsiteX0" fmla="*/ 3737903 w 3737903"/>
              <a:gd name="connsiteY0" fmla="*/ 2594474 h 2594474"/>
              <a:gd name="connsiteX1" fmla="*/ 0 w 3737903"/>
              <a:gd name="connsiteY1" fmla="*/ 2303728 h 2594474"/>
              <a:gd name="connsiteX2" fmla="*/ 1419933 w 3737903"/>
              <a:gd name="connsiteY2" fmla="*/ 0 h 2594474"/>
              <a:gd name="connsiteX3" fmla="*/ 2895272 w 3737903"/>
              <a:gd name="connsiteY3" fmla="*/ 558546 h 2594474"/>
              <a:gd name="connsiteX4" fmla="*/ 3737903 w 3737903"/>
              <a:gd name="connsiteY4" fmla="*/ 2594474 h 2594474"/>
              <a:gd name="connsiteX0" fmla="*/ 3825373 w 3825373"/>
              <a:gd name="connsiteY0" fmla="*/ 2594474 h 2594508"/>
              <a:gd name="connsiteX1" fmla="*/ 0 w 3825373"/>
              <a:gd name="connsiteY1" fmla="*/ 2594508 h 2594508"/>
              <a:gd name="connsiteX2" fmla="*/ 1507403 w 3825373"/>
              <a:gd name="connsiteY2" fmla="*/ 0 h 2594508"/>
              <a:gd name="connsiteX3" fmla="*/ 2982742 w 3825373"/>
              <a:gd name="connsiteY3" fmla="*/ 558546 h 2594508"/>
              <a:gd name="connsiteX4" fmla="*/ 3825373 w 3825373"/>
              <a:gd name="connsiteY4" fmla="*/ 2594474 h 2594508"/>
              <a:gd name="connsiteX0" fmla="*/ 3825373 w 3825373"/>
              <a:gd name="connsiteY0" fmla="*/ 3107616 h 3107650"/>
              <a:gd name="connsiteX1" fmla="*/ 0 w 3825373"/>
              <a:gd name="connsiteY1" fmla="*/ 3107650 h 3107650"/>
              <a:gd name="connsiteX2" fmla="*/ 107875 w 3825373"/>
              <a:gd name="connsiteY2" fmla="*/ 0 h 3107650"/>
              <a:gd name="connsiteX3" fmla="*/ 2982742 w 3825373"/>
              <a:gd name="connsiteY3" fmla="*/ 1071688 h 3107650"/>
              <a:gd name="connsiteX4" fmla="*/ 3825373 w 3825373"/>
              <a:gd name="connsiteY4" fmla="*/ 3107616 h 3107650"/>
              <a:gd name="connsiteX0" fmla="*/ 3825373 w 3825373"/>
              <a:gd name="connsiteY0" fmla="*/ 3150378 h 3150412"/>
              <a:gd name="connsiteX1" fmla="*/ 0 w 3825373"/>
              <a:gd name="connsiteY1" fmla="*/ 3150412 h 3150412"/>
              <a:gd name="connsiteX2" fmla="*/ 46647 w 3825373"/>
              <a:gd name="connsiteY2" fmla="*/ 0 h 3150412"/>
              <a:gd name="connsiteX3" fmla="*/ 2982742 w 3825373"/>
              <a:gd name="connsiteY3" fmla="*/ 1114450 h 3150412"/>
              <a:gd name="connsiteX4" fmla="*/ 3825373 w 3825373"/>
              <a:gd name="connsiteY4" fmla="*/ 3150378 h 3150412"/>
              <a:gd name="connsiteX0" fmla="*/ 1656106 w 2982743"/>
              <a:gd name="connsiteY0" fmla="*/ 3150378 h 3150412"/>
              <a:gd name="connsiteX1" fmla="*/ 0 w 2982743"/>
              <a:gd name="connsiteY1" fmla="*/ 3150412 h 3150412"/>
              <a:gd name="connsiteX2" fmla="*/ 46647 w 2982743"/>
              <a:gd name="connsiteY2" fmla="*/ 0 h 3150412"/>
              <a:gd name="connsiteX3" fmla="*/ 2982742 w 2982743"/>
              <a:gd name="connsiteY3" fmla="*/ 1114450 h 3150412"/>
              <a:gd name="connsiteX4" fmla="*/ 1656106 w 2982743"/>
              <a:gd name="connsiteY4" fmla="*/ 3150378 h 3150412"/>
              <a:gd name="connsiteX0" fmla="*/ 1656106 w 2982741"/>
              <a:gd name="connsiteY0" fmla="*/ 3184588 h 3184622"/>
              <a:gd name="connsiteX1" fmla="*/ 0 w 2982741"/>
              <a:gd name="connsiteY1" fmla="*/ 3184622 h 3184622"/>
              <a:gd name="connsiteX2" fmla="*/ 46647 w 2982741"/>
              <a:gd name="connsiteY2" fmla="*/ 0 h 3184622"/>
              <a:gd name="connsiteX3" fmla="*/ 2982742 w 2982741"/>
              <a:gd name="connsiteY3" fmla="*/ 1148660 h 3184622"/>
              <a:gd name="connsiteX4" fmla="*/ 1656106 w 2982741"/>
              <a:gd name="connsiteY4" fmla="*/ 3184588 h 3184622"/>
              <a:gd name="connsiteX0" fmla="*/ 1656106 w 2737826"/>
              <a:gd name="connsiteY0" fmla="*/ 3184588 h 3184622"/>
              <a:gd name="connsiteX1" fmla="*/ 0 w 2737826"/>
              <a:gd name="connsiteY1" fmla="*/ 3184622 h 3184622"/>
              <a:gd name="connsiteX2" fmla="*/ 46647 w 2737826"/>
              <a:gd name="connsiteY2" fmla="*/ 0 h 3184622"/>
              <a:gd name="connsiteX3" fmla="*/ 2737826 w 2737826"/>
              <a:gd name="connsiteY3" fmla="*/ 1319708 h 3184622"/>
              <a:gd name="connsiteX4" fmla="*/ 1656106 w 2737826"/>
              <a:gd name="connsiteY4" fmla="*/ 3184588 h 3184622"/>
              <a:gd name="connsiteX0" fmla="*/ 1656106 w 2982742"/>
              <a:gd name="connsiteY0" fmla="*/ 3184588 h 3184622"/>
              <a:gd name="connsiteX1" fmla="*/ 0 w 2982742"/>
              <a:gd name="connsiteY1" fmla="*/ 3184622 h 3184622"/>
              <a:gd name="connsiteX2" fmla="*/ 46647 w 2982742"/>
              <a:gd name="connsiteY2" fmla="*/ 0 h 3184622"/>
              <a:gd name="connsiteX3" fmla="*/ 2982742 w 2982742"/>
              <a:gd name="connsiteY3" fmla="*/ 1140107 h 3184622"/>
              <a:gd name="connsiteX4" fmla="*/ 1656106 w 2982742"/>
              <a:gd name="connsiteY4" fmla="*/ 3184588 h 3184622"/>
              <a:gd name="connsiteX0" fmla="*/ 1656106 w 2982742"/>
              <a:gd name="connsiteY0" fmla="*/ 3090512 h 3090546"/>
              <a:gd name="connsiteX1" fmla="*/ 0 w 2982742"/>
              <a:gd name="connsiteY1" fmla="*/ 3090546 h 3090546"/>
              <a:gd name="connsiteX2" fmla="*/ 230334 w 2982742"/>
              <a:gd name="connsiteY2" fmla="*/ 0 h 3090546"/>
              <a:gd name="connsiteX3" fmla="*/ 2982742 w 2982742"/>
              <a:gd name="connsiteY3" fmla="*/ 1046031 h 3090546"/>
              <a:gd name="connsiteX4" fmla="*/ 1656106 w 2982742"/>
              <a:gd name="connsiteY4" fmla="*/ 3090512 h 3090546"/>
              <a:gd name="connsiteX0" fmla="*/ 1758159 w 3084795"/>
              <a:gd name="connsiteY0" fmla="*/ 4715463 h 4715497"/>
              <a:gd name="connsiteX1" fmla="*/ 102053 w 3084795"/>
              <a:gd name="connsiteY1" fmla="*/ 4715497 h 4715497"/>
              <a:gd name="connsiteX2" fmla="*/ 0 w 3084795"/>
              <a:gd name="connsiteY2" fmla="*/ 0 h 4715497"/>
              <a:gd name="connsiteX3" fmla="*/ 3084795 w 3084795"/>
              <a:gd name="connsiteY3" fmla="*/ 2670982 h 4715497"/>
              <a:gd name="connsiteX4" fmla="*/ 1758159 w 3084795"/>
              <a:gd name="connsiteY4" fmla="*/ 4715463 h 4715497"/>
              <a:gd name="connsiteX0" fmla="*/ 1758159 w 2516238"/>
              <a:gd name="connsiteY0" fmla="*/ 4715463 h 4715497"/>
              <a:gd name="connsiteX1" fmla="*/ 102053 w 2516238"/>
              <a:gd name="connsiteY1" fmla="*/ 4715497 h 4715497"/>
              <a:gd name="connsiteX2" fmla="*/ 0 w 2516238"/>
              <a:gd name="connsiteY2" fmla="*/ 0 h 4715497"/>
              <a:gd name="connsiteX3" fmla="*/ 2516238 w 2516238"/>
              <a:gd name="connsiteY3" fmla="*/ 19746 h 4715497"/>
              <a:gd name="connsiteX4" fmla="*/ 1758159 w 2516238"/>
              <a:gd name="connsiteY4" fmla="*/ 4715463 h 4715497"/>
              <a:gd name="connsiteX0" fmla="*/ 1766906 w 2524985"/>
              <a:gd name="connsiteY0" fmla="*/ 4706910 h 4706944"/>
              <a:gd name="connsiteX1" fmla="*/ 110800 w 2524985"/>
              <a:gd name="connsiteY1" fmla="*/ 4706944 h 4706944"/>
              <a:gd name="connsiteX2" fmla="*/ 0 w 2524985"/>
              <a:gd name="connsiteY2" fmla="*/ 0 h 4706944"/>
              <a:gd name="connsiteX3" fmla="*/ 2524985 w 2524985"/>
              <a:gd name="connsiteY3" fmla="*/ 11193 h 4706944"/>
              <a:gd name="connsiteX4" fmla="*/ 1766906 w 2524985"/>
              <a:gd name="connsiteY4" fmla="*/ 4706910 h 4706944"/>
              <a:gd name="connsiteX0" fmla="*/ 2335463 w 2524985"/>
              <a:gd name="connsiteY0" fmla="*/ 4527310 h 4706944"/>
              <a:gd name="connsiteX1" fmla="*/ 110800 w 2524985"/>
              <a:gd name="connsiteY1" fmla="*/ 4706944 h 4706944"/>
              <a:gd name="connsiteX2" fmla="*/ 0 w 2524985"/>
              <a:gd name="connsiteY2" fmla="*/ 0 h 4706944"/>
              <a:gd name="connsiteX3" fmla="*/ 2524985 w 2524985"/>
              <a:gd name="connsiteY3" fmla="*/ 11193 h 4706944"/>
              <a:gd name="connsiteX4" fmla="*/ 2335463 w 2524985"/>
              <a:gd name="connsiteY4" fmla="*/ 4527310 h 4706944"/>
              <a:gd name="connsiteX0" fmla="*/ 2335463 w 2524985"/>
              <a:gd name="connsiteY0" fmla="*/ 4527310 h 4852335"/>
              <a:gd name="connsiteX1" fmla="*/ 1877703 w 2524985"/>
              <a:gd name="connsiteY1" fmla="*/ 4852335 h 4852335"/>
              <a:gd name="connsiteX2" fmla="*/ 0 w 2524985"/>
              <a:gd name="connsiteY2" fmla="*/ 0 h 4852335"/>
              <a:gd name="connsiteX3" fmla="*/ 2524985 w 2524985"/>
              <a:gd name="connsiteY3" fmla="*/ 11193 h 4852335"/>
              <a:gd name="connsiteX4" fmla="*/ 2335463 w 2524985"/>
              <a:gd name="connsiteY4" fmla="*/ 4527310 h 4852335"/>
              <a:gd name="connsiteX0" fmla="*/ 2632862 w 2822384"/>
              <a:gd name="connsiteY0" fmla="*/ 4527310 h 4852335"/>
              <a:gd name="connsiteX1" fmla="*/ 2175102 w 2822384"/>
              <a:gd name="connsiteY1" fmla="*/ 4852335 h 4852335"/>
              <a:gd name="connsiteX2" fmla="*/ 0 w 2822384"/>
              <a:gd name="connsiteY2" fmla="*/ 0 h 4852335"/>
              <a:gd name="connsiteX3" fmla="*/ 2822384 w 2822384"/>
              <a:gd name="connsiteY3" fmla="*/ 11193 h 4852335"/>
              <a:gd name="connsiteX4" fmla="*/ 2632862 w 2822384"/>
              <a:gd name="connsiteY4" fmla="*/ 4527310 h 4852335"/>
              <a:gd name="connsiteX0" fmla="*/ 2632862 w 2822384"/>
              <a:gd name="connsiteY0" fmla="*/ 4527310 h 4852335"/>
              <a:gd name="connsiteX1" fmla="*/ 2166355 w 2822384"/>
              <a:gd name="connsiteY1" fmla="*/ 4852335 h 4852335"/>
              <a:gd name="connsiteX2" fmla="*/ 0 w 2822384"/>
              <a:gd name="connsiteY2" fmla="*/ 0 h 4852335"/>
              <a:gd name="connsiteX3" fmla="*/ 2822384 w 2822384"/>
              <a:gd name="connsiteY3" fmla="*/ 11193 h 4852335"/>
              <a:gd name="connsiteX4" fmla="*/ 2632862 w 2822384"/>
              <a:gd name="connsiteY4" fmla="*/ 4527310 h 4852335"/>
              <a:gd name="connsiteX0" fmla="*/ 2632862 w 2822384"/>
              <a:gd name="connsiteY0" fmla="*/ 4527310 h 4826678"/>
              <a:gd name="connsiteX1" fmla="*/ 2166355 w 2822384"/>
              <a:gd name="connsiteY1" fmla="*/ 4826678 h 4826678"/>
              <a:gd name="connsiteX2" fmla="*/ 0 w 2822384"/>
              <a:gd name="connsiteY2" fmla="*/ 0 h 4826678"/>
              <a:gd name="connsiteX3" fmla="*/ 2822384 w 2822384"/>
              <a:gd name="connsiteY3" fmla="*/ 11193 h 4826678"/>
              <a:gd name="connsiteX4" fmla="*/ 2632862 w 2822384"/>
              <a:gd name="connsiteY4" fmla="*/ 4527310 h 4826678"/>
              <a:gd name="connsiteX0" fmla="*/ 2632862 w 2822384"/>
              <a:gd name="connsiteY0" fmla="*/ 4527310 h 4920753"/>
              <a:gd name="connsiteX1" fmla="*/ 2052643 w 2822384"/>
              <a:gd name="connsiteY1" fmla="*/ 4920753 h 4920753"/>
              <a:gd name="connsiteX2" fmla="*/ 0 w 2822384"/>
              <a:gd name="connsiteY2" fmla="*/ 0 h 4920753"/>
              <a:gd name="connsiteX3" fmla="*/ 2822384 w 2822384"/>
              <a:gd name="connsiteY3" fmla="*/ 11193 h 4920753"/>
              <a:gd name="connsiteX4" fmla="*/ 2632862 w 2822384"/>
              <a:gd name="connsiteY4" fmla="*/ 4527310 h 4920753"/>
              <a:gd name="connsiteX0" fmla="*/ 2632862 w 2822384"/>
              <a:gd name="connsiteY0" fmla="*/ 4527310 h 4895096"/>
              <a:gd name="connsiteX1" fmla="*/ 2078884 w 2822384"/>
              <a:gd name="connsiteY1" fmla="*/ 4895096 h 4895096"/>
              <a:gd name="connsiteX2" fmla="*/ 0 w 2822384"/>
              <a:gd name="connsiteY2" fmla="*/ 0 h 4895096"/>
              <a:gd name="connsiteX3" fmla="*/ 2822384 w 2822384"/>
              <a:gd name="connsiteY3" fmla="*/ 11193 h 4895096"/>
              <a:gd name="connsiteX4" fmla="*/ 2632862 w 2822384"/>
              <a:gd name="connsiteY4" fmla="*/ 4527310 h 4895096"/>
              <a:gd name="connsiteX0" fmla="*/ 2632862 w 6364937"/>
              <a:gd name="connsiteY0" fmla="*/ 5970021 h 6337807"/>
              <a:gd name="connsiteX1" fmla="*/ 2078884 w 6364937"/>
              <a:gd name="connsiteY1" fmla="*/ 6337807 h 6337807"/>
              <a:gd name="connsiteX2" fmla="*/ 0 w 6364937"/>
              <a:gd name="connsiteY2" fmla="*/ 1442711 h 6337807"/>
              <a:gd name="connsiteX3" fmla="*/ 6364937 w 6364937"/>
              <a:gd name="connsiteY3" fmla="*/ 0 h 6337807"/>
              <a:gd name="connsiteX4" fmla="*/ 2632862 w 6364937"/>
              <a:gd name="connsiteY4" fmla="*/ 5970021 h 6337807"/>
              <a:gd name="connsiteX0" fmla="*/ 553978 w 4286053"/>
              <a:gd name="connsiteY0" fmla="*/ 5970021 h 6337807"/>
              <a:gd name="connsiteX1" fmla="*/ 0 w 4286053"/>
              <a:gd name="connsiteY1" fmla="*/ 6337807 h 6337807"/>
              <a:gd name="connsiteX2" fmla="*/ 2390855 w 4286053"/>
              <a:gd name="connsiteY2" fmla="*/ 14464 h 6337807"/>
              <a:gd name="connsiteX3" fmla="*/ 4286053 w 4286053"/>
              <a:gd name="connsiteY3" fmla="*/ 0 h 6337807"/>
              <a:gd name="connsiteX4" fmla="*/ 553978 w 4286053"/>
              <a:gd name="connsiteY4" fmla="*/ 5970021 h 6337807"/>
              <a:gd name="connsiteX0" fmla="*/ 3962413 w 7694488"/>
              <a:gd name="connsiteY0" fmla="*/ 5970021 h 6337807"/>
              <a:gd name="connsiteX1" fmla="*/ 3408435 w 7694488"/>
              <a:gd name="connsiteY1" fmla="*/ 6337807 h 6337807"/>
              <a:gd name="connsiteX2" fmla="*/ 0 w 7694488"/>
              <a:gd name="connsiteY2" fmla="*/ 4273547 h 6337807"/>
              <a:gd name="connsiteX3" fmla="*/ 7694488 w 7694488"/>
              <a:gd name="connsiteY3" fmla="*/ 0 h 6337807"/>
              <a:gd name="connsiteX4" fmla="*/ 3962413 w 7694488"/>
              <a:gd name="connsiteY4" fmla="*/ 5970021 h 6337807"/>
              <a:gd name="connsiteX0" fmla="*/ 3962413 w 7694488"/>
              <a:gd name="connsiteY0" fmla="*/ 5970021 h 7612111"/>
              <a:gd name="connsiteX1" fmla="*/ 1274155 w 7694488"/>
              <a:gd name="connsiteY1" fmla="*/ 7612111 h 7612111"/>
              <a:gd name="connsiteX2" fmla="*/ 0 w 7694488"/>
              <a:gd name="connsiteY2" fmla="*/ 4273547 h 7612111"/>
              <a:gd name="connsiteX3" fmla="*/ 7694488 w 7694488"/>
              <a:gd name="connsiteY3" fmla="*/ 0 h 7612111"/>
              <a:gd name="connsiteX4" fmla="*/ 3962413 w 7694488"/>
              <a:gd name="connsiteY4" fmla="*/ 5970021 h 7612111"/>
              <a:gd name="connsiteX0" fmla="*/ 2073053 w 7694488"/>
              <a:gd name="connsiteY0" fmla="*/ 7603524 h 7612111"/>
              <a:gd name="connsiteX1" fmla="*/ 1274155 w 7694488"/>
              <a:gd name="connsiteY1" fmla="*/ 7612111 h 7612111"/>
              <a:gd name="connsiteX2" fmla="*/ 0 w 7694488"/>
              <a:gd name="connsiteY2" fmla="*/ 4273547 h 7612111"/>
              <a:gd name="connsiteX3" fmla="*/ 7694488 w 7694488"/>
              <a:gd name="connsiteY3" fmla="*/ 0 h 7612111"/>
              <a:gd name="connsiteX4" fmla="*/ 2073053 w 7694488"/>
              <a:gd name="connsiteY4" fmla="*/ 7603524 h 7612111"/>
              <a:gd name="connsiteX0" fmla="*/ 2073053 w 2073053"/>
              <a:gd name="connsiteY0" fmla="*/ 3635222 h 3643809"/>
              <a:gd name="connsiteX1" fmla="*/ 1274155 w 2073053"/>
              <a:gd name="connsiteY1" fmla="*/ 3643809 h 3643809"/>
              <a:gd name="connsiteX2" fmla="*/ 0 w 2073053"/>
              <a:gd name="connsiteY2" fmla="*/ 305245 h 3643809"/>
              <a:gd name="connsiteX3" fmla="*/ 1825219 w 2073053"/>
              <a:gd name="connsiteY3" fmla="*/ 0 h 3643809"/>
              <a:gd name="connsiteX4" fmla="*/ 2073053 w 2073053"/>
              <a:gd name="connsiteY4" fmla="*/ 3635222 h 3643809"/>
              <a:gd name="connsiteX0" fmla="*/ 2720334 w 2720334"/>
              <a:gd name="connsiteY0" fmla="*/ 3652327 h 3652327"/>
              <a:gd name="connsiteX1" fmla="*/ 1274155 w 2720334"/>
              <a:gd name="connsiteY1" fmla="*/ 3643809 h 3652327"/>
              <a:gd name="connsiteX2" fmla="*/ 0 w 2720334"/>
              <a:gd name="connsiteY2" fmla="*/ 305245 h 3652327"/>
              <a:gd name="connsiteX3" fmla="*/ 1825219 w 2720334"/>
              <a:gd name="connsiteY3" fmla="*/ 0 h 3652327"/>
              <a:gd name="connsiteX4" fmla="*/ 2720334 w 2720334"/>
              <a:gd name="connsiteY4" fmla="*/ 3652327 h 3652327"/>
              <a:gd name="connsiteX0" fmla="*/ 2720334 w 2720334"/>
              <a:gd name="connsiteY0" fmla="*/ 3421413 h 3421413"/>
              <a:gd name="connsiteX1" fmla="*/ 1274155 w 2720334"/>
              <a:gd name="connsiteY1" fmla="*/ 3412895 h 3421413"/>
              <a:gd name="connsiteX2" fmla="*/ 0 w 2720334"/>
              <a:gd name="connsiteY2" fmla="*/ 74331 h 3421413"/>
              <a:gd name="connsiteX3" fmla="*/ 2306307 w 2720334"/>
              <a:gd name="connsiteY3" fmla="*/ 0 h 3421413"/>
              <a:gd name="connsiteX4" fmla="*/ 2720334 w 2720334"/>
              <a:gd name="connsiteY4" fmla="*/ 3421413 h 3421413"/>
              <a:gd name="connsiteX0" fmla="*/ 1446179 w 1446179"/>
              <a:gd name="connsiteY0" fmla="*/ 3421413 h 3421413"/>
              <a:gd name="connsiteX1" fmla="*/ 0 w 1446179"/>
              <a:gd name="connsiteY1" fmla="*/ 3412895 h 3421413"/>
              <a:gd name="connsiteX2" fmla="*/ 317807 w 1446179"/>
              <a:gd name="connsiteY2" fmla="*/ 1528234 h 3421413"/>
              <a:gd name="connsiteX3" fmla="*/ 1032152 w 1446179"/>
              <a:gd name="connsiteY3" fmla="*/ 0 h 3421413"/>
              <a:gd name="connsiteX4" fmla="*/ 1446179 w 1446179"/>
              <a:gd name="connsiteY4" fmla="*/ 3421413 h 3421413"/>
              <a:gd name="connsiteX0" fmla="*/ 1446179 w 1446179"/>
              <a:gd name="connsiteY0" fmla="*/ 3421413 h 3421413"/>
              <a:gd name="connsiteX1" fmla="*/ 0 w 1446179"/>
              <a:gd name="connsiteY1" fmla="*/ 3412895 h 3421413"/>
              <a:gd name="connsiteX2" fmla="*/ 1032152 w 1446179"/>
              <a:gd name="connsiteY2" fmla="*/ 0 h 3421413"/>
              <a:gd name="connsiteX3" fmla="*/ 1446179 w 1446179"/>
              <a:gd name="connsiteY3" fmla="*/ 3421413 h 3421413"/>
              <a:gd name="connsiteX0" fmla="*/ 2145942 w 2145942"/>
              <a:gd name="connsiteY0" fmla="*/ 3421413 h 3421413"/>
              <a:gd name="connsiteX1" fmla="*/ 0 w 2145942"/>
              <a:gd name="connsiteY1" fmla="*/ 3412895 h 3421413"/>
              <a:gd name="connsiteX2" fmla="*/ 1731915 w 2145942"/>
              <a:gd name="connsiteY2" fmla="*/ 0 h 3421413"/>
              <a:gd name="connsiteX3" fmla="*/ 2145942 w 2145942"/>
              <a:gd name="connsiteY3" fmla="*/ 3421413 h 3421413"/>
              <a:gd name="connsiteX0" fmla="*/ 2145942 w 2145942"/>
              <a:gd name="connsiteY0" fmla="*/ 2275394 h 2275394"/>
              <a:gd name="connsiteX1" fmla="*/ 0 w 2145942"/>
              <a:gd name="connsiteY1" fmla="*/ 2266876 h 2275394"/>
              <a:gd name="connsiteX2" fmla="*/ 1854374 w 2145942"/>
              <a:gd name="connsiteY2" fmla="*/ 0 h 2275394"/>
              <a:gd name="connsiteX3" fmla="*/ 2145942 w 2145942"/>
              <a:gd name="connsiteY3" fmla="*/ 2275394 h 2275394"/>
              <a:gd name="connsiteX0" fmla="*/ 2145942 w 2145942"/>
              <a:gd name="connsiteY0" fmla="*/ 2206975 h 2206975"/>
              <a:gd name="connsiteX1" fmla="*/ 0 w 2145942"/>
              <a:gd name="connsiteY1" fmla="*/ 2198457 h 2206975"/>
              <a:gd name="connsiteX2" fmla="*/ 1889362 w 2145942"/>
              <a:gd name="connsiteY2" fmla="*/ 0 h 2206975"/>
              <a:gd name="connsiteX3" fmla="*/ 2145942 w 2145942"/>
              <a:gd name="connsiteY3" fmla="*/ 2206975 h 2206975"/>
              <a:gd name="connsiteX0" fmla="*/ 2145942 w 2145942"/>
              <a:gd name="connsiteY0" fmla="*/ 2232632 h 2232632"/>
              <a:gd name="connsiteX1" fmla="*/ 0 w 2145942"/>
              <a:gd name="connsiteY1" fmla="*/ 2224114 h 2232632"/>
              <a:gd name="connsiteX2" fmla="*/ 1871867 w 2145942"/>
              <a:gd name="connsiteY2" fmla="*/ 0 h 2232632"/>
              <a:gd name="connsiteX3" fmla="*/ 2145942 w 2145942"/>
              <a:gd name="connsiteY3" fmla="*/ 2232632 h 2232632"/>
              <a:gd name="connsiteX0" fmla="*/ 2093460 w 2093460"/>
              <a:gd name="connsiteY0" fmla="*/ 1702384 h 2224114"/>
              <a:gd name="connsiteX1" fmla="*/ 0 w 2093460"/>
              <a:gd name="connsiteY1" fmla="*/ 2224114 h 2224114"/>
              <a:gd name="connsiteX2" fmla="*/ 1871867 w 2093460"/>
              <a:gd name="connsiteY2" fmla="*/ 0 h 2224114"/>
              <a:gd name="connsiteX3" fmla="*/ 2093460 w 2093460"/>
              <a:gd name="connsiteY3" fmla="*/ 1702384 h 2224114"/>
              <a:gd name="connsiteX0" fmla="*/ 2285894 w 2285894"/>
              <a:gd name="connsiteY0" fmla="*/ 1702384 h 1787942"/>
              <a:gd name="connsiteX1" fmla="*/ 0 w 2285894"/>
              <a:gd name="connsiteY1" fmla="*/ 1787942 h 1787942"/>
              <a:gd name="connsiteX2" fmla="*/ 2064301 w 2285894"/>
              <a:gd name="connsiteY2" fmla="*/ 0 h 1787942"/>
              <a:gd name="connsiteX3" fmla="*/ 2285894 w 2285894"/>
              <a:gd name="connsiteY3" fmla="*/ 1702384 h 1787942"/>
            </a:gdLst>
            <a:ahLst/>
            <a:cxnLst>
              <a:cxn ang="0">
                <a:pos x="connsiteX0" y="connsiteY0"/>
              </a:cxn>
              <a:cxn ang="0">
                <a:pos x="connsiteX1" y="connsiteY1"/>
              </a:cxn>
              <a:cxn ang="0">
                <a:pos x="connsiteX2" y="connsiteY2"/>
              </a:cxn>
              <a:cxn ang="0">
                <a:pos x="connsiteX3" y="connsiteY3"/>
              </a:cxn>
            </a:cxnLst>
            <a:rect l="l" t="t" r="r" b="b"/>
            <a:pathLst>
              <a:path w="2285894" h="1787942">
                <a:moveTo>
                  <a:pt x="2285894" y="1702384"/>
                </a:moveTo>
                <a:lnTo>
                  <a:pt x="0" y="1787942"/>
                </a:lnTo>
                <a:lnTo>
                  <a:pt x="2064301" y="0"/>
                </a:lnTo>
                <a:lnTo>
                  <a:pt x="2285894" y="1702384"/>
                </a:lnTo>
                <a:close/>
              </a:path>
            </a:pathLst>
          </a:custGeom>
          <a:gradFill flip="none" rotWithShape="1">
            <a:gsLst>
              <a:gs pos="2000">
                <a:schemeClr val="bg2">
                  <a:lumMod val="60000"/>
                  <a:lumOff val="40000"/>
                </a:schemeClr>
              </a:gs>
              <a:gs pos="100000">
                <a:schemeClr val="bg2">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8" name="Rectangle 10"/>
          <p:cNvSpPr/>
          <p:nvPr userDrawn="1"/>
        </p:nvSpPr>
        <p:spPr>
          <a:xfrm>
            <a:off x="9599269" y="289219"/>
            <a:ext cx="2086171" cy="2465656"/>
          </a:xfrm>
          <a:custGeom>
            <a:avLst/>
            <a:gdLst>
              <a:gd name="connsiteX0" fmla="*/ 0 w 2762491"/>
              <a:gd name="connsiteY0" fmla="*/ 0 h 5147590"/>
              <a:gd name="connsiteX1" fmla="*/ 2762491 w 2762491"/>
              <a:gd name="connsiteY1" fmla="*/ 0 h 5147590"/>
              <a:gd name="connsiteX2" fmla="*/ 2762491 w 2762491"/>
              <a:gd name="connsiteY2" fmla="*/ 5147590 h 5147590"/>
              <a:gd name="connsiteX3" fmla="*/ 0 w 2762491"/>
              <a:gd name="connsiteY3" fmla="*/ 5147590 h 5147590"/>
              <a:gd name="connsiteX4" fmla="*/ 0 w 2762491"/>
              <a:gd name="connsiteY4" fmla="*/ 0 h 5147590"/>
              <a:gd name="connsiteX0" fmla="*/ 0 w 2762491"/>
              <a:gd name="connsiteY0" fmla="*/ 0 h 5147590"/>
              <a:gd name="connsiteX1" fmla="*/ 2762491 w 2762491"/>
              <a:gd name="connsiteY1" fmla="*/ 0 h 5147590"/>
              <a:gd name="connsiteX2" fmla="*/ 1633959 w 2762491"/>
              <a:gd name="connsiteY2" fmla="*/ 4800349 h 5147590"/>
              <a:gd name="connsiteX3" fmla="*/ 0 w 2762491"/>
              <a:gd name="connsiteY3" fmla="*/ 5147590 h 5147590"/>
              <a:gd name="connsiteX4" fmla="*/ 0 w 2762491"/>
              <a:gd name="connsiteY4" fmla="*/ 0 h 5147590"/>
              <a:gd name="connsiteX0" fmla="*/ 0 w 2762491"/>
              <a:gd name="connsiteY0" fmla="*/ 0 h 5147590"/>
              <a:gd name="connsiteX1" fmla="*/ 2762491 w 2762491"/>
              <a:gd name="connsiteY1" fmla="*/ 0 h 5147590"/>
              <a:gd name="connsiteX2" fmla="*/ 1251995 w 2762491"/>
              <a:gd name="connsiteY2" fmla="*/ 4835073 h 5147590"/>
              <a:gd name="connsiteX3" fmla="*/ 0 w 2762491"/>
              <a:gd name="connsiteY3" fmla="*/ 5147590 h 5147590"/>
              <a:gd name="connsiteX4" fmla="*/ 0 w 2762491"/>
              <a:gd name="connsiteY4" fmla="*/ 0 h 5147590"/>
              <a:gd name="connsiteX0" fmla="*/ 0 w 2762491"/>
              <a:gd name="connsiteY0" fmla="*/ 0 h 5147590"/>
              <a:gd name="connsiteX1" fmla="*/ 2762491 w 2762491"/>
              <a:gd name="connsiteY1" fmla="*/ 0 h 5147590"/>
              <a:gd name="connsiteX2" fmla="*/ 1558724 w 2762491"/>
              <a:gd name="connsiteY2" fmla="*/ 5147589 h 5147590"/>
              <a:gd name="connsiteX3" fmla="*/ 0 w 2762491"/>
              <a:gd name="connsiteY3" fmla="*/ 5147590 h 5147590"/>
              <a:gd name="connsiteX4" fmla="*/ 0 w 2762491"/>
              <a:gd name="connsiteY4" fmla="*/ 0 h 5147590"/>
              <a:gd name="connsiteX0" fmla="*/ 0 w 2189545"/>
              <a:gd name="connsiteY0" fmla="*/ 0 h 5147590"/>
              <a:gd name="connsiteX1" fmla="*/ 2189545 w 2189545"/>
              <a:gd name="connsiteY1" fmla="*/ 162046 h 5147590"/>
              <a:gd name="connsiteX2" fmla="*/ 1558724 w 2189545"/>
              <a:gd name="connsiteY2" fmla="*/ 5147589 h 5147590"/>
              <a:gd name="connsiteX3" fmla="*/ 0 w 2189545"/>
              <a:gd name="connsiteY3" fmla="*/ 5147590 h 5147590"/>
              <a:gd name="connsiteX4" fmla="*/ 0 w 2189545"/>
              <a:gd name="connsiteY4" fmla="*/ 0 h 5147590"/>
              <a:gd name="connsiteX0" fmla="*/ 0 w 2762492"/>
              <a:gd name="connsiteY0" fmla="*/ 0 h 5147590"/>
              <a:gd name="connsiteX1" fmla="*/ 2762492 w 2762492"/>
              <a:gd name="connsiteY1" fmla="*/ 5788 h 5147590"/>
              <a:gd name="connsiteX2" fmla="*/ 1558724 w 2762492"/>
              <a:gd name="connsiteY2" fmla="*/ 5147589 h 5147590"/>
              <a:gd name="connsiteX3" fmla="*/ 0 w 2762492"/>
              <a:gd name="connsiteY3" fmla="*/ 5147590 h 5147590"/>
              <a:gd name="connsiteX4" fmla="*/ 0 w 2762492"/>
              <a:gd name="connsiteY4" fmla="*/ 0 h 5147590"/>
              <a:gd name="connsiteX0" fmla="*/ 1163256 w 2762492"/>
              <a:gd name="connsiteY0" fmla="*/ 52086 h 5141802"/>
              <a:gd name="connsiteX1" fmla="*/ 2762492 w 2762492"/>
              <a:gd name="connsiteY1" fmla="*/ 0 h 5141802"/>
              <a:gd name="connsiteX2" fmla="*/ 1558724 w 2762492"/>
              <a:gd name="connsiteY2" fmla="*/ 5141801 h 5141802"/>
              <a:gd name="connsiteX3" fmla="*/ 0 w 2762492"/>
              <a:gd name="connsiteY3" fmla="*/ 5141802 h 5141802"/>
              <a:gd name="connsiteX4" fmla="*/ 1163256 w 2762492"/>
              <a:gd name="connsiteY4" fmla="*/ 52086 h 5141802"/>
              <a:gd name="connsiteX0" fmla="*/ 0 w 2762492"/>
              <a:gd name="connsiteY0" fmla="*/ 5141802 h 5141802"/>
              <a:gd name="connsiteX1" fmla="*/ 2762492 w 2762492"/>
              <a:gd name="connsiteY1" fmla="*/ 0 h 5141802"/>
              <a:gd name="connsiteX2" fmla="*/ 1558724 w 2762492"/>
              <a:gd name="connsiteY2" fmla="*/ 5141801 h 5141802"/>
              <a:gd name="connsiteX3" fmla="*/ 0 w 2762492"/>
              <a:gd name="connsiteY3" fmla="*/ 5141802 h 5141802"/>
              <a:gd name="connsiteX0" fmla="*/ 0 w 2033287"/>
              <a:gd name="connsiteY0" fmla="*/ 4968182 h 5141801"/>
              <a:gd name="connsiteX1" fmla="*/ 2033287 w 2033287"/>
              <a:gd name="connsiteY1" fmla="*/ 0 h 5141801"/>
              <a:gd name="connsiteX2" fmla="*/ 829519 w 2033287"/>
              <a:gd name="connsiteY2" fmla="*/ 5141801 h 5141801"/>
              <a:gd name="connsiteX3" fmla="*/ 0 w 2033287"/>
              <a:gd name="connsiteY3" fmla="*/ 4968182 h 5141801"/>
              <a:gd name="connsiteX0" fmla="*/ 0 w 2513636"/>
              <a:gd name="connsiteY0" fmla="*/ 5153377 h 5153377"/>
              <a:gd name="connsiteX1" fmla="*/ 2513636 w 2513636"/>
              <a:gd name="connsiteY1" fmla="*/ 0 h 5153377"/>
              <a:gd name="connsiteX2" fmla="*/ 1309868 w 2513636"/>
              <a:gd name="connsiteY2" fmla="*/ 5141801 h 5153377"/>
              <a:gd name="connsiteX3" fmla="*/ 0 w 2513636"/>
              <a:gd name="connsiteY3" fmla="*/ 5153377 h 5153377"/>
              <a:gd name="connsiteX0" fmla="*/ 0 w 2513636"/>
              <a:gd name="connsiteY0" fmla="*/ 5159164 h 5159164"/>
              <a:gd name="connsiteX1" fmla="*/ 2513636 w 2513636"/>
              <a:gd name="connsiteY1" fmla="*/ 0 h 5159164"/>
              <a:gd name="connsiteX2" fmla="*/ 1309868 w 2513636"/>
              <a:gd name="connsiteY2" fmla="*/ 5147588 h 5159164"/>
              <a:gd name="connsiteX3" fmla="*/ 0 w 2513636"/>
              <a:gd name="connsiteY3" fmla="*/ 5159164 h 5159164"/>
              <a:gd name="connsiteX0" fmla="*/ 0 w 1309868"/>
              <a:gd name="connsiteY0" fmla="*/ 4765625 h 4765625"/>
              <a:gd name="connsiteX1" fmla="*/ 1075301 w 1309868"/>
              <a:gd name="connsiteY1" fmla="*/ 0 h 4765625"/>
              <a:gd name="connsiteX2" fmla="*/ 1309868 w 1309868"/>
              <a:gd name="connsiteY2" fmla="*/ 4754049 h 4765625"/>
              <a:gd name="connsiteX3" fmla="*/ 0 w 1309868"/>
              <a:gd name="connsiteY3" fmla="*/ 4765625 h 4765625"/>
              <a:gd name="connsiteX0" fmla="*/ 0 w 2777799"/>
              <a:gd name="connsiteY0" fmla="*/ 5058138 h 5058138"/>
              <a:gd name="connsiteX1" fmla="*/ 1075301 w 2777799"/>
              <a:gd name="connsiteY1" fmla="*/ 292513 h 5058138"/>
              <a:gd name="connsiteX2" fmla="*/ 2777799 w 2777799"/>
              <a:gd name="connsiteY2" fmla="*/ 0 h 5058138"/>
              <a:gd name="connsiteX3" fmla="*/ 0 w 2777799"/>
              <a:gd name="connsiteY3" fmla="*/ 5058138 h 5058138"/>
              <a:gd name="connsiteX0" fmla="*/ 0 w 2777799"/>
              <a:gd name="connsiteY0" fmla="*/ 5060780 h 5060780"/>
              <a:gd name="connsiteX1" fmla="*/ 1057543 w 2777799"/>
              <a:gd name="connsiteY1" fmla="*/ 0 h 5060780"/>
              <a:gd name="connsiteX2" fmla="*/ 2777799 w 2777799"/>
              <a:gd name="connsiteY2" fmla="*/ 2642 h 5060780"/>
              <a:gd name="connsiteX3" fmla="*/ 0 w 2777799"/>
              <a:gd name="connsiteY3" fmla="*/ 5060780 h 5060780"/>
              <a:gd name="connsiteX0" fmla="*/ 806966 w 1720256"/>
              <a:gd name="connsiteY0" fmla="*/ 1860380 h 1860380"/>
              <a:gd name="connsiteX1" fmla="*/ 0 w 1720256"/>
              <a:gd name="connsiteY1" fmla="*/ 0 h 1860380"/>
              <a:gd name="connsiteX2" fmla="*/ 1720256 w 1720256"/>
              <a:gd name="connsiteY2" fmla="*/ 2642 h 1860380"/>
              <a:gd name="connsiteX3" fmla="*/ 806966 w 1720256"/>
              <a:gd name="connsiteY3" fmla="*/ 1860380 h 1860380"/>
              <a:gd name="connsiteX0" fmla="*/ 262410 w 1720256"/>
              <a:gd name="connsiteY0" fmla="*/ 2919464 h 2919464"/>
              <a:gd name="connsiteX1" fmla="*/ 0 w 1720256"/>
              <a:gd name="connsiteY1" fmla="*/ 0 h 2919464"/>
              <a:gd name="connsiteX2" fmla="*/ 1720256 w 1720256"/>
              <a:gd name="connsiteY2" fmla="*/ 2642 h 2919464"/>
              <a:gd name="connsiteX3" fmla="*/ 262410 w 1720256"/>
              <a:gd name="connsiteY3" fmla="*/ 2919464 h 2919464"/>
              <a:gd name="connsiteX0" fmla="*/ 2597872 w 4055718"/>
              <a:gd name="connsiteY0" fmla="*/ 2916822 h 2916822"/>
              <a:gd name="connsiteX1" fmla="*/ 0 w 4055718"/>
              <a:gd name="connsiteY1" fmla="*/ 5910 h 2916822"/>
              <a:gd name="connsiteX2" fmla="*/ 4055718 w 4055718"/>
              <a:gd name="connsiteY2" fmla="*/ 0 h 2916822"/>
              <a:gd name="connsiteX3" fmla="*/ 2597872 w 4055718"/>
              <a:gd name="connsiteY3" fmla="*/ 2916822 h 2916822"/>
              <a:gd name="connsiteX0" fmla="*/ 3078960 w 4055718"/>
              <a:gd name="connsiteY0" fmla="*/ 1899089 h 1899089"/>
              <a:gd name="connsiteX1" fmla="*/ 0 w 4055718"/>
              <a:gd name="connsiteY1" fmla="*/ 5910 h 1899089"/>
              <a:gd name="connsiteX2" fmla="*/ 4055718 w 4055718"/>
              <a:gd name="connsiteY2" fmla="*/ 0 h 1899089"/>
              <a:gd name="connsiteX3" fmla="*/ 3078960 w 4055718"/>
              <a:gd name="connsiteY3" fmla="*/ 1899089 h 1899089"/>
              <a:gd name="connsiteX0" fmla="*/ 3078960 w 3959500"/>
              <a:gd name="connsiteY0" fmla="*/ 1893179 h 1893179"/>
              <a:gd name="connsiteX1" fmla="*/ 0 w 3959500"/>
              <a:gd name="connsiteY1" fmla="*/ 0 h 1893179"/>
              <a:gd name="connsiteX2" fmla="*/ 3959500 w 3959500"/>
              <a:gd name="connsiteY2" fmla="*/ 2642 h 1893179"/>
              <a:gd name="connsiteX3" fmla="*/ 3078960 w 3959500"/>
              <a:gd name="connsiteY3" fmla="*/ 1893179 h 1893179"/>
              <a:gd name="connsiteX0" fmla="*/ 3140191 w 3959500"/>
              <a:gd name="connsiteY0" fmla="*/ 1790551 h 1790551"/>
              <a:gd name="connsiteX1" fmla="*/ 0 w 3959500"/>
              <a:gd name="connsiteY1" fmla="*/ 0 h 1790551"/>
              <a:gd name="connsiteX2" fmla="*/ 3959500 w 3959500"/>
              <a:gd name="connsiteY2" fmla="*/ 2642 h 1790551"/>
              <a:gd name="connsiteX3" fmla="*/ 3140191 w 3959500"/>
              <a:gd name="connsiteY3" fmla="*/ 1790551 h 1790551"/>
              <a:gd name="connsiteX0" fmla="*/ 3140191 w 3950753"/>
              <a:gd name="connsiteY0" fmla="*/ 1790551 h 1790551"/>
              <a:gd name="connsiteX1" fmla="*/ 0 w 3950753"/>
              <a:gd name="connsiteY1" fmla="*/ 0 h 1790551"/>
              <a:gd name="connsiteX2" fmla="*/ 3950753 w 3950753"/>
              <a:gd name="connsiteY2" fmla="*/ 2642 h 1790551"/>
              <a:gd name="connsiteX3" fmla="*/ 3140191 w 3950753"/>
              <a:gd name="connsiteY3" fmla="*/ 1790551 h 1790551"/>
              <a:gd name="connsiteX0" fmla="*/ 3070214 w 3880776"/>
              <a:gd name="connsiteY0" fmla="*/ 1787909 h 1787909"/>
              <a:gd name="connsiteX1" fmla="*/ 0 w 3880776"/>
              <a:gd name="connsiteY1" fmla="*/ 91434 h 1787909"/>
              <a:gd name="connsiteX2" fmla="*/ 3880776 w 3880776"/>
              <a:gd name="connsiteY2" fmla="*/ 0 h 1787909"/>
              <a:gd name="connsiteX3" fmla="*/ 3070214 w 3880776"/>
              <a:gd name="connsiteY3" fmla="*/ 1787909 h 1787909"/>
              <a:gd name="connsiteX0" fmla="*/ 3070214 w 3880776"/>
              <a:gd name="connsiteY0" fmla="*/ 1799103 h 1799103"/>
              <a:gd name="connsiteX1" fmla="*/ 0 w 3880776"/>
              <a:gd name="connsiteY1" fmla="*/ 0 h 1799103"/>
              <a:gd name="connsiteX2" fmla="*/ 3880776 w 3880776"/>
              <a:gd name="connsiteY2" fmla="*/ 11194 h 1799103"/>
              <a:gd name="connsiteX3" fmla="*/ 3070214 w 3880776"/>
              <a:gd name="connsiteY3" fmla="*/ 1799103 h 1799103"/>
              <a:gd name="connsiteX0" fmla="*/ 3070214 w 3854535"/>
              <a:gd name="connsiteY0" fmla="*/ 1799103 h 1799103"/>
              <a:gd name="connsiteX1" fmla="*/ 0 w 3854535"/>
              <a:gd name="connsiteY1" fmla="*/ 0 h 1799103"/>
              <a:gd name="connsiteX2" fmla="*/ 3854535 w 3854535"/>
              <a:gd name="connsiteY2" fmla="*/ 11194 h 1799103"/>
              <a:gd name="connsiteX3" fmla="*/ 3070214 w 3854535"/>
              <a:gd name="connsiteY3" fmla="*/ 1799103 h 1799103"/>
              <a:gd name="connsiteX0" fmla="*/ 3070214 w 3933258"/>
              <a:gd name="connsiteY0" fmla="*/ 1799103 h 1799103"/>
              <a:gd name="connsiteX1" fmla="*/ 0 w 3933258"/>
              <a:gd name="connsiteY1" fmla="*/ 0 h 1799103"/>
              <a:gd name="connsiteX2" fmla="*/ 3933258 w 3933258"/>
              <a:gd name="connsiteY2" fmla="*/ 2641 h 1799103"/>
              <a:gd name="connsiteX3" fmla="*/ 3070214 w 3933258"/>
              <a:gd name="connsiteY3" fmla="*/ 1799103 h 1799103"/>
              <a:gd name="connsiteX0" fmla="*/ 3017732 w 3880776"/>
              <a:gd name="connsiteY0" fmla="*/ 1796462 h 1796462"/>
              <a:gd name="connsiteX1" fmla="*/ 0 w 3880776"/>
              <a:gd name="connsiteY1" fmla="*/ 5911 h 1796462"/>
              <a:gd name="connsiteX2" fmla="*/ 3880776 w 3880776"/>
              <a:gd name="connsiteY2" fmla="*/ 0 h 1796462"/>
              <a:gd name="connsiteX3" fmla="*/ 3017732 w 3880776"/>
              <a:gd name="connsiteY3" fmla="*/ 1796462 h 1796462"/>
              <a:gd name="connsiteX0" fmla="*/ 3245155 w 4108199"/>
              <a:gd name="connsiteY0" fmla="*/ 2945121 h 2945121"/>
              <a:gd name="connsiteX1" fmla="*/ 0 w 4108199"/>
              <a:gd name="connsiteY1" fmla="*/ 0 h 2945121"/>
              <a:gd name="connsiteX2" fmla="*/ 4108199 w 4108199"/>
              <a:gd name="connsiteY2" fmla="*/ 1148659 h 2945121"/>
              <a:gd name="connsiteX3" fmla="*/ 3245155 w 4108199"/>
              <a:gd name="connsiteY3" fmla="*/ 2945121 h 2945121"/>
              <a:gd name="connsiteX0" fmla="*/ 3245155 w 4309381"/>
              <a:gd name="connsiteY0" fmla="*/ 2945121 h 2945121"/>
              <a:gd name="connsiteX1" fmla="*/ 0 w 4309381"/>
              <a:gd name="connsiteY1" fmla="*/ 0 h 2945121"/>
              <a:gd name="connsiteX2" fmla="*/ 4309381 w 4309381"/>
              <a:gd name="connsiteY2" fmla="*/ 866431 h 2945121"/>
              <a:gd name="connsiteX3" fmla="*/ 3245155 w 4309381"/>
              <a:gd name="connsiteY3" fmla="*/ 2945121 h 2945121"/>
              <a:gd name="connsiteX0" fmla="*/ 5291963 w 5291963"/>
              <a:gd name="connsiteY0" fmla="*/ 2047122 h 2047122"/>
              <a:gd name="connsiteX1" fmla="*/ 0 w 5291963"/>
              <a:gd name="connsiteY1" fmla="*/ 0 h 2047122"/>
              <a:gd name="connsiteX2" fmla="*/ 4309381 w 5291963"/>
              <a:gd name="connsiteY2" fmla="*/ 866431 h 2047122"/>
              <a:gd name="connsiteX3" fmla="*/ 5291963 w 5291963"/>
              <a:gd name="connsiteY3" fmla="*/ 2047122 h 2047122"/>
              <a:gd name="connsiteX0" fmla="*/ 3761231 w 4309381"/>
              <a:gd name="connsiteY0" fmla="*/ 1448456 h 1448456"/>
              <a:gd name="connsiteX1" fmla="*/ 0 w 4309381"/>
              <a:gd name="connsiteY1" fmla="*/ 0 h 1448456"/>
              <a:gd name="connsiteX2" fmla="*/ 4309381 w 4309381"/>
              <a:gd name="connsiteY2" fmla="*/ 866431 h 1448456"/>
              <a:gd name="connsiteX3" fmla="*/ 3761231 w 4309381"/>
              <a:gd name="connsiteY3" fmla="*/ 1448456 h 1448456"/>
              <a:gd name="connsiteX0" fmla="*/ 3761231 w 4834203"/>
              <a:gd name="connsiteY0" fmla="*/ 1448456 h 1448456"/>
              <a:gd name="connsiteX1" fmla="*/ 0 w 4834203"/>
              <a:gd name="connsiteY1" fmla="*/ 0 h 1448456"/>
              <a:gd name="connsiteX2" fmla="*/ 4834203 w 4834203"/>
              <a:gd name="connsiteY2" fmla="*/ 977611 h 1448456"/>
              <a:gd name="connsiteX3" fmla="*/ 3761231 w 4834203"/>
              <a:gd name="connsiteY3" fmla="*/ 1448456 h 1448456"/>
              <a:gd name="connsiteX0" fmla="*/ 3761231 w 4877937"/>
              <a:gd name="connsiteY0" fmla="*/ 1448456 h 1448456"/>
              <a:gd name="connsiteX1" fmla="*/ 0 w 4877937"/>
              <a:gd name="connsiteY1" fmla="*/ 0 h 1448456"/>
              <a:gd name="connsiteX2" fmla="*/ 4877937 w 4877937"/>
              <a:gd name="connsiteY2" fmla="*/ 986163 h 1448456"/>
              <a:gd name="connsiteX3" fmla="*/ 3761231 w 4877937"/>
              <a:gd name="connsiteY3" fmla="*/ 1448456 h 1448456"/>
              <a:gd name="connsiteX0" fmla="*/ 323644 w 1440350"/>
              <a:gd name="connsiteY0" fmla="*/ 2628683 h 2628683"/>
              <a:gd name="connsiteX1" fmla="*/ 0 w 1440350"/>
              <a:gd name="connsiteY1" fmla="*/ 0 h 2628683"/>
              <a:gd name="connsiteX2" fmla="*/ 1440350 w 1440350"/>
              <a:gd name="connsiteY2" fmla="*/ 2166390 h 2628683"/>
              <a:gd name="connsiteX3" fmla="*/ 323644 w 1440350"/>
              <a:gd name="connsiteY3" fmla="*/ 2628683 h 2628683"/>
              <a:gd name="connsiteX0" fmla="*/ 323644 w 2061389"/>
              <a:gd name="connsiteY0" fmla="*/ 2628683 h 2628683"/>
              <a:gd name="connsiteX1" fmla="*/ 0 w 2061389"/>
              <a:gd name="connsiteY1" fmla="*/ 0 h 2628683"/>
              <a:gd name="connsiteX2" fmla="*/ 2061389 w 2061389"/>
              <a:gd name="connsiteY2" fmla="*/ 1208525 h 2628683"/>
              <a:gd name="connsiteX3" fmla="*/ 323644 w 2061389"/>
              <a:gd name="connsiteY3" fmla="*/ 2628683 h 2628683"/>
              <a:gd name="connsiteX0" fmla="*/ 1521988 w 2061389"/>
              <a:gd name="connsiteY0" fmla="*/ 3099062 h 3099062"/>
              <a:gd name="connsiteX1" fmla="*/ 0 w 2061389"/>
              <a:gd name="connsiteY1" fmla="*/ 0 h 3099062"/>
              <a:gd name="connsiteX2" fmla="*/ 2061389 w 2061389"/>
              <a:gd name="connsiteY2" fmla="*/ 1208525 h 3099062"/>
              <a:gd name="connsiteX3" fmla="*/ 1521988 w 2061389"/>
              <a:gd name="connsiteY3" fmla="*/ 3099062 h 3099062"/>
              <a:gd name="connsiteX0" fmla="*/ 2108040 w 2647441"/>
              <a:gd name="connsiteY0" fmla="*/ 3116166 h 3116166"/>
              <a:gd name="connsiteX1" fmla="*/ 0 w 2647441"/>
              <a:gd name="connsiteY1" fmla="*/ 0 h 3116166"/>
              <a:gd name="connsiteX2" fmla="*/ 2647441 w 2647441"/>
              <a:gd name="connsiteY2" fmla="*/ 1225629 h 3116166"/>
              <a:gd name="connsiteX3" fmla="*/ 2108040 w 2647441"/>
              <a:gd name="connsiteY3" fmla="*/ 3116166 h 3116166"/>
              <a:gd name="connsiteX0" fmla="*/ 2020569 w 2559970"/>
              <a:gd name="connsiteY0" fmla="*/ 2534604 h 2534604"/>
              <a:gd name="connsiteX1" fmla="*/ 0 w 2559970"/>
              <a:gd name="connsiteY1" fmla="*/ 0 h 2534604"/>
              <a:gd name="connsiteX2" fmla="*/ 2559970 w 2559970"/>
              <a:gd name="connsiteY2" fmla="*/ 644067 h 2534604"/>
              <a:gd name="connsiteX3" fmla="*/ 2020569 w 2559970"/>
              <a:gd name="connsiteY3" fmla="*/ 2534604 h 2534604"/>
              <a:gd name="connsiteX0" fmla="*/ 1775652 w 2559970"/>
              <a:gd name="connsiteY0" fmla="*/ 2688546 h 2688546"/>
              <a:gd name="connsiteX1" fmla="*/ 0 w 2559970"/>
              <a:gd name="connsiteY1" fmla="*/ 0 h 2688546"/>
              <a:gd name="connsiteX2" fmla="*/ 2559970 w 2559970"/>
              <a:gd name="connsiteY2" fmla="*/ 644067 h 2688546"/>
              <a:gd name="connsiteX3" fmla="*/ 1775652 w 2559970"/>
              <a:gd name="connsiteY3" fmla="*/ 2688546 h 2688546"/>
              <a:gd name="connsiteX0" fmla="*/ 1775652 w 2892358"/>
              <a:gd name="connsiteY0" fmla="*/ 2688546 h 2688546"/>
              <a:gd name="connsiteX1" fmla="*/ 0 w 2892358"/>
              <a:gd name="connsiteY1" fmla="*/ 0 h 2688546"/>
              <a:gd name="connsiteX2" fmla="*/ 2892358 w 2892358"/>
              <a:gd name="connsiteY2" fmla="*/ 1268391 h 2688546"/>
              <a:gd name="connsiteX3" fmla="*/ 1775652 w 2892358"/>
              <a:gd name="connsiteY3" fmla="*/ 2688546 h 2688546"/>
              <a:gd name="connsiteX0" fmla="*/ 2536643 w 2892358"/>
              <a:gd name="connsiteY0" fmla="*/ 2500393 h 2500393"/>
              <a:gd name="connsiteX1" fmla="*/ 0 w 2892358"/>
              <a:gd name="connsiteY1" fmla="*/ 0 h 2500393"/>
              <a:gd name="connsiteX2" fmla="*/ 2892358 w 2892358"/>
              <a:gd name="connsiteY2" fmla="*/ 1268391 h 2500393"/>
              <a:gd name="connsiteX3" fmla="*/ 2536643 w 2892358"/>
              <a:gd name="connsiteY3" fmla="*/ 2500393 h 2500393"/>
              <a:gd name="connsiteX0" fmla="*/ 2396690 w 2752405"/>
              <a:gd name="connsiteY0" fmla="*/ 2517498 h 2517498"/>
              <a:gd name="connsiteX1" fmla="*/ 0 w 2752405"/>
              <a:gd name="connsiteY1" fmla="*/ 0 h 2517498"/>
              <a:gd name="connsiteX2" fmla="*/ 2752405 w 2752405"/>
              <a:gd name="connsiteY2" fmla="*/ 1285496 h 2517498"/>
              <a:gd name="connsiteX3" fmla="*/ 2396690 w 2752405"/>
              <a:gd name="connsiteY3" fmla="*/ 2517498 h 2517498"/>
              <a:gd name="connsiteX0" fmla="*/ 2396690 w 2621200"/>
              <a:gd name="connsiteY0" fmla="*/ 2517498 h 2517498"/>
              <a:gd name="connsiteX1" fmla="*/ 0 w 2621200"/>
              <a:gd name="connsiteY1" fmla="*/ 0 h 2517498"/>
              <a:gd name="connsiteX2" fmla="*/ 2621200 w 2621200"/>
              <a:gd name="connsiteY2" fmla="*/ 1875609 h 2517498"/>
              <a:gd name="connsiteX3" fmla="*/ 2396690 w 2621200"/>
              <a:gd name="connsiteY3" fmla="*/ 2517498 h 2517498"/>
              <a:gd name="connsiteX0" fmla="*/ 2396690 w 2396691"/>
              <a:gd name="connsiteY0" fmla="*/ 2745772 h 2745772"/>
              <a:gd name="connsiteX1" fmla="*/ 0 w 2396691"/>
              <a:gd name="connsiteY1" fmla="*/ 228274 h 2745772"/>
              <a:gd name="connsiteX2" fmla="*/ 1833967 w 2396691"/>
              <a:gd name="connsiteY2" fmla="*/ 0 h 2745772"/>
              <a:gd name="connsiteX3" fmla="*/ 2396690 w 2396691"/>
              <a:gd name="connsiteY3" fmla="*/ 2745772 h 2745772"/>
              <a:gd name="connsiteX0" fmla="*/ 2375590 w 2375590"/>
              <a:gd name="connsiteY0" fmla="*/ 2738036 h 2738036"/>
              <a:gd name="connsiteX1" fmla="*/ 0 w 2375590"/>
              <a:gd name="connsiteY1" fmla="*/ 228274 h 2738036"/>
              <a:gd name="connsiteX2" fmla="*/ 1833967 w 2375590"/>
              <a:gd name="connsiteY2" fmla="*/ 0 h 2738036"/>
              <a:gd name="connsiteX3" fmla="*/ 2375590 w 2375590"/>
              <a:gd name="connsiteY3" fmla="*/ 2738036 h 2738036"/>
              <a:gd name="connsiteX0" fmla="*/ 2364794 w 2364794"/>
              <a:gd name="connsiteY0" fmla="*/ 2732757 h 2732757"/>
              <a:gd name="connsiteX1" fmla="*/ 0 w 2364794"/>
              <a:gd name="connsiteY1" fmla="*/ 228274 h 2732757"/>
              <a:gd name="connsiteX2" fmla="*/ 1833967 w 2364794"/>
              <a:gd name="connsiteY2" fmla="*/ 0 h 2732757"/>
              <a:gd name="connsiteX3" fmla="*/ 2364794 w 2364794"/>
              <a:gd name="connsiteY3" fmla="*/ 2732757 h 2732757"/>
            </a:gdLst>
            <a:ahLst/>
            <a:cxnLst>
              <a:cxn ang="0">
                <a:pos x="connsiteX0" y="connsiteY0"/>
              </a:cxn>
              <a:cxn ang="0">
                <a:pos x="connsiteX1" y="connsiteY1"/>
              </a:cxn>
              <a:cxn ang="0">
                <a:pos x="connsiteX2" y="connsiteY2"/>
              </a:cxn>
              <a:cxn ang="0">
                <a:pos x="connsiteX3" y="connsiteY3"/>
              </a:cxn>
            </a:cxnLst>
            <a:rect l="l" t="t" r="r" b="b"/>
            <a:pathLst>
              <a:path w="2364794" h="2732757">
                <a:moveTo>
                  <a:pt x="2364794" y="2732757"/>
                </a:moveTo>
                <a:lnTo>
                  <a:pt x="0" y="228274"/>
                </a:lnTo>
                <a:lnTo>
                  <a:pt x="1833967" y="0"/>
                </a:lnTo>
                <a:lnTo>
                  <a:pt x="2364794" y="2732757"/>
                </a:lnTo>
                <a:close/>
              </a:path>
            </a:pathLst>
          </a:custGeom>
          <a:gradFill flip="none" rotWithShape="1">
            <a:gsLst>
              <a:gs pos="2000">
                <a:schemeClr val="bg2">
                  <a:lumMod val="20000"/>
                  <a:lumOff val="80000"/>
                </a:schemeClr>
              </a:gs>
              <a:gs pos="98000">
                <a:schemeClr val="bg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 name="Title 1"/>
          <p:cNvSpPr>
            <a:spLocks noGrp="1"/>
          </p:cNvSpPr>
          <p:nvPr>
            <p:ph type="title"/>
          </p:nvPr>
        </p:nvSpPr>
        <p:spPr>
          <a:xfrm>
            <a:off x="559763" y="613505"/>
            <a:ext cx="5261949" cy="689650"/>
          </a:xfrm>
        </p:spPr>
        <p:txBody>
          <a:bodyPr/>
          <a:lstStyle/>
          <a:p>
            <a:r>
              <a:rPr lang="en-GB" dirty="0"/>
              <a:t>Click to edit Master title style</a:t>
            </a:r>
          </a:p>
        </p:txBody>
      </p:sp>
      <p:sp>
        <p:nvSpPr>
          <p:cNvPr id="13" name="Text Placeholder 6"/>
          <p:cNvSpPr>
            <a:spLocks noGrp="1"/>
          </p:cNvSpPr>
          <p:nvPr>
            <p:ph type="body" sz="quarter" idx="25"/>
          </p:nvPr>
        </p:nvSpPr>
        <p:spPr>
          <a:xfrm>
            <a:off x="559766" y="410804"/>
            <a:ext cx="5261948" cy="202702"/>
          </a:xfrm>
        </p:spPr>
        <p:txBody>
          <a:bodyPr lIns="18000" anchor="t" anchorCtr="0">
            <a:normAutofit/>
          </a:bodyPr>
          <a:lstStyle>
            <a:lvl1pPr marL="0" indent="0">
              <a:buNone/>
              <a:defRPr sz="1000" cap="none" baseline="0">
                <a:solidFill>
                  <a:schemeClr val="tx1"/>
                </a:solidFill>
              </a:defRPr>
            </a:lvl1pPr>
          </a:lstStyle>
          <a:p>
            <a:pPr lvl="0"/>
            <a:r>
              <a:rPr lang="en-GB" dirty="0"/>
              <a:t>Click to edit Master text styles</a:t>
            </a:r>
          </a:p>
        </p:txBody>
      </p:sp>
      <p:sp>
        <p:nvSpPr>
          <p:cNvPr id="14" name="Content Placeholder 8"/>
          <p:cNvSpPr>
            <a:spLocks noGrp="1"/>
          </p:cNvSpPr>
          <p:nvPr>
            <p:ph sz="quarter" idx="15"/>
          </p:nvPr>
        </p:nvSpPr>
        <p:spPr>
          <a:xfrm>
            <a:off x="559762" y="1460744"/>
            <a:ext cx="5261951" cy="4525788"/>
          </a:xfrm>
        </p:spPr>
        <p:txBody>
          <a:bodyPr/>
          <a:lstStyle>
            <a:lvl1pPr marL="180975" indent="-180975">
              <a:buClr>
                <a:schemeClr val="accent3"/>
              </a:buClr>
              <a:buFont typeface="Verdana" pitchFamily="34" charset="0"/>
              <a:buChar char="›"/>
              <a:defRPr>
                <a:solidFill>
                  <a:schemeClr val="tx1">
                    <a:lumMod val="90000"/>
                    <a:lumOff val="10000"/>
                  </a:schemeClr>
                </a:solidFill>
              </a:defRPr>
            </a:lvl1pPr>
            <a:lvl2pPr marL="539750" indent="-182563">
              <a:buClr>
                <a:schemeClr val="accent3"/>
              </a:buClr>
              <a:buFont typeface="Verdana" pitchFamily="34" charset="0"/>
              <a:buChar char="›"/>
              <a:defRPr>
                <a:solidFill>
                  <a:schemeClr val="tx1">
                    <a:lumMod val="90000"/>
                    <a:lumOff val="10000"/>
                  </a:schemeClr>
                </a:solidFill>
              </a:defRPr>
            </a:lvl2pPr>
            <a:lvl3pPr marL="896938" indent="-182563">
              <a:buClr>
                <a:schemeClr val="accent3"/>
              </a:buClr>
              <a:buFont typeface="Verdana" pitchFamily="34" charset="0"/>
              <a:buChar char="›"/>
              <a:defRPr>
                <a:solidFill>
                  <a:schemeClr val="tx1">
                    <a:lumMod val="90000"/>
                    <a:lumOff val="10000"/>
                  </a:schemeClr>
                </a:solidFill>
              </a:defRPr>
            </a:lvl3pPr>
            <a:lvl4pPr marL="1254125" indent="-174625">
              <a:buClr>
                <a:schemeClr val="accent3"/>
              </a:buClr>
              <a:buFont typeface="Verdana" pitchFamily="34" charset="0"/>
              <a:buChar char="›"/>
              <a:defRPr>
                <a:solidFill>
                  <a:schemeClr val="tx1">
                    <a:lumMod val="90000"/>
                    <a:lumOff val="10000"/>
                  </a:schemeClr>
                </a:solidFill>
              </a:defRPr>
            </a:lvl4pPr>
            <a:lvl5pPr marL="1611313" indent="-171450">
              <a:buClr>
                <a:schemeClr val="accent3"/>
              </a:buClr>
              <a:buFont typeface="Verdana" pitchFamily="34" charset="0"/>
              <a:buChar char="›"/>
              <a:defRPr>
                <a:solidFill>
                  <a:schemeClr val="tx1">
                    <a:lumMod val="90000"/>
                    <a:lumOff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Picture Placeholder 9"/>
          <p:cNvSpPr>
            <a:spLocks noGrp="1"/>
          </p:cNvSpPr>
          <p:nvPr>
            <p:ph type="pic" sz="quarter" idx="18" hasCustomPrompt="1"/>
          </p:nvPr>
        </p:nvSpPr>
        <p:spPr>
          <a:xfrm>
            <a:off x="6350645" y="-3"/>
            <a:ext cx="5843547" cy="6043579"/>
          </a:xfrm>
          <a:custGeom>
            <a:avLst/>
            <a:gdLst>
              <a:gd name="connsiteX0" fmla="*/ 0 w 1879833"/>
              <a:gd name="connsiteY0" fmla="*/ 0 h 2823923"/>
              <a:gd name="connsiteX1" fmla="*/ 1879833 w 1879833"/>
              <a:gd name="connsiteY1" fmla="*/ 0 h 2823923"/>
              <a:gd name="connsiteX2" fmla="*/ 1879833 w 1879833"/>
              <a:gd name="connsiteY2" fmla="*/ 2823923 h 2823923"/>
              <a:gd name="connsiteX3" fmla="*/ 0 w 1879833"/>
              <a:gd name="connsiteY3" fmla="*/ 2823923 h 2823923"/>
              <a:gd name="connsiteX4" fmla="*/ 0 w 1879833"/>
              <a:gd name="connsiteY4" fmla="*/ 0 h 2823923"/>
              <a:gd name="connsiteX0" fmla="*/ 769717 w 2649550"/>
              <a:gd name="connsiteY0" fmla="*/ 0 h 4357568"/>
              <a:gd name="connsiteX1" fmla="*/ 2649550 w 2649550"/>
              <a:gd name="connsiteY1" fmla="*/ 0 h 4357568"/>
              <a:gd name="connsiteX2" fmla="*/ 2649550 w 2649550"/>
              <a:gd name="connsiteY2" fmla="*/ 2823923 h 4357568"/>
              <a:gd name="connsiteX3" fmla="*/ 0 w 2649550"/>
              <a:gd name="connsiteY3" fmla="*/ 4357568 h 4357568"/>
              <a:gd name="connsiteX4" fmla="*/ 769717 w 2649550"/>
              <a:gd name="connsiteY4" fmla="*/ 0 h 4357568"/>
              <a:gd name="connsiteX0" fmla="*/ 839165 w 2718998"/>
              <a:gd name="connsiteY0" fmla="*/ 0 h 4531189"/>
              <a:gd name="connsiteX1" fmla="*/ 2718998 w 2718998"/>
              <a:gd name="connsiteY1" fmla="*/ 0 h 4531189"/>
              <a:gd name="connsiteX2" fmla="*/ 2718998 w 2718998"/>
              <a:gd name="connsiteY2" fmla="*/ 2823923 h 4531189"/>
              <a:gd name="connsiteX3" fmla="*/ 0 w 2718998"/>
              <a:gd name="connsiteY3" fmla="*/ 4531189 h 4531189"/>
              <a:gd name="connsiteX4" fmla="*/ 839165 w 2718998"/>
              <a:gd name="connsiteY4" fmla="*/ 0 h 4531189"/>
              <a:gd name="connsiteX0" fmla="*/ 2883844 w 4763677"/>
              <a:gd name="connsiteY0" fmla="*/ 0 h 5162497"/>
              <a:gd name="connsiteX1" fmla="*/ 4763677 w 4763677"/>
              <a:gd name="connsiteY1" fmla="*/ 0 h 5162497"/>
              <a:gd name="connsiteX2" fmla="*/ 4763677 w 4763677"/>
              <a:gd name="connsiteY2" fmla="*/ 2823923 h 5162497"/>
              <a:gd name="connsiteX3" fmla="*/ 0 w 4763677"/>
              <a:gd name="connsiteY3" fmla="*/ 5162497 h 5162497"/>
              <a:gd name="connsiteX4" fmla="*/ 2883844 w 4763677"/>
              <a:gd name="connsiteY4" fmla="*/ 0 h 5162497"/>
              <a:gd name="connsiteX0" fmla="*/ 1703661 w 4763677"/>
              <a:gd name="connsiteY0" fmla="*/ 0 h 5162497"/>
              <a:gd name="connsiteX1" fmla="*/ 4763677 w 4763677"/>
              <a:gd name="connsiteY1" fmla="*/ 0 h 5162497"/>
              <a:gd name="connsiteX2" fmla="*/ 4763677 w 4763677"/>
              <a:gd name="connsiteY2" fmla="*/ 2823923 h 5162497"/>
              <a:gd name="connsiteX3" fmla="*/ 0 w 4763677"/>
              <a:gd name="connsiteY3" fmla="*/ 5162497 h 5162497"/>
              <a:gd name="connsiteX4" fmla="*/ 1703661 w 4763677"/>
              <a:gd name="connsiteY4" fmla="*/ 0 h 5162497"/>
              <a:gd name="connsiteX0" fmla="*/ 1703661 w 4773391"/>
              <a:gd name="connsiteY0" fmla="*/ 0 h 5162497"/>
              <a:gd name="connsiteX1" fmla="*/ 4763677 w 4773391"/>
              <a:gd name="connsiteY1" fmla="*/ 0 h 5162497"/>
              <a:gd name="connsiteX2" fmla="*/ 4773391 w 4773391"/>
              <a:gd name="connsiteY2" fmla="*/ 1130320 h 5162497"/>
              <a:gd name="connsiteX3" fmla="*/ 0 w 4773391"/>
              <a:gd name="connsiteY3" fmla="*/ 5162497 h 5162497"/>
              <a:gd name="connsiteX4" fmla="*/ 1703661 w 4773391"/>
              <a:gd name="connsiteY4" fmla="*/ 0 h 5162497"/>
              <a:gd name="connsiteX0" fmla="*/ 1703661 w 4768535"/>
              <a:gd name="connsiteY0" fmla="*/ 0 h 5162497"/>
              <a:gd name="connsiteX1" fmla="*/ 4763677 w 4768535"/>
              <a:gd name="connsiteY1" fmla="*/ 0 h 5162497"/>
              <a:gd name="connsiteX2" fmla="*/ 4768535 w 4768535"/>
              <a:gd name="connsiteY2" fmla="*/ 3631268 h 5162497"/>
              <a:gd name="connsiteX3" fmla="*/ 0 w 4768535"/>
              <a:gd name="connsiteY3" fmla="*/ 5162497 h 5162497"/>
              <a:gd name="connsiteX4" fmla="*/ 1703661 w 4768535"/>
              <a:gd name="connsiteY4" fmla="*/ 0 h 5162497"/>
              <a:gd name="connsiteX0" fmla="*/ 1703661 w 4768535"/>
              <a:gd name="connsiteY0" fmla="*/ 0 h 5162497"/>
              <a:gd name="connsiteX1" fmla="*/ 2641291 w 4768535"/>
              <a:gd name="connsiteY1" fmla="*/ 0 h 5162497"/>
              <a:gd name="connsiteX2" fmla="*/ 4768535 w 4768535"/>
              <a:gd name="connsiteY2" fmla="*/ 3631268 h 5162497"/>
              <a:gd name="connsiteX3" fmla="*/ 0 w 4768535"/>
              <a:gd name="connsiteY3" fmla="*/ 5162497 h 5162497"/>
              <a:gd name="connsiteX4" fmla="*/ 1703661 w 4768535"/>
              <a:gd name="connsiteY4" fmla="*/ 0 h 5162497"/>
              <a:gd name="connsiteX0" fmla="*/ 1703661 w 4768535"/>
              <a:gd name="connsiteY0" fmla="*/ 0 h 5162497"/>
              <a:gd name="connsiteX1" fmla="*/ 2641291 w 4768535"/>
              <a:gd name="connsiteY1" fmla="*/ 0 h 5162497"/>
              <a:gd name="connsiteX2" fmla="*/ 4768535 w 4768535"/>
              <a:gd name="connsiteY2" fmla="*/ 3631268 h 5162497"/>
              <a:gd name="connsiteX3" fmla="*/ 0 w 4768535"/>
              <a:gd name="connsiteY3" fmla="*/ 5162497 h 5162497"/>
              <a:gd name="connsiteX4" fmla="*/ 1703661 w 4768535"/>
              <a:gd name="connsiteY4" fmla="*/ 0 h 5162497"/>
              <a:gd name="connsiteX0" fmla="*/ 1703661 w 4768535"/>
              <a:gd name="connsiteY0" fmla="*/ 0 h 5162497"/>
              <a:gd name="connsiteX1" fmla="*/ 2641291 w 4768535"/>
              <a:gd name="connsiteY1" fmla="*/ 0 h 5162497"/>
              <a:gd name="connsiteX2" fmla="*/ 4768535 w 4768535"/>
              <a:gd name="connsiteY2" fmla="*/ 3631268 h 5162497"/>
              <a:gd name="connsiteX3" fmla="*/ 0 w 4768535"/>
              <a:gd name="connsiteY3" fmla="*/ 5162497 h 5162497"/>
              <a:gd name="connsiteX4" fmla="*/ 1703661 w 4768535"/>
              <a:gd name="connsiteY4" fmla="*/ 0 h 5162497"/>
              <a:gd name="connsiteX0" fmla="*/ 1703661 w 4768535"/>
              <a:gd name="connsiteY0" fmla="*/ 0 h 5162497"/>
              <a:gd name="connsiteX1" fmla="*/ 3243524 w 4768535"/>
              <a:gd name="connsiteY1" fmla="*/ 0 h 5162497"/>
              <a:gd name="connsiteX2" fmla="*/ 4768535 w 4768535"/>
              <a:gd name="connsiteY2" fmla="*/ 3631268 h 5162497"/>
              <a:gd name="connsiteX3" fmla="*/ 0 w 4768535"/>
              <a:gd name="connsiteY3" fmla="*/ 5162497 h 5162497"/>
              <a:gd name="connsiteX4" fmla="*/ 1703661 w 4768535"/>
              <a:gd name="connsiteY4" fmla="*/ 0 h 5162497"/>
              <a:gd name="connsiteX0" fmla="*/ 722604 w 3787478"/>
              <a:gd name="connsiteY0" fmla="*/ 0 h 4950038"/>
              <a:gd name="connsiteX1" fmla="*/ 2262467 w 3787478"/>
              <a:gd name="connsiteY1" fmla="*/ 0 h 4950038"/>
              <a:gd name="connsiteX2" fmla="*/ 3787478 w 3787478"/>
              <a:gd name="connsiteY2" fmla="*/ 3631268 h 4950038"/>
              <a:gd name="connsiteX3" fmla="*/ 0 w 3787478"/>
              <a:gd name="connsiteY3" fmla="*/ 4950038 h 4950038"/>
              <a:gd name="connsiteX4" fmla="*/ 722604 w 3787478"/>
              <a:gd name="connsiteY4" fmla="*/ 0 h 4950038"/>
              <a:gd name="connsiteX0" fmla="*/ 1761942 w 3787478"/>
              <a:gd name="connsiteY0" fmla="*/ 0 h 4950038"/>
              <a:gd name="connsiteX1" fmla="*/ 2262467 w 3787478"/>
              <a:gd name="connsiteY1" fmla="*/ 0 h 4950038"/>
              <a:gd name="connsiteX2" fmla="*/ 3787478 w 3787478"/>
              <a:gd name="connsiteY2" fmla="*/ 3631268 h 4950038"/>
              <a:gd name="connsiteX3" fmla="*/ 0 w 3787478"/>
              <a:gd name="connsiteY3" fmla="*/ 4950038 h 4950038"/>
              <a:gd name="connsiteX4" fmla="*/ 1761942 w 3787478"/>
              <a:gd name="connsiteY4" fmla="*/ 0 h 4950038"/>
              <a:gd name="connsiteX0" fmla="*/ 2621581 w 4647117"/>
              <a:gd name="connsiteY0" fmla="*/ 0 h 5235340"/>
              <a:gd name="connsiteX1" fmla="*/ 3122106 w 4647117"/>
              <a:gd name="connsiteY1" fmla="*/ 0 h 5235340"/>
              <a:gd name="connsiteX2" fmla="*/ 4647117 w 4647117"/>
              <a:gd name="connsiteY2" fmla="*/ 3631268 h 5235340"/>
              <a:gd name="connsiteX3" fmla="*/ 0 w 4647117"/>
              <a:gd name="connsiteY3" fmla="*/ 5235340 h 5235340"/>
              <a:gd name="connsiteX4" fmla="*/ 2621581 w 4647117"/>
              <a:gd name="connsiteY4" fmla="*/ 0 h 5235340"/>
              <a:gd name="connsiteX0" fmla="*/ 2720155 w 4745691"/>
              <a:gd name="connsiteY0" fmla="*/ 0 h 3631268"/>
              <a:gd name="connsiteX1" fmla="*/ 3220680 w 4745691"/>
              <a:gd name="connsiteY1" fmla="*/ 0 h 3631268"/>
              <a:gd name="connsiteX2" fmla="*/ 4745691 w 4745691"/>
              <a:gd name="connsiteY2" fmla="*/ 3631268 h 3631268"/>
              <a:gd name="connsiteX3" fmla="*/ 0 w 4745691"/>
              <a:gd name="connsiteY3" fmla="*/ 2471605 h 3631268"/>
              <a:gd name="connsiteX4" fmla="*/ 2720155 w 4745691"/>
              <a:gd name="connsiteY4" fmla="*/ 0 h 3631268"/>
              <a:gd name="connsiteX0" fmla="*/ 1135911 w 4745691"/>
              <a:gd name="connsiteY0" fmla="*/ 8886 h 3631268"/>
              <a:gd name="connsiteX1" fmla="*/ 3220680 w 4745691"/>
              <a:gd name="connsiteY1" fmla="*/ 0 h 3631268"/>
              <a:gd name="connsiteX2" fmla="*/ 4745691 w 4745691"/>
              <a:gd name="connsiteY2" fmla="*/ 3631268 h 3631268"/>
              <a:gd name="connsiteX3" fmla="*/ 0 w 4745691"/>
              <a:gd name="connsiteY3" fmla="*/ 2471605 h 3631268"/>
              <a:gd name="connsiteX4" fmla="*/ 1135911 w 4745691"/>
              <a:gd name="connsiteY4" fmla="*/ 8886 h 3631268"/>
              <a:gd name="connsiteX0" fmla="*/ 1135911 w 4745691"/>
              <a:gd name="connsiteY0" fmla="*/ 0 h 3622382"/>
              <a:gd name="connsiteX1" fmla="*/ 1939203 w 4745691"/>
              <a:gd name="connsiteY1" fmla="*/ 0 h 3622382"/>
              <a:gd name="connsiteX2" fmla="*/ 4745691 w 4745691"/>
              <a:gd name="connsiteY2" fmla="*/ 3622382 h 3622382"/>
              <a:gd name="connsiteX3" fmla="*/ 0 w 4745691"/>
              <a:gd name="connsiteY3" fmla="*/ 2462719 h 3622382"/>
              <a:gd name="connsiteX4" fmla="*/ 1135911 w 4745691"/>
              <a:gd name="connsiteY4" fmla="*/ 0 h 3622382"/>
              <a:gd name="connsiteX0" fmla="*/ 1495006 w 5104786"/>
              <a:gd name="connsiteY0" fmla="*/ 0 h 3622382"/>
              <a:gd name="connsiteX1" fmla="*/ 2298298 w 5104786"/>
              <a:gd name="connsiteY1" fmla="*/ 0 h 3622382"/>
              <a:gd name="connsiteX2" fmla="*/ 5104786 w 5104786"/>
              <a:gd name="connsiteY2" fmla="*/ 3622382 h 3622382"/>
              <a:gd name="connsiteX3" fmla="*/ 0 w 5104786"/>
              <a:gd name="connsiteY3" fmla="*/ 2640451 h 3622382"/>
              <a:gd name="connsiteX4" fmla="*/ 1495006 w 5104786"/>
              <a:gd name="connsiteY4" fmla="*/ 0 h 3622382"/>
              <a:gd name="connsiteX0" fmla="*/ 1495006 w 7051029"/>
              <a:gd name="connsiteY0" fmla="*/ 0 h 3622382"/>
              <a:gd name="connsiteX1" fmla="*/ 7051029 w 7051029"/>
              <a:gd name="connsiteY1" fmla="*/ 1501837 h 3622382"/>
              <a:gd name="connsiteX2" fmla="*/ 5104786 w 7051029"/>
              <a:gd name="connsiteY2" fmla="*/ 3622382 h 3622382"/>
              <a:gd name="connsiteX3" fmla="*/ 0 w 7051029"/>
              <a:gd name="connsiteY3" fmla="*/ 2640451 h 3622382"/>
              <a:gd name="connsiteX4" fmla="*/ 1495006 w 7051029"/>
              <a:gd name="connsiteY4" fmla="*/ 0 h 3622382"/>
              <a:gd name="connsiteX0" fmla="*/ 1495006 w 7294563"/>
              <a:gd name="connsiteY0" fmla="*/ 0 h 3604608"/>
              <a:gd name="connsiteX1" fmla="*/ 7051029 w 7294563"/>
              <a:gd name="connsiteY1" fmla="*/ 1501837 h 3604608"/>
              <a:gd name="connsiteX2" fmla="*/ 7294563 w 7294563"/>
              <a:gd name="connsiteY2" fmla="*/ 3604608 h 3604608"/>
              <a:gd name="connsiteX3" fmla="*/ 0 w 7294563"/>
              <a:gd name="connsiteY3" fmla="*/ 2640451 h 3604608"/>
              <a:gd name="connsiteX4" fmla="*/ 1495006 w 7294563"/>
              <a:gd name="connsiteY4" fmla="*/ 0 h 3604608"/>
              <a:gd name="connsiteX0" fmla="*/ 0 w 5799557"/>
              <a:gd name="connsiteY0" fmla="*/ 0 h 4168947"/>
              <a:gd name="connsiteX1" fmla="*/ 5556023 w 5799557"/>
              <a:gd name="connsiteY1" fmla="*/ 1501837 h 4168947"/>
              <a:gd name="connsiteX2" fmla="*/ 5799557 w 5799557"/>
              <a:gd name="connsiteY2" fmla="*/ 3604608 h 4168947"/>
              <a:gd name="connsiteX3" fmla="*/ 3567533 w 5799557"/>
              <a:gd name="connsiteY3" fmla="*/ 4168947 h 4168947"/>
              <a:gd name="connsiteX4" fmla="*/ 0 w 5799557"/>
              <a:gd name="connsiteY4" fmla="*/ 0 h 4168947"/>
              <a:gd name="connsiteX0" fmla="*/ 1368269 w 2232025"/>
              <a:gd name="connsiteY0" fmla="*/ 0 h 2915936"/>
              <a:gd name="connsiteX1" fmla="*/ 1988491 w 2232025"/>
              <a:gd name="connsiteY1" fmla="*/ 248826 h 2915936"/>
              <a:gd name="connsiteX2" fmla="*/ 2232025 w 2232025"/>
              <a:gd name="connsiteY2" fmla="*/ 2351597 h 2915936"/>
              <a:gd name="connsiteX3" fmla="*/ 1 w 2232025"/>
              <a:gd name="connsiteY3" fmla="*/ 2915936 h 2915936"/>
              <a:gd name="connsiteX4" fmla="*/ 1368269 w 2232025"/>
              <a:gd name="connsiteY4" fmla="*/ 0 h 2915936"/>
              <a:gd name="connsiteX0" fmla="*/ 1368268 w 2232024"/>
              <a:gd name="connsiteY0" fmla="*/ 204391 h 3120327"/>
              <a:gd name="connsiteX1" fmla="*/ 1946244 w 2232024"/>
              <a:gd name="connsiteY1" fmla="*/ 0 h 3120327"/>
              <a:gd name="connsiteX2" fmla="*/ 2232024 w 2232024"/>
              <a:gd name="connsiteY2" fmla="*/ 2555988 h 3120327"/>
              <a:gd name="connsiteX3" fmla="*/ 0 w 2232024"/>
              <a:gd name="connsiteY3" fmla="*/ 3120327 h 3120327"/>
              <a:gd name="connsiteX4" fmla="*/ 1368268 w 2232024"/>
              <a:gd name="connsiteY4" fmla="*/ 204391 h 3120327"/>
              <a:gd name="connsiteX0" fmla="*/ 326187 w 1189943"/>
              <a:gd name="connsiteY0" fmla="*/ 204391 h 3120327"/>
              <a:gd name="connsiteX1" fmla="*/ 904163 w 1189943"/>
              <a:gd name="connsiteY1" fmla="*/ 0 h 3120327"/>
              <a:gd name="connsiteX2" fmla="*/ 1189943 w 1189943"/>
              <a:gd name="connsiteY2" fmla="*/ 2555988 h 3120327"/>
              <a:gd name="connsiteX3" fmla="*/ 0 w 1189943"/>
              <a:gd name="connsiteY3" fmla="*/ 3120327 h 3120327"/>
              <a:gd name="connsiteX4" fmla="*/ 326187 w 1189943"/>
              <a:gd name="connsiteY4" fmla="*/ 204391 h 3120327"/>
              <a:gd name="connsiteX0" fmla="*/ 0 w 3511205"/>
              <a:gd name="connsiteY0" fmla="*/ 3128083 h 3128083"/>
              <a:gd name="connsiteX1" fmla="*/ 3225425 w 3511205"/>
              <a:gd name="connsiteY1" fmla="*/ 0 h 3128083"/>
              <a:gd name="connsiteX2" fmla="*/ 3511205 w 3511205"/>
              <a:gd name="connsiteY2" fmla="*/ 2555988 h 3128083"/>
              <a:gd name="connsiteX3" fmla="*/ 2321262 w 3511205"/>
              <a:gd name="connsiteY3" fmla="*/ 3120327 h 3128083"/>
              <a:gd name="connsiteX4" fmla="*/ 0 w 3511205"/>
              <a:gd name="connsiteY4" fmla="*/ 3128083 h 3128083"/>
              <a:gd name="connsiteX0" fmla="*/ 0 w 3511205"/>
              <a:gd name="connsiteY0" fmla="*/ 2737072 h 2737072"/>
              <a:gd name="connsiteX1" fmla="*/ 3288795 w 3511205"/>
              <a:gd name="connsiteY1" fmla="*/ 0 h 2737072"/>
              <a:gd name="connsiteX2" fmla="*/ 3511205 w 3511205"/>
              <a:gd name="connsiteY2" fmla="*/ 2164977 h 2737072"/>
              <a:gd name="connsiteX3" fmla="*/ 2321262 w 3511205"/>
              <a:gd name="connsiteY3" fmla="*/ 2729316 h 2737072"/>
              <a:gd name="connsiteX4" fmla="*/ 0 w 3511205"/>
              <a:gd name="connsiteY4" fmla="*/ 2737072 h 2737072"/>
              <a:gd name="connsiteX0" fmla="*/ 0 w 3511205"/>
              <a:gd name="connsiteY0" fmla="*/ 3136969 h 3136969"/>
              <a:gd name="connsiteX1" fmla="*/ 3260632 w 3511205"/>
              <a:gd name="connsiteY1" fmla="*/ 0 h 3136969"/>
              <a:gd name="connsiteX2" fmla="*/ 3511205 w 3511205"/>
              <a:gd name="connsiteY2" fmla="*/ 2564874 h 3136969"/>
              <a:gd name="connsiteX3" fmla="*/ 2321262 w 3511205"/>
              <a:gd name="connsiteY3" fmla="*/ 3129213 h 3136969"/>
              <a:gd name="connsiteX4" fmla="*/ 0 w 3511205"/>
              <a:gd name="connsiteY4" fmla="*/ 3136969 h 3136969"/>
              <a:gd name="connsiteX0" fmla="*/ 0 w 3567534"/>
              <a:gd name="connsiteY0" fmla="*/ 3136969 h 3136969"/>
              <a:gd name="connsiteX1" fmla="*/ 3260632 w 3567534"/>
              <a:gd name="connsiteY1" fmla="*/ 0 h 3136969"/>
              <a:gd name="connsiteX2" fmla="*/ 3567534 w 3567534"/>
              <a:gd name="connsiteY2" fmla="*/ 3115843 h 3136969"/>
              <a:gd name="connsiteX3" fmla="*/ 2321262 w 3567534"/>
              <a:gd name="connsiteY3" fmla="*/ 3129213 h 3136969"/>
              <a:gd name="connsiteX4" fmla="*/ 0 w 3567534"/>
              <a:gd name="connsiteY4" fmla="*/ 3136969 h 3136969"/>
              <a:gd name="connsiteX0" fmla="*/ 0 w 3412629"/>
              <a:gd name="connsiteY0" fmla="*/ 3136969 h 3136969"/>
              <a:gd name="connsiteX1" fmla="*/ 3260632 w 3412629"/>
              <a:gd name="connsiteY1" fmla="*/ 0 h 3136969"/>
              <a:gd name="connsiteX2" fmla="*/ 3412629 w 3412629"/>
              <a:gd name="connsiteY2" fmla="*/ 1845060 h 3136969"/>
              <a:gd name="connsiteX3" fmla="*/ 2321262 w 3412629"/>
              <a:gd name="connsiteY3" fmla="*/ 3129213 h 3136969"/>
              <a:gd name="connsiteX4" fmla="*/ 0 w 3412629"/>
              <a:gd name="connsiteY4" fmla="*/ 3136969 h 3136969"/>
              <a:gd name="connsiteX0" fmla="*/ 0 w 3370383"/>
              <a:gd name="connsiteY0" fmla="*/ 3136969 h 3136969"/>
              <a:gd name="connsiteX1" fmla="*/ 3260632 w 3370383"/>
              <a:gd name="connsiteY1" fmla="*/ 0 h 3136969"/>
              <a:gd name="connsiteX2" fmla="*/ 3370383 w 3370383"/>
              <a:gd name="connsiteY2" fmla="*/ 1338523 h 3136969"/>
              <a:gd name="connsiteX3" fmla="*/ 2321262 w 3370383"/>
              <a:gd name="connsiteY3" fmla="*/ 3129213 h 3136969"/>
              <a:gd name="connsiteX4" fmla="*/ 0 w 3370383"/>
              <a:gd name="connsiteY4" fmla="*/ 3136969 h 3136969"/>
              <a:gd name="connsiteX0" fmla="*/ 0 w 4194190"/>
              <a:gd name="connsiteY0" fmla="*/ 3136969 h 3136969"/>
              <a:gd name="connsiteX1" fmla="*/ 3260632 w 4194190"/>
              <a:gd name="connsiteY1" fmla="*/ 0 h 3136969"/>
              <a:gd name="connsiteX2" fmla="*/ 4194190 w 4194190"/>
              <a:gd name="connsiteY2" fmla="*/ 1338523 h 3136969"/>
              <a:gd name="connsiteX3" fmla="*/ 2321262 w 4194190"/>
              <a:gd name="connsiteY3" fmla="*/ 3129213 h 3136969"/>
              <a:gd name="connsiteX4" fmla="*/ 0 w 4194190"/>
              <a:gd name="connsiteY4" fmla="*/ 3136969 h 3136969"/>
              <a:gd name="connsiteX0" fmla="*/ 0 w 4194190"/>
              <a:gd name="connsiteY0" fmla="*/ 2426041 h 2426041"/>
              <a:gd name="connsiteX1" fmla="*/ 3359208 w 4194190"/>
              <a:gd name="connsiteY1" fmla="*/ 0 h 2426041"/>
              <a:gd name="connsiteX2" fmla="*/ 4194190 w 4194190"/>
              <a:gd name="connsiteY2" fmla="*/ 627595 h 2426041"/>
              <a:gd name="connsiteX3" fmla="*/ 2321262 w 4194190"/>
              <a:gd name="connsiteY3" fmla="*/ 2418285 h 2426041"/>
              <a:gd name="connsiteX4" fmla="*/ 0 w 4194190"/>
              <a:gd name="connsiteY4" fmla="*/ 2426041 h 2426041"/>
              <a:gd name="connsiteX0" fmla="*/ 0 w 4194190"/>
              <a:gd name="connsiteY0" fmla="*/ 2710412 h 2710412"/>
              <a:gd name="connsiteX1" fmla="*/ 3197263 w 4194190"/>
              <a:gd name="connsiteY1" fmla="*/ 0 h 2710412"/>
              <a:gd name="connsiteX2" fmla="*/ 4194190 w 4194190"/>
              <a:gd name="connsiteY2" fmla="*/ 911966 h 2710412"/>
              <a:gd name="connsiteX3" fmla="*/ 2321262 w 4194190"/>
              <a:gd name="connsiteY3" fmla="*/ 2702656 h 2710412"/>
              <a:gd name="connsiteX4" fmla="*/ 0 w 4194190"/>
              <a:gd name="connsiteY4" fmla="*/ 2710412 h 2710412"/>
              <a:gd name="connsiteX0" fmla="*/ 0 w 4482876"/>
              <a:gd name="connsiteY0" fmla="*/ 2710412 h 2710412"/>
              <a:gd name="connsiteX1" fmla="*/ 3197263 w 4482876"/>
              <a:gd name="connsiteY1" fmla="*/ 0 h 2710412"/>
              <a:gd name="connsiteX2" fmla="*/ 4194190 w 4482876"/>
              <a:gd name="connsiteY2" fmla="*/ 911966 h 2710412"/>
              <a:gd name="connsiteX3" fmla="*/ 4482876 w 4482876"/>
              <a:gd name="connsiteY3" fmla="*/ 2702656 h 2710412"/>
              <a:gd name="connsiteX4" fmla="*/ 0 w 4482876"/>
              <a:gd name="connsiteY4" fmla="*/ 2710412 h 2710412"/>
              <a:gd name="connsiteX0" fmla="*/ 0 w 4482876"/>
              <a:gd name="connsiteY0" fmla="*/ 2710412 h 2710412"/>
              <a:gd name="connsiteX1" fmla="*/ 3197263 w 4482876"/>
              <a:gd name="connsiteY1" fmla="*/ 0 h 2710412"/>
              <a:gd name="connsiteX2" fmla="*/ 3750601 w 4482876"/>
              <a:gd name="connsiteY2" fmla="*/ 1000832 h 2710412"/>
              <a:gd name="connsiteX3" fmla="*/ 4482876 w 4482876"/>
              <a:gd name="connsiteY3" fmla="*/ 2702656 h 2710412"/>
              <a:gd name="connsiteX4" fmla="*/ 0 w 4482876"/>
              <a:gd name="connsiteY4" fmla="*/ 2710412 h 2710412"/>
              <a:gd name="connsiteX0" fmla="*/ 0 w 4482876"/>
              <a:gd name="connsiteY0" fmla="*/ 2710412 h 2710412"/>
              <a:gd name="connsiteX1" fmla="*/ 3197263 w 4482876"/>
              <a:gd name="connsiteY1" fmla="*/ 0 h 2710412"/>
              <a:gd name="connsiteX2" fmla="*/ 4482876 w 4482876"/>
              <a:gd name="connsiteY2" fmla="*/ 2702656 h 2710412"/>
              <a:gd name="connsiteX3" fmla="*/ 0 w 4482876"/>
              <a:gd name="connsiteY3" fmla="*/ 2710412 h 2710412"/>
              <a:gd name="connsiteX0" fmla="*/ 0 w 3253891"/>
              <a:gd name="connsiteY0" fmla="*/ 2702990 h 2702990"/>
              <a:gd name="connsiteX1" fmla="*/ 1968278 w 3253891"/>
              <a:gd name="connsiteY1" fmla="*/ 0 h 2702990"/>
              <a:gd name="connsiteX2" fmla="*/ 3253891 w 3253891"/>
              <a:gd name="connsiteY2" fmla="*/ 2702656 h 2702990"/>
              <a:gd name="connsiteX3" fmla="*/ 0 w 3253891"/>
              <a:gd name="connsiteY3" fmla="*/ 2702990 h 2702990"/>
              <a:gd name="connsiteX0" fmla="*/ 0 w 3253891"/>
              <a:gd name="connsiteY0" fmla="*/ 3957239 h 3957239"/>
              <a:gd name="connsiteX1" fmla="*/ 2174089 w 3253891"/>
              <a:gd name="connsiteY1" fmla="*/ 0 h 3957239"/>
              <a:gd name="connsiteX2" fmla="*/ 3253891 w 3253891"/>
              <a:gd name="connsiteY2" fmla="*/ 3956905 h 3957239"/>
              <a:gd name="connsiteX3" fmla="*/ 0 w 3253891"/>
              <a:gd name="connsiteY3" fmla="*/ 3957239 h 3957239"/>
              <a:gd name="connsiteX0" fmla="*/ 0 w 3253891"/>
              <a:gd name="connsiteY0" fmla="*/ 4068561 h 4068561"/>
              <a:gd name="connsiteX1" fmla="*/ 831617 w 3253891"/>
              <a:gd name="connsiteY1" fmla="*/ 0 h 4068561"/>
              <a:gd name="connsiteX2" fmla="*/ 2174089 w 3253891"/>
              <a:gd name="connsiteY2" fmla="*/ 111322 h 4068561"/>
              <a:gd name="connsiteX3" fmla="*/ 3253891 w 3253891"/>
              <a:gd name="connsiteY3" fmla="*/ 4068227 h 4068561"/>
              <a:gd name="connsiteX4" fmla="*/ 0 w 3253891"/>
              <a:gd name="connsiteY4" fmla="*/ 4068561 h 4068561"/>
              <a:gd name="connsiteX0" fmla="*/ 0 w 3253891"/>
              <a:gd name="connsiteY0" fmla="*/ 4068561 h 4068561"/>
              <a:gd name="connsiteX1" fmla="*/ 831617 w 3253891"/>
              <a:gd name="connsiteY1" fmla="*/ 0 h 4068561"/>
              <a:gd name="connsiteX2" fmla="*/ 2174089 w 3253891"/>
              <a:gd name="connsiteY2" fmla="*/ 111322 h 4068561"/>
              <a:gd name="connsiteX3" fmla="*/ 3253891 w 3253891"/>
              <a:gd name="connsiteY3" fmla="*/ 4068227 h 4068561"/>
              <a:gd name="connsiteX4" fmla="*/ 0 w 3253891"/>
              <a:gd name="connsiteY4" fmla="*/ 4068561 h 4068561"/>
              <a:gd name="connsiteX0" fmla="*/ 0 w 3253891"/>
              <a:gd name="connsiteY0" fmla="*/ 4068561 h 4068561"/>
              <a:gd name="connsiteX1" fmla="*/ 831617 w 3253891"/>
              <a:gd name="connsiteY1" fmla="*/ 0 h 4068561"/>
              <a:gd name="connsiteX2" fmla="*/ 2174089 w 3253891"/>
              <a:gd name="connsiteY2" fmla="*/ 111322 h 4068561"/>
              <a:gd name="connsiteX3" fmla="*/ 3253891 w 3253891"/>
              <a:gd name="connsiteY3" fmla="*/ 4068227 h 4068561"/>
              <a:gd name="connsiteX4" fmla="*/ 0 w 3253891"/>
              <a:gd name="connsiteY4" fmla="*/ 4068561 h 4068561"/>
              <a:gd name="connsiteX0" fmla="*/ 0 w 3253891"/>
              <a:gd name="connsiteY0" fmla="*/ 6591901 h 6591901"/>
              <a:gd name="connsiteX1" fmla="*/ 61296 w 3253891"/>
              <a:gd name="connsiteY1" fmla="*/ 0 h 6591901"/>
              <a:gd name="connsiteX2" fmla="*/ 2174089 w 3253891"/>
              <a:gd name="connsiteY2" fmla="*/ 2634662 h 6591901"/>
              <a:gd name="connsiteX3" fmla="*/ 3253891 w 3253891"/>
              <a:gd name="connsiteY3" fmla="*/ 6591567 h 6591901"/>
              <a:gd name="connsiteX4" fmla="*/ 0 w 3253891"/>
              <a:gd name="connsiteY4" fmla="*/ 6591901 h 6591901"/>
              <a:gd name="connsiteX0" fmla="*/ 0 w 3253891"/>
              <a:gd name="connsiteY0" fmla="*/ 6591902 h 6591902"/>
              <a:gd name="connsiteX1" fmla="*/ 61296 w 3253891"/>
              <a:gd name="connsiteY1" fmla="*/ 1 h 6591902"/>
              <a:gd name="connsiteX2" fmla="*/ 2738598 w 3253891"/>
              <a:gd name="connsiteY2" fmla="*/ 0 h 6591902"/>
              <a:gd name="connsiteX3" fmla="*/ 3253891 w 3253891"/>
              <a:gd name="connsiteY3" fmla="*/ 6591568 h 6591902"/>
              <a:gd name="connsiteX4" fmla="*/ 0 w 3253891"/>
              <a:gd name="connsiteY4" fmla="*/ 6591902 h 6591902"/>
              <a:gd name="connsiteX0" fmla="*/ 0 w 2738598"/>
              <a:gd name="connsiteY0" fmla="*/ 6591902 h 6591902"/>
              <a:gd name="connsiteX1" fmla="*/ 61296 w 2738598"/>
              <a:gd name="connsiteY1" fmla="*/ 1 h 6591902"/>
              <a:gd name="connsiteX2" fmla="*/ 2738598 w 2738598"/>
              <a:gd name="connsiteY2" fmla="*/ 0 h 6591902"/>
              <a:gd name="connsiteX3" fmla="*/ 2648219 w 2738598"/>
              <a:gd name="connsiteY3" fmla="*/ 4892025 h 6591902"/>
              <a:gd name="connsiteX4" fmla="*/ 0 w 2738598"/>
              <a:gd name="connsiteY4" fmla="*/ 6591902 h 6591902"/>
              <a:gd name="connsiteX0" fmla="*/ 879553 w 2677302"/>
              <a:gd name="connsiteY0" fmla="*/ 4521279 h 4892025"/>
              <a:gd name="connsiteX1" fmla="*/ 0 w 2677302"/>
              <a:gd name="connsiteY1" fmla="*/ 1 h 4892025"/>
              <a:gd name="connsiteX2" fmla="*/ 2677302 w 2677302"/>
              <a:gd name="connsiteY2" fmla="*/ 0 h 4892025"/>
              <a:gd name="connsiteX3" fmla="*/ 2586923 w 2677302"/>
              <a:gd name="connsiteY3" fmla="*/ 4892025 h 4892025"/>
              <a:gd name="connsiteX4" fmla="*/ 879553 w 2677302"/>
              <a:gd name="connsiteY4" fmla="*/ 4521279 h 4892025"/>
              <a:gd name="connsiteX0" fmla="*/ 585538 w 2677302"/>
              <a:gd name="connsiteY0" fmla="*/ 6591903 h 6591903"/>
              <a:gd name="connsiteX1" fmla="*/ 0 w 2677302"/>
              <a:gd name="connsiteY1" fmla="*/ 1 h 6591903"/>
              <a:gd name="connsiteX2" fmla="*/ 2677302 w 2677302"/>
              <a:gd name="connsiteY2" fmla="*/ 0 h 6591903"/>
              <a:gd name="connsiteX3" fmla="*/ 2586923 w 2677302"/>
              <a:gd name="connsiteY3" fmla="*/ 4892025 h 6591903"/>
              <a:gd name="connsiteX4" fmla="*/ 585538 w 2677302"/>
              <a:gd name="connsiteY4" fmla="*/ 6591903 h 6591903"/>
              <a:gd name="connsiteX0" fmla="*/ 585538 w 4474504"/>
              <a:gd name="connsiteY0" fmla="*/ 6591903 h 6591903"/>
              <a:gd name="connsiteX1" fmla="*/ 0 w 4474504"/>
              <a:gd name="connsiteY1" fmla="*/ 1 h 6591903"/>
              <a:gd name="connsiteX2" fmla="*/ 2677302 w 4474504"/>
              <a:gd name="connsiteY2" fmla="*/ 0 h 6591903"/>
              <a:gd name="connsiteX3" fmla="*/ 4474504 w 4474504"/>
              <a:gd name="connsiteY3" fmla="*/ 3415129 h 6591903"/>
              <a:gd name="connsiteX4" fmla="*/ 585538 w 4474504"/>
              <a:gd name="connsiteY4" fmla="*/ 6591903 h 6591903"/>
              <a:gd name="connsiteX0" fmla="*/ 585538 w 4474504"/>
              <a:gd name="connsiteY0" fmla="*/ 6591903 h 6591903"/>
              <a:gd name="connsiteX1" fmla="*/ 0 w 4474504"/>
              <a:gd name="connsiteY1" fmla="*/ 1 h 6591903"/>
              <a:gd name="connsiteX2" fmla="*/ 2506774 w 4474504"/>
              <a:gd name="connsiteY2" fmla="*/ 0 h 6591903"/>
              <a:gd name="connsiteX3" fmla="*/ 4474504 w 4474504"/>
              <a:gd name="connsiteY3" fmla="*/ 3415129 h 6591903"/>
              <a:gd name="connsiteX4" fmla="*/ 585538 w 4474504"/>
              <a:gd name="connsiteY4" fmla="*/ 6591903 h 6591903"/>
              <a:gd name="connsiteX0" fmla="*/ 309163 w 4474504"/>
              <a:gd name="connsiteY0" fmla="*/ 6591903 h 6591903"/>
              <a:gd name="connsiteX1" fmla="*/ 0 w 4474504"/>
              <a:gd name="connsiteY1" fmla="*/ 1 h 6591903"/>
              <a:gd name="connsiteX2" fmla="*/ 2506774 w 4474504"/>
              <a:gd name="connsiteY2" fmla="*/ 0 h 6591903"/>
              <a:gd name="connsiteX3" fmla="*/ 4474504 w 4474504"/>
              <a:gd name="connsiteY3" fmla="*/ 3415129 h 6591903"/>
              <a:gd name="connsiteX4" fmla="*/ 309163 w 4474504"/>
              <a:gd name="connsiteY4" fmla="*/ 6591903 h 6591903"/>
              <a:gd name="connsiteX0" fmla="*/ 309163 w 4474504"/>
              <a:gd name="connsiteY0" fmla="*/ 6591903 h 6591903"/>
              <a:gd name="connsiteX1" fmla="*/ 0 w 4474504"/>
              <a:gd name="connsiteY1" fmla="*/ 1 h 6591903"/>
              <a:gd name="connsiteX2" fmla="*/ 2724346 w 4474504"/>
              <a:gd name="connsiteY2" fmla="*/ 0 h 6591903"/>
              <a:gd name="connsiteX3" fmla="*/ 4474504 w 4474504"/>
              <a:gd name="connsiteY3" fmla="*/ 3415129 h 6591903"/>
              <a:gd name="connsiteX4" fmla="*/ 309163 w 4474504"/>
              <a:gd name="connsiteY4" fmla="*/ 6591903 h 6591903"/>
              <a:gd name="connsiteX0" fmla="*/ 309163 w 4021720"/>
              <a:gd name="connsiteY0" fmla="*/ 6591903 h 6591903"/>
              <a:gd name="connsiteX1" fmla="*/ 0 w 4021720"/>
              <a:gd name="connsiteY1" fmla="*/ 1 h 6591903"/>
              <a:gd name="connsiteX2" fmla="*/ 2724346 w 4021720"/>
              <a:gd name="connsiteY2" fmla="*/ 0 h 6591903"/>
              <a:gd name="connsiteX3" fmla="*/ 4021720 w 4021720"/>
              <a:gd name="connsiteY3" fmla="*/ 3044050 h 6591903"/>
              <a:gd name="connsiteX4" fmla="*/ 309163 w 4021720"/>
              <a:gd name="connsiteY4" fmla="*/ 6591903 h 6591903"/>
              <a:gd name="connsiteX0" fmla="*/ 309163 w 4215770"/>
              <a:gd name="connsiteY0" fmla="*/ 6591903 h 6591903"/>
              <a:gd name="connsiteX1" fmla="*/ 0 w 4215770"/>
              <a:gd name="connsiteY1" fmla="*/ 1 h 6591903"/>
              <a:gd name="connsiteX2" fmla="*/ 2724346 w 4215770"/>
              <a:gd name="connsiteY2" fmla="*/ 0 h 6591903"/>
              <a:gd name="connsiteX3" fmla="*/ 4215770 w 4215770"/>
              <a:gd name="connsiteY3" fmla="*/ 4520946 h 6591903"/>
              <a:gd name="connsiteX4" fmla="*/ 309163 w 4215770"/>
              <a:gd name="connsiteY4" fmla="*/ 6591903 h 6591903"/>
              <a:gd name="connsiteX0" fmla="*/ 309163 w 4445103"/>
              <a:gd name="connsiteY0" fmla="*/ 6591903 h 6591903"/>
              <a:gd name="connsiteX1" fmla="*/ 0 w 4445103"/>
              <a:gd name="connsiteY1" fmla="*/ 1 h 6591903"/>
              <a:gd name="connsiteX2" fmla="*/ 2724346 w 4445103"/>
              <a:gd name="connsiteY2" fmla="*/ 0 h 6591903"/>
              <a:gd name="connsiteX3" fmla="*/ 4445103 w 4445103"/>
              <a:gd name="connsiteY3" fmla="*/ 4520946 h 6591903"/>
              <a:gd name="connsiteX4" fmla="*/ 309163 w 4445103"/>
              <a:gd name="connsiteY4" fmla="*/ 6591903 h 6591903"/>
              <a:gd name="connsiteX0" fmla="*/ 579657 w 4445103"/>
              <a:gd name="connsiteY0" fmla="*/ 5812636 h 5812636"/>
              <a:gd name="connsiteX1" fmla="*/ 0 w 4445103"/>
              <a:gd name="connsiteY1" fmla="*/ 1 h 5812636"/>
              <a:gd name="connsiteX2" fmla="*/ 2724346 w 4445103"/>
              <a:gd name="connsiteY2" fmla="*/ 0 h 5812636"/>
              <a:gd name="connsiteX3" fmla="*/ 4445103 w 4445103"/>
              <a:gd name="connsiteY3" fmla="*/ 4520946 h 5812636"/>
              <a:gd name="connsiteX4" fmla="*/ 579657 w 4445103"/>
              <a:gd name="connsiteY4" fmla="*/ 5812636 h 5812636"/>
              <a:gd name="connsiteX0" fmla="*/ 579657 w 4445103"/>
              <a:gd name="connsiteY0" fmla="*/ 5812635 h 5812635"/>
              <a:gd name="connsiteX1" fmla="*/ 0 w 4445103"/>
              <a:gd name="connsiteY1" fmla="*/ 0 h 5812635"/>
              <a:gd name="connsiteX2" fmla="*/ 2318605 w 4445103"/>
              <a:gd name="connsiteY2" fmla="*/ 7420 h 5812635"/>
              <a:gd name="connsiteX3" fmla="*/ 4445103 w 4445103"/>
              <a:gd name="connsiteY3" fmla="*/ 4520945 h 5812635"/>
              <a:gd name="connsiteX4" fmla="*/ 579657 w 4445103"/>
              <a:gd name="connsiteY4" fmla="*/ 5812635 h 5812635"/>
              <a:gd name="connsiteX0" fmla="*/ 579657 w 4445103"/>
              <a:gd name="connsiteY0" fmla="*/ 5812635 h 5812635"/>
              <a:gd name="connsiteX1" fmla="*/ 0 w 4445103"/>
              <a:gd name="connsiteY1" fmla="*/ 0 h 5812635"/>
              <a:gd name="connsiteX2" fmla="*/ 2295084 w 4445103"/>
              <a:gd name="connsiteY2" fmla="*/ 7420 h 5812635"/>
              <a:gd name="connsiteX3" fmla="*/ 4445103 w 4445103"/>
              <a:gd name="connsiteY3" fmla="*/ 4520945 h 5812635"/>
              <a:gd name="connsiteX4" fmla="*/ 579657 w 4445103"/>
              <a:gd name="connsiteY4" fmla="*/ 5812635 h 5812635"/>
              <a:gd name="connsiteX0" fmla="*/ 579657 w 4445103"/>
              <a:gd name="connsiteY0" fmla="*/ 5812635 h 5812635"/>
              <a:gd name="connsiteX1" fmla="*/ 0 w 4445103"/>
              <a:gd name="connsiteY1" fmla="*/ 0 h 5812635"/>
              <a:gd name="connsiteX2" fmla="*/ 2212759 w 4445103"/>
              <a:gd name="connsiteY2" fmla="*/ 7420 h 5812635"/>
              <a:gd name="connsiteX3" fmla="*/ 4445103 w 4445103"/>
              <a:gd name="connsiteY3" fmla="*/ 4520945 h 5812635"/>
              <a:gd name="connsiteX4" fmla="*/ 579657 w 4445103"/>
              <a:gd name="connsiteY4" fmla="*/ 5812635 h 5812635"/>
              <a:gd name="connsiteX0" fmla="*/ 579657 w 4445103"/>
              <a:gd name="connsiteY0" fmla="*/ 5812635 h 5812635"/>
              <a:gd name="connsiteX1" fmla="*/ 0 w 4445103"/>
              <a:gd name="connsiteY1" fmla="*/ 0 h 5812635"/>
              <a:gd name="connsiteX2" fmla="*/ 2118674 w 4445103"/>
              <a:gd name="connsiteY2" fmla="*/ 7420 h 5812635"/>
              <a:gd name="connsiteX3" fmla="*/ 4445103 w 4445103"/>
              <a:gd name="connsiteY3" fmla="*/ 4520945 h 5812635"/>
              <a:gd name="connsiteX4" fmla="*/ 579657 w 4445103"/>
              <a:gd name="connsiteY4" fmla="*/ 5812635 h 5812635"/>
              <a:gd name="connsiteX0" fmla="*/ 579657 w 4445103"/>
              <a:gd name="connsiteY0" fmla="*/ 5820059 h 5820059"/>
              <a:gd name="connsiteX1" fmla="*/ 0 w 4445103"/>
              <a:gd name="connsiteY1" fmla="*/ 7424 h 5820059"/>
              <a:gd name="connsiteX2" fmla="*/ 2112793 w 4445103"/>
              <a:gd name="connsiteY2" fmla="*/ 0 h 5820059"/>
              <a:gd name="connsiteX3" fmla="*/ 4445103 w 4445103"/>
              <a:gd name="connsiteY3" fmla="*/ 4528369 h 5820059"/>
              <a:gd name="connsiteX4" fmla="*/ 579657 w 4445103"/>
              <a:gd name="connsiteY4" fmla="*/ 5820059 h 5820059"/>
              <a:gd name="connsiteX0" fmla="*/ 579657 w 4445103"/>
              <a:gd name="connsiteY0" fmla="*/ 5812635 h 5812635"/>
              <a:gd name="connsiteX1" fmla="*/ 0 w 4445103"/>
              <a:gd name="connsiteY1" fmla="*/ 0 h 5812635"/>
              <a:gd name="connsiteX2" fmla="*/ 2124554 w 4445103"/>
              <a:gd name="connsiteY2" fmla="*/ 7420 h 5812635"/>
              <a:gd name="connsiteX3" fmla="*/ 4445103 w 4445103"/>
              <a:gd name="connsiteY3" fmla="*/ 4520945 h 5812635"/>
              <a:gd name="connsiteX4" fmla="*/ 579657 w 4445103"/>
              <a:gd name="connsiteY4" fmla="*/ 5812635 h 5812635"/>
              <a:gd name="connsiteX0" fmla="*/ 579657 w 4445103"/>
              <a:gd name="connsiteY0" fmla="*/ 5812636 h 5812636"/>
              <a:gd name="connsiteX1" fmla="*/ 0 w 4445103"/>
              <a:gd name="connsiteY1" fmla="*/ 1 h 5812636"/>
              <a:gd name="connsiteX2" fmla="*/ 2124554 w 4445103"/>
              <a:gd name="connsiteY2" fmla="*/ 0 h 5812636"/>
              <a:gd name="connsiteX3" fmla="*/ 4445103 w 4445103"/>
              <a:gd name="connsiteY3" fmla="*/ 4520946 h 5812636"/>
              <a:gd name="connsiteX4" fmla="*/ 579657 w 4445103"/>
              <a:gd name="connsiteY4" fmla="*/ 5812636 h 5812636"/>
              <a:gd name="connsiteX0" fmla="*/ 579657 w 4462744"/>
              <a:gd name="connsiteY0" fmla="*/ 5812636 h 5812636"/>
              <a:gd name="connsiteX1" fmla="*/ 0 w 4462744"/>
              <a:gd name="connsiteY1" fmla="*/ 1 h 5812636"/>
              <a:gd name="connsiteX2" fmla="*/ 2124554 w 4462744"/>
              <a:gd name="connsiteY2" fmla="*/ 0 h 5812636"/>
              <a:gd name="connsiteX3" fmla="*/ 4462744 w 4462744"/>
              <a:gd name="connsiteY3" fmla="*/ 3177638 h 5812636"/>
              <a:gd name="connsiteX4" fmla="*/ 579657 w 4462744"/>
              <a:gd name="connsiteY4" fmla="*/ 5812636 h 5812636"/>
              <a:gd name="connsiteX0" fmla="*/ 579657 w 4453066"/>
              <a:gd name="connsiteY0" fmla="*/ 5812636 h 5812636"/>
              <a:gd name="connsiteX1" fmla="*/ 0 w 4453066"/>
              <a:gd name="connsiteY1" fmla="*/ 1 h 5812636"/>
              <a:gd name="connsiteX2" fmla="*/ 2124554 w 4453066"/>
              <a:gd name="connsiteY2" fmla="*/ 0 h 5812636"/>
              <a:gd name="connsiteX3" fmla="*/ 4453066 w 4453066"/>
              <a:gd name="connsiteY3" fmla="*/ 3177638 h 5812636"/>
              <a:gd name="connsiteX4" fmla="*/ 579657 w 4453066"/>
              <a:gd name="connsiteY4" fmla="*/ 5812636 h 5812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3066" h="5812636">
                <a:moveTo>
                  <a:pt x="579657" y="5812636"/>
                </a:moveTo>
                <a:lnTo>
                  <a:pt x="0" y="1"/>
                </a:lnTo>
                <a:lnTo>
                  <a:pt x="2124554" y="0"/>
                </a:lnTo>
                <a:lnTo>
                  <a:pt x="4453066" y="3177638"/>
                </a:lnTo>
                <a:lnTo>
                  <a:pt x="579657" y="5812636"/>
                </a:lnTo>
                <a:close/>
              </a:path>
            </a:pathLst>
          </a:custGeom>
          <a:solidFill>
            <a:schemeClr val="tx1"/>
          </a:solidFill>
        </p:spPr>
        <p:txBody>
          <a:bodyPr wrap="square" lIns="1440000" tIns="3204000" rIns="1440000">
            <a:normAutofit/>
          </a:bodyPr>
          <a:lstStyle>
            <a:lvl1pPr marL="0" indent="0" algn="ctr">
              <a:buNone/>
              <a:defRPr sz="600" b="0" baseline="0">
                <a:solidFill>
                  <a:schemeClr val="accent3"/>
                </a:solidFill>
                <a:effectLst/>
              </a:defRPr>
            </a:lvl1pPr>
          </a:lstStyle>
          <a:p>
            <a:r>
              <a:rPr lang="en-GB" dirty="0"/>
              <a:t>ADD IMAGE BY CLICKING ICON</a:t>
            </a:r>
          </a:p>
        </p:txBody>
      </p:sp>
    </p:spTree>
    <p:extLst>
      <p:ext uri="{BB962C8B-B14F-4D97-AF65-F5344CB8AC3E}">
        <p14:creationId xmlns:p14="http://schemas.microsoft.com/office/powerpoint/2010/main" val="188425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lain A">
    <p:spTree>
      <p:nvGrpSpPr>
        <p:cNvPr id="1" name=""/>
        <p:cNvGrpSpPr/>
        <p:nvPr/>
      </p:nvGrpSpPr>
      <p:grpSpPr>
        <a:xfrm>
          <a:off x="0" y="0"/>
          <a:ext cx="0" cy="0"/>
          <a:chOff x="0" y="0"/>
          <a:chExt cx="0" cy="0"/>
        </a:xfrm>
      </p:grpSpPr>
      <p:sp>
        <p:nvSpPr>
          <p:cNvPr id="8" name="Content Placeholder 8"/>
          <p:cNvSpPr>
            <a:spLocks noGrp="1"/>
          </p:cNvSpPr>
          <p:nvPr>
            <p:ph sz="quarter" idx="15"/>
          </p:nvPr>
        </p:nvSpPr>
        <p:spPr>
          <a:xfrm>
            <a:off x="559761" y="1460744"/>
            <a:ext cx="11072480" cy="4525788"/>
          </a:xfrm>
        </p:spPr>
        <p:txBody>
          <a:bodyPr/>
          <a:lstStyle>
            <a:lvl1pPr marL="180975" indent="-180975">
              <a:buClr>
                <a:schemeClr val="accent3"/>
              </a:buClr>
              <a:buFont typeface="Verdana" pitchFamily="34" charset="0"/>
              <a:buChar char="›"/>
              <a:defRPr>
                <a:solidFill>
                  <a:schemeClr val="tx1">
                    <a:lumMod val="90000"/>
                    <a:lumOff val="10000"/>
                  </a:schemeClr>
                </a:solidFill>
              </a:defRPr>
            </a:lvl1pPr>
            <a:lvl2pPr marL="539750" indent="-182563">
              <a:buClr>
                <a:schemeClr val="accent3"/>
              </a:buClr>
              <a:buFont typeface="Verdana" pitchFamily="34" charset="0"/>
              <a:buChar char="›"/>
              <a:defRPr>
                <a:solidFill>
                  <a:schemeClr val="tx1">
                    <a:lumMod val="90000"/>
                    <a:lumOff val="10000"/>
                  </a:schemeClr>
                </a:solidFill>
              </a:defRPr>
            </a:lvl2pPr>
            <a:lvl3pPr marL="896938" indent="-182563">
              <a:buClr>
                <a:schemeClr val="accent3"/>
              </a:buClr>
              <a:buFont typeface="Verdana" pitchFamily="34" charset="0"/>
              <a:buChar char="›"/>
              <a:defRPr>
                <a:solidFill>
                  <a:schemeClr val="tx1">
                    <a:lumMod val="90000"/>
                    <a:lumOff val="10000"/>
                  </a:schemeClr>
                </a:solidFill>
              </a:defRPr>
            </a:lvl3pPr>
            <a:lvl4pPr marL="1254125" indent="-174625">
              <a:buClr>
                <a:schemeClr val="accent3"/>
              </a:buClr>
              <a:buFont typeface="Verdana" pitchFamily="34" charset="0"/>
              <a:buChar char="›"/>
              <a:defRPr>
                <a:solidFill>
                  <a:schemeClr val="tx1">
                    <a:lumMod val="90000"/>
                    <a:lumOff val="10000"/>
                  </a:schemeClr>
                </a:solidFill>
              </a:defRPr>
            </a:lvl4pPr>
            <a:lvl5pPr marL="1611313" indent="-171450">
              <a:buClr>
                <a:schemeClr val="accent3"/>
              </a:buClr>
              <a:buFont typeface="Verdana" pitchFamily="34" charset="0"/>
              <a:buChar char="›"/>
              <a:defRPr>
                <a:solidFill>
                  <a:schemeClr val="tx1">
                    <a:lumMod val="90000"/>
                    <a:lumOff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itle 1"/>
          <p:cNvSpPr>
            <a:spLocks noGrp="1"/>
          </p:cNvSpPr>
          <p:nvPr>
            <p:ph type="title"/>
          </p:nvPr>
        </p:nvSpPr>
        <p:spPr/>
        <p:txBody>
          <a:bodyPr/>
          <a:lstStyle/>
          <a:p>
            <a:r>
              <a:rPr lang="en-GB" dirty="0"/>
              <a:t>Click to edit Master title style</a:t>
            </a:r>
          </a:p>
        </p:txBody>
      </p:sp>
      <p:sp>
        <p:nvSpPr>
          <p:cNvPr id="3" name="Date Placeholder 2"/>
          <p:cNvSpPr>
            <a:spLocks noGrp="1"/>
          </p:cNvSpPr>
          <p:nvPr>
            <p:ph type="dt" sz="half" idx="10"/>
          </p:nvPr>
        </p:nvSpPr>
        <p:spPr/>
        <p:txBody>
          <a:bodyPr/>
          <a:lstStyle/>
          <a:p>
            <a:r>
              <a:rPr lang="en-US"/>
              <a:t>2021-10-14</a:t>
            </a:r>
            <a:endParaRPr lang="en-GB" dirty="0"/>
          </a:p>
        </p:txBody>
      </p:sp>
      <p:sp>
        <p:nvSpPr>
          <p:cNvPr id="4" name="Footer Placeholder 3"/>
          <p:cNvSpPr>
            <a:spLocks noGrp="1"/>
          </p:cNvSpPr>
          <p:nvPr>
            <p:ph type="ftr" sz="quarter" idx="11"/>
          </p:nvPr>
        </p:nvSpPr>
        <p:spPr/>
        <p:txBody>
          <a:bodyPr/>
          <a:lstStyle/>
          <a:p>
            <a:r>
              <a:rPr lang="en-GB"/>
              <a:t>Comparable experience for large-scale bridge piers</a:t>
            </a:r>
            <a:endParaRPr lang="en-GB" dirty="0"/>
          </a:p>
        </p:txBody>
      </p:sp>
      <p:sp>
        <p:nvSpPr>
          <p:cNvPr id="5" name="Slide Number Placeholder 4"/>
          <p:cNvSpPr>
            <a:spLocks noGrp="1"/>
          </p:cNvSpPr>
          <p:nvPr>
            <p:ph type="sldNum" sz="quarter" idx="12"/>
          </p:nvPr>
        </p:nvSpPr>
        <p:spPr/>
        <p:txBody>
          <a:bodyPr/>
          <a:lstStyle/>
          <a:p>
            <a:fld id="{AF54B9EF-527F-4F31-BDA9-861CCA0FE377}" type="slidenum">
              <a:rPr lang="en-GB" smtClean="0"/>
              <a:pPr/>
              <a:t>‹#›</a:t>
            </a:fld>
            <a:endParaRPr lang="en-GB" dirty="0"/>
          </a:p>
        </p:txBody>
      </p:sp>
      <p:sp>
        <p:nvSpPr>
          <p:cNvPr id="9" name="Text Placeholder 6"/>
          <p:cNvSpPr>
            <a:spLocks noGrp="1"/>
          </p:cNvSpPr>
          <p:nvPr>
            <p:ph type="body" sz="quarter" idx="25"/>
          </p:nvPr>
        </p:nvSpPr>
        <p:spPr>
          <a:xfrm>
            <a:off x="559765" y="410804"/>
            <a:ext cx="11072480" cy="202702"/>
          </a:xfrm>
        </p:spPr>
        <p:txBody>
          <a:bodyPr lIns="18000" anchor="t" anchorCtr="0">
            <a:normAutofit/>
          </a:bodyPr>
          <a:lstStyle>
            <a:lvl1pPr marL="0" indent="0">
              <a:buNone/>
              <a:defRPr sz="1000" cap="none" baseline="0">
                <a:solidFill>
                  <a:schemeClr val="tx1"/>
                </a:solidFill>
              </a:defRPr>
            </a:lvl1pPr>
          </a:lstStyle>
          <a:p>
            <a:pPr lvl="0"/>
            <a:r>
              <a:rPr lang="en-GB" dirty="0"/>
              <a:t>Click to edit Master text styles</a:t>
            </a:r>
          </a:p>
        </p:txBody>
      </p:sp>
    </p:spTree>
    <p:extLst>
      <p:ext uri="{BB962C8B-B14F-4D97-AF65-F5344CB8AC3E}">
        <p14:creationId xmlns:p14="http://schemas.microsoft.com/office/powerpoint/2010/main" val="403160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lain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Date Placeholder 2"/>
          <p:cNvSpPr>
            <a:spLocks noGrp="1"/>
          </p:cNvSpPr>
          <p:nvPr>
            <p:ph type="dt" sz="half" idx="10"/>
          </p:nvPr>
        </p:nvSpPr>
        <p:spPr/>
        <p:txBody>
          <a:bodyPr/>
          <a:lstStyle/>
          <a:p>
            <a:r>
              <a:rPr lang="en-US"/>
              <a:t>2021-10-14</a:t>
            </a:r>
            <a:endParaRPr lang="en-GB" dirty="0"/>
          </a:p>
        </p:txBody>
      </p:sp>
      <p:sp>
        <p:nvSpPr>
          <p:cNvPr id="4" name="Footer Placeholder 3"/>
          <p:cNvSpPr>
            <a:spLocks noGrp="1"/>
          </p:cNvSpPr>
          <p:nvPr>
            <p:ph type="ftr" sz="quarter" idx="11"/>
          </p:nvPr>
        </p:nvSpPr>
        <p:spPr/>
        <p:txBody>
          <a:bodyPr/>
          <a:lstStyle/>
          <a:p>
            <a:r>
              <a:rPr lang="en-GB"/>
              <a:t>Comparable experience for large-scale bridge piers</a:t>
            </a:r>
            <a:endParaRPr lang="en-GB" dirty="0"/>
          </a:p>
        </p:txBody>
      </p:sp>
      <p:sp>
        <p:nvSpPr>
          <p:cNvPr id="5" name="Slide Number Placeholder 4"/>
          <p:cNvSpPr>
            <a:spLocks noGrp="1"/>
          </p:cNvSpPr>
          <p:nvPr>
            <p:ph type="sldNum" sz="quarter" idx="12"/>
          </p:nvPr>
        </p:nvSpPr>
        <p:spPr/>
        <p:txBody>
          <a:bodyPr/>
          <a:lstStyle/>
          <a:p>
            <a:fld id="{AF54B9EF-527F-4F31-BDA9-861CCA0FE377}" type="slidenum">
              <a:rPr lang="en-GB" smtClean="0"/>
              <a:pPr/>
              <a:t>‹#›</a:t>
            </a:fld>
            <a:endParaRPr lang="en-GB" dirty="0"/>
          </a:p>
        </p:txBody>
      </p:sp>
      <p:sp>
        <p:nvSpPr>
          <p:cNvPr id="12" name="Content Placeholder 8"/>
          <p:cNvSpPr>
            <a:spLocks noGrp="1"/>
          </p:cNvSpPr>
          <p:nvPr>
            <p:ph sz="quarter" idx="15"/>
          </p:nvPr>
        </p:nvSpPr>
        <p:spPr>
          <a:xfrm>
            <a:off x="559762" y="1460745"/>
            <a:ext cx="11072484" cy="2174732"/>
          </a:xfrm>
        </p:spPr>
        <p:txBody>
          <a:bodyPr/>
          <a:lstStyle>
            <a:lvl1pPr marL="180975" indent="-180975">
              <a:buClr>
                <a:schemeClr val="accent3"/>
              </a:buClr>
              <a:buFont typeface="Verdana" pitchFamily="34" charset="0"/>
              <a:buChar char="›"/>
              <a:defRPr>
                <a:solidFill>
                  <a:schemeClr val="tx1">
                    <a:lumMod val="90000"/>
                    <a:lumOff val="10000"/>
                  </a:schemeClr>
                </a:solidFill>
              </a:defRPr>
            </a:lvl1pPr>
            <a:lvl2pPr marL="539750" indent="-182563">
              <a:buClr>
                <a:schemeClr val="accent3"/>
              </a:buClr>
              <a:buFont typeface="Verdana" pitchFamily="34" charset="0"/>
              <a:buChar char="›"/>
              <a:defRPr>
                <a:solidFill>
                  <a:schemeClr val="tx1">
                    <a:lumMod val="90000"/>
                    <a:lumOff val="10000"/>
                  </a:schemeClr>
                </a:solidFill>
              </a:defRPr>
            </a:lvl2pPr>
            <a:lvl3pPr marL="896938" indent="-182563">
              <a:buClr>
                <a:schemeClr val="accent3"/>
              </a:buClr>
              <a:buFont typeface="Verdana" pitchFamily="34" charset="0"/>
              <a:buChar char="›"/>
              <a:defRPr>
                <a:solidFill>
                  <a:schemeClr val="tx1">
                    <a:lumMod val="90000"/>
                    <a:lumOff val="10000"/>
                  </a:schemeClr>
                </a:solidFill>
              </a:defRPr>
            </a:lvl3pPr>
            <a:lvl4pPr marL="1254125" indent="-174625">
              <a:buClr>
                <a:schemeClr val="accent3"/>
              </a:buClr>
              <a:buFont typeface="Verdana" pitchFamily="34" charset="0"/>
              <a:buChar char="›"/>
              <a:defRPr>
                <a:solidFill>
                  <a:schemeClr val="tx1">
                    <a:lumMod val="90000"/>
                    <a:lumOff val="10000"/>
                  </a:schemeClr>
                </a:solidFill>
              </a:defRPr>
            </a:lvl4pPr>
            <a:lvl5pPr marL="1611313" indent="-171450">
              <a:buClr>
                <a:schemeClr val="accent3"/>
              </a:buClr>
              <a:buFont typeface="Arial" pitchFamily="34" charset="0"/>
              <a:buChar char="•"/>
              <a:defRPr>
                <a:solidFill>
                  <a:schemeClr val="tx1">
                    <a:lumMod val="90000"/>
                    <a:lumOff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0" name="Content Placeholder 8"/>
          <p:cNvSpPr>
            <a:spLocks noGrp="1"/>
          </p:cNvSpPr>
          <p:nvPr>
            <p:ph sz="quarter" idx="29"/>
          </p:nvPr>
        </p:nvSpPr>
        <p:spPr>
          <a:xfrm>
            <a:off x="559762" y="3821184"/>
            <a:ext cx="11072485" cy="2174400"/>
          </a:xfrm>
        </p:spPr>
        <p:txBody>
          <a:bodyPr/>
          <a:lstStyle>
            <a:lvl1pPr marL="180975" indent="-180975">
              <a:buClr>
                <a:schemeClr val="accent3"/>
              </a:buClr>
              <a:buFont typeface="Verdana" pitchFamily="34" charset="0"/>
              <a:buChar char="›"/>
              <a:defRPr>
                <a:solidFill>
                  <a:schemeClr val="tx1">
                    <a:lumMod val="90000"/>
                    <a:lumOff val="10000"/>
                  </a:schemeClr>
                </a:solidFill>
              </a:defRPr>
            </a:lvl1pPr>
            <a:lvl2pPr marL="539750" indent="-182563">
              <a:buClr>
                <a:schemeClr val="accent3"/>
              </a:buClr>
              <a:buFont typeface="Verdana" pitchFamily="34" charset="0"/>
              <a:buChar char="›"/>
              <a:defRPr>
                <a:solidFill>
                  <a:schemeClr val="tx1">
                    <a:lumMod val="90000"/>
                    <a:lumOff val="10000"/>
                  </a:schemeClr>
                </a:solidFill>
              </a:defRPr>
            </a:lvl2pPr>
            <a:lvl3pPr marL="896938" indent="-182563">
              <a:buClr>
                <a:schemeClr val="accent3"/>
              </a:buClr>
              <a:buFont typeface="Verdana" pitchFamily="34" charset="0"/>
              <a:buChar char="›"/>
              <a:defRPr>
                <a:solidFill>
                  <a:schemeClr val="tx1">
                    <a:lumMod val="90000"/>
                    <a:lumOff val="10000"/>
                  </a:schemeClr>
                </a:solidFill>
              </a:defRPr>
            </a:lvl3pPr>
            <a:lvl4pPr marL="1254125" indent="-174625">
              <a:buClr>
                <a:schemeClr val="accent3"/>
              </a:buClr>
              <a:buFont typeface="Verdana" pitchFamily="34" charset="0"/>
              <a:buChar char="›"/>
              <a:defRPr>
                <a:solidFill>
                  <a:schemeClr val="tx1">
                    <a:lumMod val="90000"/>
                    <a:lumOff val="10000"/>
                  </a:schemeClr>
                </a:solidFill>
              </a:defRPr>
            </a:lvl4pPr>
            <a:lvl5pPr marL="1611313" indent="-171450">
              <a:buClr>
                <a:schemeClr val="accent3"/>
              </a:buClr>
              <a:buFont typeface="Arial" pitchFamily="34" charset="0"/>
              <a:buChar char="•"/>
              <a:defRPr>
                <a:solidFill>
                  <a:schemeClr val="tx1">
                    <a:lumMod val="90000"/>
                    <a:lumOff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1" name="Text Placeholder 6"/>
          <p:cNvSpPr>
            <a:spLocks noGrp="1"/>
          </p:cNvSpPr>
          <p:nvPr>
            <p:ph type="body" sz="quarter" idx="25"/>
          </p:nvPr>
        </p:nvSpPr>
        <p:spPr>
          <a:xfrm>
            <a:off x="559765" y="410804"/>
            <a:ext cx="11072480" cy="202702"/>
          </a:xfrm>
        </p:spPr>
        <p:txBody>
          <a:bodyPr lIns="18000" anchor="t" anchorCtr="0">
            <a:normAutofit/>
          </a:bodyPr>
          <a:lstStyle>
            <a:lvl1pPr marL="0" indent="0">
              <a:buNone/>
              <a:defRPr sz="1000" cap="none" baseline="0">
                <a:solidFill>
                  <a:schemeClr val="tx1"/>
                </a:solidFill>
              </a:defRPr>
            </a:lvl1pPr>
          </a:lstStyle>
          <a:p>
            <a:pPr lvl="0"/>
            <a:r>
              <a:rPr lang="en-GB" dirty="0"/>
              <a:t>Click to edit Master text styles</a:t>
            </a:r>
          </a:p>
        </p:txBody>
      </p:sp>
    </p:spTree>
    <p:extLst>
      <p:ext uri="{BB962C8B-B14F-4D97-AF65-F5344CB8AC3E}">
        <p14:creationId xmlns:p14="http://schemas.microsoft.com/office/powerpoint/2010/main" val="370173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lain 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Date Placeholder 2"/>
          <p:cNvSpPr>
            <a:spLocks noGrp="1"/>
          </p:cNvSpPr>
          <p:nvPr>
            <p:ph type="dt" sz="half" idx="10"/>
          </p:nvPr>
        </p:nvSpPr>
        <p:spPr/>
        <p:txBody>
          <a:bodyPr/>
          <a:lstStyle/>
          <a:p>
            <a:r>
              <a:rPr lang="en-US"/>
              <a:t>2021-10-14</a:t>
            </a:r>
            <a:endParaRPr lang="en-GB" dirty="0"/>
          </a:p>
        </p:txBody>
      </p:sp>
      <p:sp>
        <p:nvSpPr>
          <p:cNvPr id="4" name="Footer Placeholder 3"/>
          <p:cNvSpPr>
            <a:spLocks noGrp="1"/>
          </p:cNvSpPr>
          <p:nvPr>
            <p:ph type="ftr" sz="quarter" idx="11"/>
          </p:nvPr>
        </p:nvSpPr>
        <p:spPr/>
        <p:txBody>
          <a:bodyPr/>
          <a:lstStyle/>
          <a:p>
            <a:r>
              <a:rPr lang="en-GB"/>
              <a:t>Comparable experience for large-scale bridge piers</a:t>
            </a:r>
            <a:endParaRPr lang="en-GB" dirty="0"/>
          </a:p>
        </p:txBody>
      </p:sp>
      <p:sp>
        <p:nvSpPr>
          <p:cNvPr id="5" name="Slide Number Placeholder 4"/>
          <p:cNvSpPr>
            <a:spLocks noGrp="1"/>
          </p:cNvSpPr>
          <p:nvPr>
            <p:ph type="sldNum" sz="quarter" idx="12"/>
          </p:nvPr>
        </p:nvSpPr>
        <p:spPr/>
        <p:txBody>
          <a:bodyPr/>
          <a:lstStyle/>
          <a:p>
            <a:fld id="{AF54B9EF-527F-4F31-BDA9-861CCA0FE377}" type="slidenum">
              <a:rPr lang="en-GB" smtClean="0"/>
              <a:pPr/>
              <a:t>‹#›</a:t>
            </a:fld>
            <a:endParaRPr lang="en-GB" dirty="0"/>
          </a:p>
        </p:txBody>
      </p:sp>
      <p:sp>
        <p:nvSpPr>
          <p:cNvPr id="12" name="Content Placeholder 8"/>
          <p:cNvSpPr>
            <a:spLocks noGrp="1"/>
          </p:cNvSpPr>
          <p:nvPr>
            <p:ph sz="quarter" idx="15"/>
          </p:nvPr>
        </p:nvSpPr>
        <p:spPr>
          <a:xfrm>
            <a:off x="559766" y="1460744"/>
            <a:ext cx="5261945" cy="4525788"/>
          </a:xfrm>
        </p:spPr>
        <p:txBody>
          <a:bodyPr/>
          <a:lstStyle>
            <a:lvl1pPr marL="180975" indent="-180975">
              <a:buClr>
                <a:schemeClr val="accent3"/>
              </a:buClr>
              <a:buFont typeface="Verdana" pitchFamily="34" charset="0"/>
              <a:buChar char="›"/>
              <a:defRPr>
                <a:solidFill>
                  <a:schemeClr val="tx1">
                    <a:lumMod val="90000"/>
                    <a:lumOff val="10000"/>
                  </a:schemeClr>
                </a:solidFill>
              </a:defRPr>
            </a:lvl1pPr>
            <a:lvl2pPr marL="539750" indent="-182563">
              <a:buClr>
                <a:schemeClr val="accent3"/>
              </a:buClr>
              <a:buFont typeface="Verdana" pitchFamily="34" charset="0"/>
              <a:buChar char="›"/>
              <a:defRPr>
                <a:solidFill>
                  <a:schemeClr val="tx1">
                    <a:lumMod val="90000"/>
                    <a:lumOff val="10000"/>
                  </a:schemeClr>
                </a:solidFill>
              </a:defRPr>
            </a:lvl2pPr>
            <a:lvl3pPr marL="896938" indent="-182563">
              <a:buClr>
                <a:schemeClr val="accent3"/>
              </a:buClr>
              <a:buFont typeface="Verdana" pitchFamily="34" charset="0"/>
              <a:buChar char="›"/>
              <a:defRPr>
                <a:solidFill>
                  <a:schemeClr val="tx1">
                    <a:lumMod val="90000"/>
                    <a:lumOff val="10000"/>
                  </a:schemeClr>
                </a:solidFill>
              </a:defRPr>
            </a:lvl3pPr>
            <a:lvl4pPr marL="1254125" indent="-174625">
              <a:buClr>
                <a:schemeClr val="accent3"/>
              </a:buClr>
              <a:buFont typeface="Verdana" pitchFamily="34" charset="0"/>
              <a:buChar char="›"/>
              <a:defRPr>
                <a:solidFill>
                  <a:schemeClr val="tx1">
                    <a:lumMod val="90000"/>
                    <a:lumOff val="10000"/>
                  </a:schemeClr>
                </a:solidFill>
              </a:defRPr>
            </a:lvl4pPr>
            <a:lvl5pPr marL="1611313" indent="-171450">
              <a:buClr>
                <a:schemeClr val="accent3"/>
              </a:buClr>
              <a:buFont typeface="Verdana" pitchFamily="34" charset="0"/>
              <a:buChar char="›"/>
              <a:defRPr>
                <a:solidFill>
                  <a:schemeClr val="tx1">
                    <a:lumMod val="90000"/>
                    <a:lumOff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8"/>
          <p:cNvSpPr>
            <a:spLocks noGrp="1"/>
          </p:cNvSpPr>
          <p:nvPr>
            <p:ph sz="quarter" idx="16"/>
          </p:nvPr>
        </p:nvSpPr>
        <p:spPr>
          <a:xfrm>
            <a:off x="6370305" y="1460744"/>
            <a:ext cx="5261945" cy="4525788"/>
          </a:xfrm>
        </p:spPr>
        <p:txBody>
          <a:bodyPr/>
          <a:lstStyle>
            <a:lvl1pPr marL="180975" indent="-180975">
              <a:buClr>
                <a:schemeClr val="accent3"/>
              </a:buClr>
              <a:buFont typeface="Verdana" pitchFamily="34" charset="0"/>
              <a:buChar char="›"/>
              <a:defRPr>
                <a:solidFill>
                  <a:schemeClr val="tx1">
                    <a:lumMod val="90000"/>
                    <a:lumOff val="10000"/>
                  </a:schemeClr>
                </a:solidFill>
              </a:defRPr>
            </a:lvl1pPr>
            <a:lvl2pPr marL="539750" indent="-182563">
              <a:buClr>
                <a:schemeClr val="accent3"/>
              </a:buClr>
              <a:buFont typeface="Verdana" pitchFamily="34" charset="0"/>
              <a:buChar char="›"/>
              <a:defRPr>
                <a:solidFill>
                  <a:schemeClr val="tx1">
                    <a:lumMod val="90000"/>
                    <a:lumOff val="10000"/>
                  </a:schemeClr>
                </a:solidFill>
              </a:defRPr>
            </a:lvl2pPr>
            <a:lvl3pPr marL="896938" indent="-182563">
              <a:buClr>
                <a:schemeClr val="accent3"/>
              </a:buClr>
              <a:buFont typeface="Verdana" pitchFamily="34" charset="0"/>
              <a:buChar char="›"/>
              <a:defRPr>
                <a:solidFill>
                  <a:schemeClr val="tx1">
                    <a:lumMod val="90000"/>
                    <a:lumOff val="10000"/>
                  </a:schemeClr>
                </a:solidFill>
              </a:defRPr>
            </a:lvl3pPr>
            <a:lvl4pPr marL="1254125" indent="-174625">
              <a:buClr>
                <a:schemeClr val="accent3"/>
              </a:buClr>
              <a:buFont typeface="Verdana" pitchFamily="34" charset="0"/>
              <a:buChar char="›"/>
              <a:defRPr>
                <a:solidFill>
                  <a:schemeClr val="tx1">
                    <a:lumMod val="90000"/>
                    <a:lumOff val="10000"/>
                  </a:schemeClr>
                </a:solidFill>
              </a:defRPr>
            </a:lvl4pPr>
            <a:lvl5pPr marL="1611313" indent="-171450">
              <a:buClr>
                <a:schemeClr val="accent3"/>
              </a:buClr>
              <a:buFont typeface="Verdana" pitchFamily="34" charset="0"/>
              <a:buChar char="›"/>
              <a:defRPr>
                <a:solidFill>
                  <a:schemeClr val="tx1">
                    <a:lumMod val="90000"/>
                    <a:lumOff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 Placeholder 6"/>
          <p:cNvSpPr>
            <a:spLocks noGrp="1"/>
          </p:cNvSpPr>
          <p:nvPr>
            <p:ph type="body" sz="quarter" idx="25"/>
          </p:nvPr>
        </p:nvSpPr>
        <p:spPr>
          <a:xfrm>
            <a:off x="559765" y="410804"/>
            <a:ext cx="11072480" cy="202702"/>
          </a:xfrm>
        </p:spPr>
        <p:txBody>
          <a:bodyPr lIns="18000" anchor="t" anchorCtr="0">
            <a:normAutofit/>
          </a:bodyPr>
          <a:lstStyle>
            <a:lvl1pPr marL="0" indent="0">
              <a:buNone/>
              <a:defRPr sz="1000" cap="none" baseline="0">
                <a:solidFill>
                  <a:schemeClr val="tx1"/>
                </a:solidFill>
              </a:defRPr>
            </a:lvl1pPr>
          </a:lstStyle>
          <a:p>
            <a:pPr lvl="0"/>
            <a:r>
              <a:rPr lang="en-GB" dirty="0"/>
              <a:t>Click to edit Master text styles</a:t>
            </a:r>
          </a:p>
        </p:txBody>
      </p:sp>
    </p:spTree>
    <p:extLst>
      <p:ext uri="{BB962C8B-B14F-4D97-AF65-F5344CB8AC3E}">
        <p14:creationId xmlns:p14="http://schemas.microsoft.com/office/powerpoint/2010/main" val="296490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Background A">
    <p:spTree>
      <p:nvGrpSpPr>
        <p:cNvPr id="1" name=""/>
        <p:cNvGrpSpPr/>
        <p:nvPr/>
      </p:nvGrpSpPr>
      <p:grpSpPr>
        <a:xfrm>
          <a:off x="0" y="0"/>
          <a:ext cx="0" cy="0"/>
          <a:chOff x="0" y="0"/>
          <a:chExt cx="0" cy="0"/>
        </a:xfrm>
      </p:grpSpPr>
      <p:grpSp>
        <p:nvGrpSpPr>
          <p:cNvPr id="16" name="Group 15"/>
          <p:cNvGrpSpPr/>
          <p:nvPr userDrawn="1"/>
        </p:nvGrpSpPr>
        <p:grpSpPr>
          <a:xfrm>
            <a:off x="10008243" y="-1852"/>
            <a:ext cx="2184028" cy="1355232"/>
            <a:chOff x="2170252" y="-1851"/>
            <a:chExt cx="6970519" cy="4477377"/>
          </a:xfrm>
        </p:grpSpPr>
        <p:sp>
          <p:nvSpPr>
            <p:cNvPr id="17" name="Flowchart: Merge 5"/>
            <p:cNvSpPr/>
            <p:nvPr userDrawn="1"/>
          </p:nvSpPr>
          <p:spPr>
            <a:xfrm>
              <a:off x="4386806" y="580759"/>
              <a:ext cx="4208722" cy="389476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21338"/>
                <a:gd name="connsiteY0" fmla="*/ 9053 h 14891"/>
                <a:gd name="connsiteX1" fmla="*/ 10133 w 21338"/>
                <a:gd name="connsiteY1" fmla="*/ 0 h 14891"/>
                <a:gd name="connsiteX2" fmla="*/ 21338 w 21338"/>
                <a:gd name="connsiteY2" fmla="*/ 14891 h 14891"/>
                <a:gd name="connsiteX3" fmla="*/ 0 w 21338"/>
                <a:gd name="connsiteY3" fmla="*/ 9053 h 14891"/>
              </a:gdLst>
              <a:ahLst/>
              <a:cxnLst>
                <a:cxn ang="0">
                  <a:pos x="connsiteX0" y="connsiteY0"/>
                </a:cxn>
                <a:cxn ang="0">
                  <a:pos x="connsiteX1" y="connsiteY1"/>
                </a:cxn>
                <a:cxn ang="0">
                  <a:pos x="connsiteX2" y="connsiteY2"/>
                </a:cxn>
                <a:cxn ang="0">
                  <a:pos x="connsiteX3" y="connsiteY3"/>
                </a:cxn>
              </a:cxnLst>
              <a:rect l="l" t="t" r="r" b="b"/>
              <a:pathLst>
                <a:path w="21338" h="14891">
                  <a:moveTo>
                    <a:pt x="0" y="9053"/>
                  </a:moveTo>
                  <a:lnTo>
                    <a:pt x="10133" y="0"/>
                  </a:lnTo>
                  <a:lnTo>
                    <a:pt x="21338" y="14891"/>
                  </a:lnTo>
                  <a:lnTo>
                    <a:pt x="0" y="9053"/>
                  </a:lnTo>
                  <a:close/>
                </a:path>
              </a:pathLst>
            </a:custGeom>
            <a:gradFill>
              <a:gsLst>
                <a:gs pos="0">
                  <a:schemeClr val="bg1"/>
                </a:gs>
                <a:gs pos="80000">
                  <a:schemeClr val="bg2">
                    <a:lumMod val="20000"/>
                    <a:lumOff val="8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1" name="Flowchart: Merge 5"/>
            <p:cNvSpPr/>
            <p:nvPr userDrawn="1"/>
          </p:nvSpPr>
          <p:spPr>
            <a:xfrm>
              <a:off x="2170252" y="0"/>
              <a:ext cx="4203690" cy="2060345"/>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0182"/>
                <a:gd name="connsiteY0" fmla="*/ 0 h 9404"/>
                <a:gd name="connsiteX1" fmla="*/ 10182 w 10182"/>
                <a:gd name="connsiteY1" fmla="*/ 2683 h 9404"/>
                <a:gd name="connsiteX2" fmla="*/ 7093 w 10182"/>
                <a:gd name="connsiteY2" fmla="*/ 9404 h 9404"/>
                <a:gd name="connsiteX3" fmla="*/ 0 w 10182"/>
                <a:gd name="connsiteY3" fmla="*/ 0 h 9404"/>
                <a:gd name="connsiteX0" fmla="*/ 0 w 10000"/>
                <a:gd name="connsiteY0" fmla="*/ 0 h 10259"/>
                <a:gd name="connsiteX1" fmla="*/ 10000 w 10000"/>
                <a:gd name="connsiteY1" fmla="*/ 2853 h 10259"/>
                <a:gd name="connsiteX2" fmla="*/ 7048 w 10000"/>
                <a:gd name="connsiteY2" fmla="*/ 10259 h 10259"/>
                <a:gd name="connsiteX3" fmla="*/ 0 w 10000"/>
                <a:gd name="connsiteY3" fmla="*/ 0 h 10259"/>
                <a:gd name="connsiteX0" fmla="*/ 0 w 9977"/>
                <a:gd name="connsiteY0" fmla="*/ 0 h 10259"/>
                <a:gd name="connsiteX1" fmla="*/ 9977 w 9977"/>
                <a:gd name="connsiteY1" fmla="*/ 2936 h 10259"/>
                <a:gd name="connsiteX2" fmla="*/ 7048 w 9977"/>
                <a:gd name="connsiteY2" fmla="*/ 10259 h 10259"/>
                <a:gd name="connsiteX3" fmla="*/ 0 w 9977"/>
                <a:gd name="connsiteY3" fmla="*/ 0 h 10259"/>
              </a:gdLst>
              <a:ahLst/>
              <a:cxnLst>
                <a:cxn ang="0">
                  <a:pos x="connsiteX0" y="connsiteY0"/>
                </a:cxn>
                <a:cxn ang="0">
                  <a:pos x="connsiteX1" y="connsiteY1"/>
                </a:cxn>
                <a:cxn ang="0">
                  <a:pos x="connsiteX2" y="connsiteY2"/>
                </a:cxn>
                <a:cxn ang="0">
                  <a:pos x="connsiteX3" y="connsiteY3"/>
                </a:cxn>
              </a:cxnLst>
              <a:rect l="l" t="t" r="r" b="b"/>
              <a:pathLst>
                <a:path w="9977" h="10259">
                  <a:moveTo>
                    <a:pt x="0" y="0"/>
                  </a:moveTo>
                  <a:lnTo>
                    <a:pt x="9977" y="2936"/>
                  </a:lnTo>
                  <a:lnTo>
                    <a:pt x="7048" y="10259"/>
                  </a:lnTo>
                  <a:lnTo>
                    <a:pt x="0" y="0"/>
                  </a:lnTo>
                  <a:close/>
                </a:path>
              </a:pathLst>
            </a:custGeom>
            <a:gradFill flip="none" rotWithShape="1">
              <a:gsLst>
                <a:gs pos="0">
                  <a:schemeClr val="bg1"/>
                </a:gs>
                <a:gs pos="80000">
                  <a:schemeClr val="bg2">
                    <a:lumMod val="20000"/>
                    <a:lumOff val="80000"/>
                  </a:schemeClr>
                </a:gs>
                <a:gs pos="100000">
                  <a:schemeClr val="bg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3" name="Flowchart: Merge 5"/>
            <p:cNvSpPr/>
            <p:nvPr userDrawn="1"/>
          </p:nvSpPr>
          <p:spPr>
            <a:xfrm>
              <a:off x="6373196" y="-1851"/>
              <a:ext cx="2767575" cy="1701535"/>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0056"/>
                <a:gd name="connsiteY0" fmla="*/ 7019 h 17019"/>
                <a:gd name="connsiteX1" fmla="*/ 10056 w 10056"/>
                <a:gd name="connsiteY1" fmla="*/ 0 h 17019"/>
                <a:gd name="connsiteX2" fmla="*/ 7247 w 10056"/>
                <a:gd name="connsiteY2" fmla="*/ 17019 h 17019"/>
                <a:gd name="connsiteX3" fmla="*/ 0 w 10056"/>
                <a:gd name="connsiteY3" fmla="*/ 7019 h 17019"/>
                <a:gd name="connsiteX0" fmla="*/ 0 w 13890"/>
                <a:gd name="connsiteY0" fmla="*/ 7019 h 15501"/>
                <a:gd name="connsiteX1" fmla="*/ 10056 w 13890"/>
                <a:gd name="connsiteY1" fmla="*/ 0 h 15501"/>
                <a:gd name="connsiteX2" fmla="*/ 13890 w 13890"/>
                <a:gd name="connsiteY2" fmla="*/ 15501 h 15501"/>
                <a:gd name="connsiteX3" fmla="*/ 0 w 13890"/>
                <a:gd name="connsiteY3" fmla="*/ 7019 h 15501"/>
                <a:gd name="connsiteX0" fmla="*/ 0 w 11079"/>
                <a:gd name="connsiteY0" fmla="*/ 21409 h 21409"/>
                <a:gd name="connsiteX1" fmla="*/ 7245 w 11079"/>
                <a:gd name="connsiteY1" fmla="*/ 0 h 21409"/>
                <a:gd name="connsiteX2" fmla="*/ 11079 w 11079"/>
                <a:gd name="connsiteY2" fmla="*/ 15501 h 21409"/>
                <a:gd name="connsiteX3" fmla="*/ 0 w 11079"/>
                <a:gd name="connsiteY3" fmla="*/ 21409 h 21409"/>
                <a:gd name="connsiteX0" fmla="*/ 0 w 7932"/>
                <a:gd name="connsiteY0" fmla="*/ 21409 h 21409"/>
                <a:gd name="connsiteX1" fmla="*/ 7245 w 7932"/>
                <a:gd name="connsiteY1" fmla="*/ 0 h 21409"/>
                <a:gd name="connsiteX2" fmla="*/ 7932 w 7932"/>
                <a:gd name="connsiteY2" fmla="*/ 21382 h 21409"/>
                <a:gd name="connsiteX3" fmla="*/ 0 w 7932"/>
                <a:gd name="connsiteY3" fmla="*/ 21409 h 21409"/>
                <a:gd name="connsiteX0" fmla="*/ 0 w 6544"/>
                <a:gd name="connsiteY0" fmla="*/ 10000 h 10000"/>
                <a:gd name="connsiteX1" fmla="*/ 5678 w 6544"/>
                <a:gd name="connsiteY1" fmla="*/ 0 h 10000"/>
                <a:gd name="connsiteX2" fmla="*/ 6544 w 6544"/>
                <a:gd name="connsiteY2" fmla="*/ 9987 h 10000"/>
                <a:gd name="connsiteX3" fmla="*/ 0 w 6544"/>
                <a:gd name="connsiteY3" fmla="*/ 10000 h 10000"/>
                <a:gd name="connsiteX0" fmla="*/ 0 w 10781"/>
                <a:gd name="connsiteY0" fmla="*/ 10000 h 10000"/>
                <a:gd name="connsiteX1" fmla="*/ 8677 w 10781"/>
                <a:gd name="connsiteY1" fmla="*/ 0 h 10000"/>
                <a:gd name="connsiteX2" fmla="*/ 10781 w 10781"/>
                <a:gd name="connsiteY2" fmla="*/ 9443 h 10000"/>
                <a:gd name="connsiteX3" fmla="*/ 0 w 10781"/>
                <a:gd name="connsiteY3" fmla="*/ 10000 h 10000"/>
                <a:gd name="connsiteX0" fmla="*/ 0 w 9973"/>
                <a:gd name="connsiteY0" fmla="*/ 10000 h 10000"/>
                <a:gd name="connsiteX1" fmla="*/ 8677 w 9973"/>
                <a:gd name="connsiteY1" fmla="*/ 0 h 10000"/>
                <a:gd name="connsiteX2" fmla="*/ 9973 w 9973"/>
                <a:gd name="connsiteY2" fmla="*/ 10000 h 10000"/>
                <a:gd name="connsiteX3" fmla="*/ 0 w 9973"/>
                <a:gd name="connsiteY3" fmla="*/ 10000 h 10000"/>
                <a:gd name="connsiteX0" fmla="*/ 0 w 21247"/>
                <a:gd name="connsiteY0" fmla="*/ 10658 h 10658"/>
                <a:gd name="connsiteX1" fmla="*/ 21236 w 21247"/>
                <a:gd name="connsiteY1" fmla="*/ 0 h 10658"/>
                <a:gd name="connsiteX2" fmla="*/ 10000 w 21247"/>
                <a:gd name="connsiteY2" fmla="*/ 10658 h 10658"/>
                <a:gd name="connsiteX3" fmla="*/ 0 w 21247"/>
                <a:gd name="connsiteY3" fmla="*/ 10658 h 10658"/>
                <a:gd name="connsiteX0" fmla="*/ 0 w 21236"/>
                <a:gd name="connsiteY0" fmla="*/ 10658 h 10658"/>
                <a:gd name="connsiteX1" fmla="*/ 21236 w 21236"/>
                <a:gd name="connsiteY1" fmla="*/ 0 h 10658"/>
                <a:gd name="connsiteX2" fmla="*/ 10000 w 21236"/>
                <a:gd name="connsiteY2" fmla="*/ 10658 h 10658"/>
                <a:gd name="connsiteX3" fmla="*/ 0 w 21236"/>
                <a:gd name="connsiteY3" fmla="*/ 10658 h 10658"/>
                <a:gd name="connsiteX0" fmla="*/ 0 w 21236"/>
                <a:gd name="connsiteY0" fmla="*/ 10658 h 10658"/>
                <a:gd name="connsiteX1" fmla="*/ 21236 w 21236"/>
                <a:gd name="connsiteY1" fmla="*/ 0 h 10658"/>
                <a:gd name="connsiteX2" fmla="*/ 10000 w 21236"/>
                <a:gd name="connsiteY2" fmla="*/ 10658 h 10658"/>
                <a:gd name="connsiteX3" fmla="*/ 0 w 21236"/>
                <a:gd name="connsiteY3" fmla="*/ 10658 h 10658"/>
                <a:gd name="connsiteX0" fmla="*/ 0 w 12591"/>
                <a:gd name="connsiteY0" fmla="*/ 1228 h 10658"/>
                <a:gd name="connsiteX1" fmla="*/ 12591 w 12591"/>
                <a:gd name="connsiteY1" fmla="*/ 0 h 10658"/>
                <a:gd name="connsiteX2" fmla="*/ 1355 w 12591"/>
                <a:gd name="connsiteY2" fmla="*/ 10658 h 10658"/>
                <a:gd name="connsiteX3" fmla="*/ 0 w 12591"/>
                <a:gd name="connsiteY3" fmla="*/ 1228 h 10658"/>
                <a:gd name="connsiteX0" fmla="*/ 0 w 12591"/>
                <a:gd name="connsiteY0" fmla="*/ 1228 h 3443"/>
                <a:gd name="connsiteX1" fmla="*/ 12591 w 12591"/>
                <a:gd name="connsiteY1" fmla="*/ 0 h 3443"/>
                <a:gd name="connsiteX2" fmla="*/ 4138 w 12591"/>
                <a:gd name="connsiteY2" fmla="*/ 3443 h 3443"/>
                <a:gd name="connsiteX3" fmla="*/ 0 w 12591"/>
                <a:gd name="connsiteY3" fmla="*/ 1228 h 3443"/>
                <a:gd name="connsiteX0" fmla="*/ 0 w 10238"/>
                <a:gd name="connsiteY0" fmla="*/ 3567 h 10662"/>
                <a:gd name="connsiteX1" fmla="*/ 10000 w 10238"/>
                <a:gd name="connsiteY1" fmla="*/ 0 h 10662"/>
                <a:gd name="connsiteX2" fmla="*/ 10238 w 10238"/>
                <a:gd name="connsiteY2" fmla="*/ 10662 h 10662"/>
                <a:gd name="connsiteX3" fmla="*/ 0 w 10238"/>
                <a:gd name="connsiteY3" fmla="*/ 3567 h 10662"/>
                <a:gd name="connsiteX0" fmla="*/ 0 w 10277"/>
                <a:gd name="connsiteY0" fmla="*/ 3677 h 10772"/>
                <a:gd name="connsiteX1" fmla="*/ 10257 w 10277"/>
                <a:gd name="connsiteY1" fmla="*/ 0 h 10772"/>
                <a:gd name="connsiteX2" fmla="*/ 10238 w 10277"/>
                <a:gd name="connsiteY2" fmla="*/ 10772 h 10772"/>
                <a:gd name="connsiteX3" fmla="*/ 0 w 10277"/>
                <a:gd name="connsiteY3" fmla="*/ 3677 h 10772"/>
                <a:gd name="connsiteX0" fmla="*/ 0 w 10257"/>
                <a:gd name="connsiteY0" fmla="*/ 3677 h 10772"/>
                <a:gd name="connsiteX1" fmla="*/ 10257 w 10257"/>
                <a:gd name="connsiteY1" fmla="*/ 0 h 10772"/>
                <a:gd name="connsiteX2" fmla="*/ 10238 w 10257"/>
                <a:gd name="connsiteY2" fmla="*/ 10772 h 10772"/>
                <a:gd name="connsiteX3" fmla="*/ 0 w 10257"/>
                <a:gd name="connsiteY3" fmla="*/ 3677 h 10772"/>
                <a:gd name="connsiteX0" fmla="*/ 0 w 10257"/>
                <a:gd name="connsiteY0" fmla="*/ 3677 h 10772"/>
                <a:gd name="connsiteX1" fmla="*/ 8511 w 10257"/>
                <a:gd name="connsiteY1" fmla="*/ 49 h 10772"/>
                <a:gd name="connsiteX2" fmla="*/ 10257 w 10257"/>
                <a:gd name="connsiteY2" fmla="*/ 0 h 10772"/>
                <a:gd name="connsiteX3" fmla="*/ 10238 w 10257"/>
                <a:gd name="connsiteY3" fmla="*/ 10772 h 10772"/>
                <a:gd name="connsiteX4" fmla="*/ 0 w 10257"/>
                <a:gd name="connsiteY4" fmla="*/ 3677 h 10772"/>
                <a:gd name="connsiteX0" fmla="*/ 0 w 10259"/>
                <a:gd name="connsiteY0" fmla="*/ 3677 h 10809"/>
                <a:gd name="connsiteX1" fmla="*/ 8511 w 10259"/>
                <a:gd name="connsiteY1" fmla="*/ 49 h 10809"/>
                <a:gd name="connsiteX2" fmla="*/ 10257 w 10259"/>
                <a:gd name="connsiteY2" fmla="*/ 0 h 10809"/>
                <a:gd name="connsiteX3" fmla="*/ 10259 w 10259"/>
                <a:gd name="connsiteY3" fmla="*/ 10809 h 10809"/>
                <a:gd name="connsiteX4" fmla="*/ 0 w 10259"/>
                <a:gd name="connsiteY4" fmla="*/ 3677 h 10809"/>
                <a:gd name="connsiteX0" fmla="*/ 0 w 10259"/>
                <a:gd name="connsiteY0" fmla="*/ 3677 h 10809"/>
                <a:gd name="connsiteX1" fmla="*/ 8511 w 10259"/>
                <a:gd name="connsiteY1" fmla="*/ 49 h 10809"/>
                <a:gd name="connsiteX2" fmla="*/ 10257 w 10259"/>
                <a:gd name="connsiteY2" fmla="*/ 0 h 10809"/>
                <a:gd name="connsiteX3" fmla="*/ 10259 w 10259"/>
                <a:gd name="connsiteY3" fmla="*/ 10809 h 10809"/>
                <a:gd name="connsiteX4" fmla="*/ 0 w 10259"/>
                <a:gd name="connsiteY4" fmla="*/ 3677 h 10809"/>
                <a:gd name="connsiteX0" fmla="*/ 0 w 10323"/>
                <a:gd name="connsiteY0" fmla="*/ 3714 h 10809"/>
                <a:gd name="connsiteX1" fmla="*/ 8575 w 10323"/>
                <a:gd name="connsiteY1" fmla="*/ 49 h 10809"/>
                <a:gd name="connsiteX2" fmla="*/ 10321 w 10323"/>
                <a:gd name="connsiteY2" fmla="*/ 0 h 10809"/>
                <a:gd name="connsiteX3" fmla="*/ 10323 w 10323"/>
                <a:gd name="connsiteY3" fmla="*/ 10809 h 10809"/>
                <a:gd name="connsiteX4" fmla="*/ 0 w 10323"/>
                <a:gd name="connsiteY4" fmla="*/ 3714 h 10809"/>
                <a:gd name="connsiteX0" fmla="*/ 0 w 10208"/>
                <a:gd name="connsiteY0" fmla="*/ 3714 h 10809"/>
                <a:gd name="connsiteX1" fmla="*/ 8460 w 10208"/>
                <a:gd name="connsiteY1" fmla="*/ 49 h 10809"/>
                <a:gd name="connsiteX2" fmla="*/ 10206 w 10208"/>
                <a:gd name="connsiteY2" fmla="*/ 0 h 10809"/>
                <a:gd name="connsiteX3" fmla="*/ 10208 w 10208"/>
                <a:gd name="connsiteY3" fmla="*/ 10809 h 10809"/>
                <a:gd name="connsiteX4" fmla="*/ 0 w 10208"/>
                <a:gd name="connsiteY4" fmla="*/ 3714 h 10809"/>
                <a:gd name="connsiteX0" fmla="*/ 0 w 10261"/>
                <a:gd name="connsiteY0" fmla="*/ 3759 h 10809"/>
                <a:gd name="connsiteX1" fmla="*/ 8513 w 10261"/>
                <a:gd name="connsiteY1" fmla="*/ 49 h 10809"/>
                <a:gd name="connsiteX2" fmla="*/ 10259 w 10261"/>
                <a:gd name="connsiteY2" fmla="*/ 0 h 10809"/>
                <a:gd name="connsiteX3" fmla="*/ 10261 w 10261"/>
                <a:gd name="connsiteY3" fmla="*/ 10809 h 10809"/>
                <a:gd name="connsiteX4" fmla="*/ 0 w 10261"/>
                <a:gd name="connsiteY4" fmla="*/ 3759 h 10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1" h="10809">
                  <a:moveTo>
                    <a:pt x="0" y="3759"/>
                  </a:moveTo>
                  <a:cubicBezTo>
                    <a:pt x="2015" y="3027"/>
                    <a:pt x="6498" y="781"/>
                    <a:pt x="8513" y="49"/>
                  </a:cubicBezTo>
                  <a:lnTo>
                    <a:pt x="10259" y="0"/>
                  </a:lnTo>
                  <a:cubicBezTo>
                    <a:pt x="10249" y="5386"/>
                    <a:pt x="10260" y="5404"/>
                    <a:pt x="10261" y="10809"/>
                  </a:cubicBezTo>
                  <a:lnTo>
                    <a:pt x="0" y="3759"/>
                  </a:lnTo>
                  <a:close/>
                </a:path>
              </a:pathLst>
            </a:custGeom>
            <a:gradFill flip="none" rotWithShape="1">
              <a:gsLst>
                <a:gs pos="0">
                  <a:schemeClr val="bg1"/>
                </a:gs>
                <a:gs pos="4000">
                  <a:schemeClr val="bg2">
                    <a:lumMod val="20000"/>
                    <a:lumOff val="80000"/>
                  </a:scheme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sp>
        <p:nvSpPr>
          <p:cNvPr id="3" name="Date Placeholder 2"/>
          <p:cNvSpPr>
            <a:spLocks noGrp="1"/>
          </p:cNvSpPr>
          <p:nvPr>
            <p:ph type="dt" sz="half" idx="10"/>
          </p:nvPr>
        </p:nvSpPr>
        <p:spPr/>
        <p:txBody>
          <a:bodyPr/>
          <a:lstStyle/>
          <a:p>
            <a:r>
              <a:rPr lang="en-US"/>
              <a:t>2021-10-14</a:t>
            </a:r>
            <a:endParaRPr lang="en-GB" dirty="0"/>
          </a:p>
        </p:txBody>
      </p:sp>
      <p:sp>
        <p:nvSpPr>
          <p:cNvPr id="4" name="Footer Placeholder 3"/>
          <p:cNvSpPr>
            <a:spLocks noGrp="1"/>
          </p:cNvSpPr>
          <p:nvPr>
            <p:ph type="ftr" sz="quarter" idx="11"/>
          </p:nvPr>
        </p:nvSpPr>
        <p:spPr/>
        <p:txBody>
          <a:bodyPr/>
          <a:lstStyle/>
          <a:p>
            <a:r>
              <a:rPr lang="en-GB"/>
              <a:t>Comparable experience for large-scale bridge piers</a:t>
            </a:r>
            <a:endParaRPr lang="en-GB" dirty="0"/>
          </a:p>
        </p:txBody>
      </p:sp>
      <p:sp>
        <p:nvSpPr>
          <p:cNvPr id="5" name="Slide Number Placeholder 4"/>
          <p:cNvSpPr>
            <a:spLocks noGrp="1"/>
          </p:cNvSpPr>
          <p:nvPr>
            <p:ph type="sldNum" sz="quarter" idx="12"/>
          </p:nvPr>
        </p:nvSpPr>
        <p:spPr/>
        <p:txBody>
          <a:bodyPr/>
          <a:lstStyle/>
          <a:p>
            <a:fld id="{AF54B9EF-527F-4F31-BDA9-861CCA0FE377}" type="slidenum">
              <a:rPr lang="en-GB" smtClean="0"/>
              <a:pPr/>
              <a:t>‹#›</a:t>
            </a:fld>
            <a:endParaRPr lang="en-GB" dirty="0"/>
          </a:p>
        </p:txBody>
      </p:sp>
      <p:sp>
        <p:nvSpPr>
          <p:cNvPr id="13" name="Content Placeholder 8"/>
          <p:cNvSpPr>
            <a:spLocks noGrp="1"/>
          </p:cNvSpPr>
          <p:nvPr>
            <p:ph sz="quarter" idx="15"/>
          </p:nvPr>
        </p:nvSpPr>
        <p:spPr>
          <a:xfrm>
            <a:off x="559761" y="1460744"/>
            <a:ext cx="11072480" cy="4525788"/>
          </a:xfrm>
        </p:spPr>
        <p:txBody>
          <a:bodyPr/>
          <a:lstStyle>
            <a:lvl1pPr marL="180975" indent="-180975">
              <a:buClr>
                <a:schemeClr val="accent3"/>
              </a:buClr>
              <a:buFont typeface="Verdana" pitchFamily="34" charset="0"/>
              <a:buChar char="›"/>
              <a:defRPr>
                <a:solidFill>
                  <a:schemeClr val="tx1">
                    <a:lumMod val="90000"/>
                    <a:lumOff val="10000"/>
                  </a:schemeClr>
                </a:solidFill>
              </a:defRPr>
            </a:lvl1pPr>
            <a:lvl2pPr marL="539750" indent="-182563">
              <a:buClr>
                <a:schemeClr val="accent3"/>
              </a:buClr>
              <a:buFont typeface="Verdana" pitchFamily="34" charset="0"/>
              <a:buChar char="›"/>
              <a:defRPr>
                <a:solidFill>
                  <a:schemeClr val="tx1">
                    <a:lumMod val="90000"/>
                    <a:lumOff val="10000"/>
                  </a:schemeClr>
                </a:solidFill>
              </a:defRPr>
            </a:lvl2pPr>
            <a:lvl3pPr marL="896938" indent="-182563">
              <a:buClr>
                <a:schemeClr val="accent3"/>
              </a:buClr>
              <a:buFont typeface="Verdana" pitchFamily="34" charset="0"/>
              <a:buChar char="›"/>
              <a:defRPr>
                <a:solidFill>
                  <a:schemeClr val="tx1">
                    <a:lumMod val="90000"/>
                    <a:lumOff val="10000"/>
                  </a:schemeClr>
                </a:solidFill>
              </a:defRPr>
            </a:lvl3pPr>
            <a:lvl4pPr marL="1254125" indent="-174625">
              <a:buClr>
                <a:schemeClr val="accent3"/>
              </a:buClr>
              <a:buFont typeface="Verdana" pitchFamily="34" charset="0"/>
              <a:buChar char="›"/>
              <a:defRPr>
                <a:solidFill>
                  <a:schemeClr val="tx1">
                    <a:lumMod val="90000"/>
                    <a:lumOff val="10000"/>
                  </a:schemeClr>
                </a:solidFill>
              </a:defRPr>
            </a:lvl4pPr>
            <a:lvl5pPr marL="1611313" indent="-171450">
              <a:buClr>
                <a:schemeClr val="accent3"/>
              </a:buClr>
              <a:buFont typeface="Verdana" pitchFamily="34" charset="0"/>
              <a:buChar char="›"/>
              <a:defRPr>
                <a:solidFill>
                  <a:schemeClr val="tx1">
                    <a:lumMod val="90000"/>
                    <a:lumOff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itle 1"/>
          <p:cNvSpPr>
            <a:spLocks noGrp="1"/>
          </p:cNvSpPr>
          <p:nvPr>
            <p:ph type="title"/>
          </p:nvPr>
        </p:nvSpPr>
        <p:spPr>
          <a:xfrm>
            <a:off x="559762" y="613505"/>
            <a:ext cx="11072484" cy="689650"/>
          </a:xfrm>
        </p:spPr>
        <p:txBody>
          <a:bodyPr/>
          <a:lstStyle/>
          <a:p>
            <a:r>
              <a:rPr lang="en-GB" dirty="0"/>
              <a:t>Click to edit Master title style</a:t>
            </a:r>
          </a:p>
        </p:txBody>
      </p:sp>
      <p:sp>
        <p:nvSpPr>
          <p:cNvPr id="15" name="Text Placeholder 6"/>
          <p:cNvSpPr>
            <a:spLocks noGrp="1"/>
          </p:cNvSpPr>
          <p:nvPr>
            <p:ph type="body" sz="quarter" idx="25"/>
          </p:nvPr>
        </p:nvSpPr>
        <p:spPr>
          <a:xfrm>
            <a:off x="559765" y="410804"/>
            <a:ext cx="11072480" cy="202702"/>
          </a:xfrm>
        </p:spPr>
        <p:txBody>
          <a:bodyPr lIns="18000" anchor="t" anchorCtr="0">
            <a:normAutofit/>
          </a:bodyPr>
          <a:lstStyle>
            <a:lvl1pPr marL="0" indent="0">
              <a:buNone/>
              <a:defRPr sz="1000" cap="none" baseline="0">
                <a:solidFill>
                  <a:schemeClr val="tx1"/>
                </a:solidFill>
              </a:defRPr>
            </a:lvl1pPr>
          </a:lstStyle>
          <a:p>
            <a:pPr lvl="0"/>
            <a:r>
              <a:rPr lang="en-GB" dirty="0"/>
              <a:t>Click to edit Master text styles</a:t>
            </a:r>
          </a:p>
        </p:txBody>
      </p:sp>
    </p:spTree>
    <p:extLst>
      <p:ext uri="{BB962C8B-B14F-4D97-AF65-F5344CB8AC3E}">
        <p14:creationId xmlns:p14="http://schemas.microsoft.com/office/powerpoint/2010/main" val="73676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 Background B">
    <p:spTree>
      <p:nvGrpSpPr>
        <p:cNvPr id="1" name=""/>
        <p:cNvGrpSpPr/>
        <p:nvPr/>
      </p:nvGrpSpPr>
      <p:grpSpPr>
        <a:xfrm>
          <a:off x="0" y="0"/>
          <a:ext cx="0" cy="0"/>
          <a:chOff x="0" y="0"/>
          <a:chExt cx="0" cy="0"/>
        </a:xfrm>
      </p:grpSpPr>
      <p:grpSp>
        <p:nvGrpSpPr>
          <p:cNvPr id="17" name="Group 16"/>
          <p:cNvGrpSpPr/>
          <p:nvPr userDrawn="1"/>
        </p:nvGrpSpPr>
        <p:grpSpPr>
          <a:xfrm>
            <a:off x="10008243" y="-1852"/>
            <a:ext cx="2184028" cy="1355232"/>
            <a:chOff x="2170252" y="-1851"/>
            <a:chExt cx="6970519" cy="4477377"/>
          </a:xfrm>
        </p:grpSpPr>
        <p:sp>
          <p:nvSpPr>
            <p:cNvPr id="19" name="Flowchart: Merge 5"/>
            <p:cNvSpPr/>
            <p:nvPr userDrawn="1"/>
          </p:nvSpPr>
          <p:spPr>
            <a:xfrm>
              <a:off x="4386806" y="580759"/>
              <a:ext cx="4208722" cy="389476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21338"/>
                <a:gd name="connsiteY0" fmla="*/ 9053 h 14891"/>
                <a:gd name="connsiteX1" fmla="*/ 10133 w 21338"/>
                <a:gd name="connsiteY1" fmla="*/ 0 h 14891"/>
                <a:gd name="connsiteX2" fmla="*/ 21338 w 21338"/>
                <a:gd name="connsiteY2" fmla="*/ 14891 h 14891"/>
                <a:gd name="connsiteX3" fmla="*/ 0 w 21338"/>
                <a:gd name="connsiteY3" fmla="*/ 9053 h 14891"/>
              </a:gdLst>
              <a:ahLst/>
              <a:cxnLst>
                <a:cxn ang="0">
                  <a:pos x="connsiteX0" y="connsiteY0"/>
                </a:cxn>
                <a:cxn ang="0">
                  <a:pos x="connsiteX1" y="connsiteY1"/>
                </a:cxn>
                <a:cxn ang="0">
                  <a:pos x="connsiteX2" y="connsiteY2"/>
                </a:cxn>
                <a:cxn ang="0">
                  <a:pos x="connsiteX3" y="connsiteY3"/>
                </a:cxn>
              </a:cxnLst>
              <a:rect l="l" t="t" r="r" b="b"/>
              <a:pathLst>
                <a:path w="21338" h="14891">
                  <a:moveTo>
                    <a:pt x="0" y="9053"/>
                  </a:moveTo>
                  <a:lnTo>
                    <a:pt x="10133" y="0"/>
                  </a:lnTo>
                  <a:lnTo>
                    <a:pt x="21338" y="14891"/>
                  </a:lnTo>
                  <a:lnTo>
                    <a:pt x="0" y="9053"/>
                  </a:lnTo>
                  <a:close/>
                </a:path>
              </a:pathLst>
            </a:custGeom>
            <a:gradFill>
              <a:gsLst>
                <a:gs pos="0">
                  <a:schemeClr val="bg1"/>
                </a:gs>
                <a:gs pos="80000">
                  <a:schemeClr val="bg2">
                    <a:lumMod val="20000"/>
                    <a:lumOff val="8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0" name="Flowchart: Merge 5"/>
            <p:cNvSpPr/>
            <p:nvPr userDrawn="1"/>
          </p:nvSpPr>
          <p:spPr>
            <a:xfrm>
              <a:off x="2170252" y="0"/>
              <a:ext cx="4203690" cy="2060345"/>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0182"/>
                <a:gd name="connsiteY0" fmla="*/ 0 h 9404"/>
                <a:gd name="connsiteX1" fmla="*/ 10182 w 10182"/>
                <a:gd name="connsiteY1" fmla="*/ 2683 h 9404"/>
                <a:gd name="connsiteX2" fmla="*/ 7093 w 10182"/>
                <a:gd name="connsiteY2" fmla="*/ 9404 h 9404"/>
                <a:gd name="connsiteX3" fmla="*/ 0 w 10182"/>
                <a:gd name="connsiteY3" fmla="*/ 0 h 9404"/>
                <a:gd name="connsiteX0" fmla="*/ 0 w 10000"/>
                <a:gd name="connsiteY0" fmla="*/ 0 h 10259"/>
                <a:gd name="connsiteX1" fmla="*/ 10000 w 10000"/>
                <a:gd name="connsiteY1" fmla="*/ 2853 h 10259"/>
                <a:gd name="connsiteX2" fmla="*/ 7048 w 10000"/>
                <a:gd name="connsiteY2" fmla="*/ 10259 h 10259"/>
                <a:gd name="connsiteX3" fmla="*/ 0 w 10000"/>
                <a:gd name="connsiteY3" fmla="*/ 0 h 10259"/>
                <a:gd name="connsiteX0" fmla="*/ 0 w 9977"/>
                <a:gd name="connsiteY0" fmla="*/ 0 h 10259"/>
                <a:gd name="connsiteX1" fmla="*/ 9977 w 9977"/>
                <a:gd name="connsiteY1" fmla="*/ 2936 h 10259"/>
                <a:gd name="connsiteX2" fmla="*/ 7048 w 9977"/>
                <a:gd name="connsiteY2" fmla="*/ 10259 h 10259"/>
                <a:gd name="connsiteX3" fmla="*/ 0 w 9977"/>
                <a:gd name="connsiteY3" fmla="*/ 0 h 10259"/>
              </a:gdLst>
              <a:ahLst/>
              <a:cxnLst>
                <a:cxn ang="0">
                  <a:pos x="connsiteX0" y="connsiteY0"/>
                </a:cxn>
                <a:cxn ang="0">
                  <a:pos x="connsiteX1" y="connsiteY1"/>
                </a:cxn>
                <a:cxn ang="0">
                  <a:pos x="connsiteX2" y="connsiteY2"/>
                </a:cxn>
                <a:cxn ang="0">
                  <a:pos x="connsiteX3" y="connsiteY3"/>
                </a:cxn>
              </a:cxnLst>
              <a:rect l="l" t="t" r="r" b="b"/>
              <a:pathLst>
                <a:path w="9977" h="10259">
                  <a:moveTo>
                    <a:pt x="0" y="0"/>
                  </a:moveTo>
                  <a:lnTo>
                    <a:pt x="9977" y="2936"/>
                  </a:lnTo>
                  <a:lnTo>
                    <a:pt x="7048" y="10259"/>
                  </a:lnTo>
                  <a:lnTo>
                    <a:pt x="0" y="0"/>
                  </a:lnTo>
                  <a:close/>
                </a:path>
              </a:pathLst>
            </a:custGeom>
            <a:gradFill flip="none" rotWithShape="1">
              <a:gsLst>
                <a:gs pos="0">
                  <a:schemeClr val="bg1"/>
                </a:gs>
                <a:gs pos="80000">
                  <a:schemeClr val="bg2">
                    <a:lumMod val="20000"/>
                    <a:lumOff val="80000"/>
                  </a:schemeClr>
                </a:gs>
                <a:gs pos="100000">
                  <a:schemeClr val="bg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1" name="Flowchart: Merge 5"/>
            <p:cNvSpPr/>
            <p:nvPr userDrawn="1"/>
          </p:nvSpPr>
          <p:spPr>
            <a:xfrm>
              <a:off x="6373196" y="-1851"/>
              <a:ext cx="2767575" cy="1701535"/>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0056"/>
                <a:gd name="connsiteY0" fmla="*/ 7019 h 17019"/>
                <a:gd name="connsiteX1" fmla="*/ 10056 w 10056"/>
                <a:gd name="connsiteY1" fmla="*/ 0 h 17019"/>
                <a:gd name="connsiteX2" fmla="*/ 7247 w 10056"/>
                <a:gd name="connsiteY2" fmla="*/ 17019 h 17019"/>
                <a:gd name="connsiteX3" fmla="*/ 0 w 10056"/>
                <a:gd name="connsiteY3" fmla="*/ 7019 h 17019"/>
                <a:gd name="connsiteX0" fmla="*/ 0 w 13890"/>
                <a:gd name="connsiteY0" fmla="*/ 7019 h 15501"/>
                <a:gd name="connsiteX1" fmla="*/ 10056 w 13890"/>
                <a:gd name="connsiteY1" fmla="*/ 0 h 15501"/>
                <a:gd name="connsiteX2" fmla="*/ 13890 w 13890"/>
                <a:gd name="connsiteY2" fmla="*/ 15501 h 15501"/>
                <a:gd name="connsiteX3" fmla="*/ 0 w 13890"/>
                <a:gd name="connsiteY3" fmla="*/ 7019 h 15501"/>
                <a:gd name="connsiteX0" fmla="*/ 0 w 11079"/>
                <a:gd name="connsiteY0" fmla="*/ 21409 h 21409"/>
                <a:gd name="connsiteX1" fmla="*/ 7245 w 11079"/>
                <a:gd name="connsiteY1" fmla="*/ 0 h 21409"/>
                <a:gd name="connsiteX2" fmla="*/ 11079 w 11079"/>
                <a:gd name="connsiteY2" fmla="*/ 15501 h 21409"/>
                <a:gd name="connsiteX3" fmla="*/ 0 w 11079"/>
                <a:gd name="connsiteY3" fmla="*/ 21409 h 21409"/>
                <a:gd name="connsiteX0" fmla="*/ 0 w 7932"/>
                <a:gd name="connsiteY0" fmla="*/ 21409 h 21409"/>
                <a:gd name="connsiteX1" fmla="*/ 7245 w 7932"/>
                <a:gd name="connsiteY1" fmla="*/ 0 h 21409"/>
                <a:gd name="connsiteX2" fmla="*/ 7932 w 7932"/>
                <a:gd name="connsiteY2" fmla="*/ 21382 h 21409"/>
                <a:gd name="connsiteX3" fmla="*/ 0 w 7932"/>
                <a:gd name="connsiteY3" fmla="*/ 21409 h 21409"/>
                <a:gd name="connsiteX0" fmla="*/ 0 w 6544"/>
                <a:gd name="connsiteY0" fmla="*/ 10000 h 10000"/>
                <a:gd name="connsiteX1" fmla="*/ 5678 w 6544"/>
                <a:gd name="connsiteY1" fmla="*/ 0 h 10000"/>
                <a:gd name="connsiteX2" fmla="*/ 6544 w 6544"/>
                <a:gd name="connsiteY2" fmla="*/ 9987 h 10000"/>
                <a:gd name="connsiteX3" fmla="*/ 0 w 6544"/>
                <a:gd name="connsiteY3" fmla="*/ 10000 h 10000"/>
                <a:gd name="connsiteX0" fmla="*/ 0 w 10781"/>
                <a:gd name="connsiteY0" fmla="*/ 10000 h 10000"/>
                <a:gd name="connsiteX1" fmla="*/ 8677 w 10781"/>
                <a:gd name="connsiteY1" fmla="*/ 0 h 10000"/>
                <a:gd name="connsiteX2" fmla="*/ 10781 w 10781"/>
                <a:gd name="connsiteY2" fmla="*/ 9443 h 10000"/>
                <a:gd name="connsiteX3" fmla="*/ 0 w 10781"/>
                <a:gd name="connsiteY3" fmla="*/ 10000 h 10000"/>
                <a:gd name="connsiteX0" fmla="*/ 0 w 9973"/>
                <a:gd name="connsiteY0" fmla="*/ 10000 h 10000"/>
                <a:gd name="connsiteX1" fmla="*/ 8677 w 9973"/>
                <a:gd name="connsiteY1" fmla="*/ 0 h 10000"/>
                <a:gd name="connsiteX2" fmla="*/ 9973 w 9973"/>
                <a:gd name="connsiteY2" fmla="*/ 10000 h 10000"/>
                <a:gd name="connsiteX3" fmla="*/ 0 w 9973"/>
                <a:gd name="connsiteY3" fmla="*/ 10000 h 10000"/>
                <a:gd name="connsiteX0" fmla="*/ 0 w 21247"/>
                <a:gd name="connsiteY0" fmla="*/ 10658 h 10658"/>
                <a:gd name="connsiteX1" fmla="*/ 21236 w 21247"/>
                <a:gd name="connsiteY1" fmla="*/ 0 h 10658"/>
                <a:gd name="connsiteX2" fmla="*/ 10000 w 21247"/>
                <a:gd name="connsiteY2" fmla="*/ 10658 h 10658"/>
                <a:gd name="connsiteX3" fmla="*/ 0 w 21247"/>
                <a:gd name="connsiteY3" fmla="*/ 10658 h 10658"/>
                <a:gd name="connsiteX0" fmla="*/ 0 w 21236"/>
                <a:gd name="connsiteY0" fmla="*/ 10658 h 10658"/>
                <a:gd name="connsiteX1" fmla="*/ 21236 w 21236"/>
                <a:gd name="connsiteY1" fmla="*/ 0 h 10658"/>
                <a:gd name="connsiteX2" fmla="*/ 10000 w 21236"/>
                <a:gd name="connsiteY2" fmla="*/ 10658 h 10658"/>
                <a:gd name="connsiteX3" fmla="*/ 0 w 21236"/>
                <a:gd name="connsiteY3" fmla="*/ 10658 h 10658"/>
                <a:gd name="connsiteX0" fmla="*/ 0 w 21236"/>
                <a:gd name="connsiteY0" fmla="*/ 10658 h 10658"/>
                <a:gd name="connsiteX1" fmla="*/ 21236 w 21236"/>
                <a:gd name="connsiteY1" fmla="*/ 0 h 10658"/>
                <a:gd name="connsiteX2" fmla="*/ 10000 w 21236"/>
                <a:gd name="connsiteY2" fmla="*/ 10658 h 10658"/>
                <a:gd name="connsiteX3" fmla="*/ 0 w 21236"/>
                <a:gd name="connsiteY3" fmla="*/ 10658 h 10658"/>
                <a:gd name="connsiteX0" fmla="*/ 0 w 12591"/>
                <a:gd name="connsiteY0" fmla="*/ 1228 h 10658"/>
                <a:gd name="connsiteX1" fmla="*/ 12591 w 12591"/>
                <a:gd name="connsiteY1" fmla="*/ 0 h 10658"/>
                <a:gd name="connsiteX2" fmla="*/ 1355 w 12591"/>
                <a:gd name="connsiteY2" fmla="*/ 10658 h 10658"/>
                <a:gd name="connsiteX3" fmla="*/ 0 w 12591"/>
                <a:gd name="connsiteY3" fmla="*/ 1228 h 10658"/>
                <a:gd name="connsiteX0" fmla="*/ 0 w 12591"/>
                <a:gd name="connsiteY0" fmla="*/ 1228 h 3443"/>
                <a:gd name="connsiteX1" fmla="*/ 12591 w 12591"/>
                <a:gd name="connsiteY1" fmla="*/ 0 h 3443"/>
                <a:gd name="connsiteX2" fmla="*/ 4138 w 12591"/>
                <a:gd name="connsiteY2" fmla="*/ 3443 h 3443"/>
                <a:gd name="connsiteX3" fmla="*/ 0 w 12591"/>
                <a:gd name="connsiteY3" fmla="*/ 1228 h 3443"/>
                <a:gd name="connsiteX0" fmla="*/ 0 w 10238"/>
                <a:gd name="connsiteY0" fmla="*/ 3567 h 10662"/>
                <a:gd name="connsiteX1" fmla="*/ 10000 w 10238"/>
                <a:gd name="connsiteY1" fmla="*/ 0 h 10662"/>
                <a:gd name="connsiteX2" fmla="*/ 10238 w 10238"/>
                <a:gd name="connsiteY2" fmla="*/ 10662 h 10662"/>
                <a:gd name="connsiteX3" fmla="*/ 0 w 10238"/>
                <a:gd name="connsiteY3" fmla="*/ 3567 h 10662"/>
                <a:gd name="connsiteX0" fmla="*/ 0 w 10277"/>
                <a:gd name="connsiteY0" fmla="*/ 3677 h 10772"/>
                <a:gd name="connsiteX1" fmla="*/ 10257 w 10277"/>
                <a:gd name="connsiteY1" fmla="*/ 0 h 10772"/>
                <a:gd name="connsiteX2" fmla="*/ 10238 w 10277"/>
                <a:gd name="connsiteY2" fmla="*/ 10772 h 10772"/>
                <a:gd name="connsiteX3" fmla="*/ 0 w 10277"/>
                <a:gd name="connsiteY3" fmla="*/ 3677 h 10772"/>
                <a:gd name="connsiteX0" fmla="*/ 0 w 10257"/>
                <a:gd name="connsiteY0" fmla="*/ 3677 h 10772"/>
                <a:gd name="connsiteX1" fmla="*/ 10257 w 10257"/>
                <a:gd name="connsiteY1" fmla="*/ 0 h 10772"/>
                <a:gd name="connsiteX2" fmla="*/ 10238 w 10257"/>
                <a:gd name="connsiteY2" fmla="*/ 10772 h 10772"/>
                <a:gd name="connsiteX3" fmla="*/ 0 w 10257"/>
                <a:gd name="connsiteY3" fmla="*/ 3677 h 10772"/>
                <a:gd name="connsiteX0" fmla="*/ 0 w 10257"/>
                <a:gd name="connsiteY0" fmla="*/ 3677 h 10772"/>
                <a:gd name="connsiteX1" fmla="*/ 8511 w 10257"/>
                <a:gd name="connsiteY1" fmla="*/ 49 h 10772"/>
                <a:gd name="connsiteX2" fmla="*/ 10257 w 10257"/>
                <a:gd name="connsiteY2" fmla="*/ 0 h 10772"/>
                <a:gd name="connsiteX3" fmla="*/ 10238 w 10257"/>
                <a:gd name="connsiteY3" fmla="*/ 10772 h 10772"/>
                <a:gd name="connsiteX4" fmla="*/ 0 w 10257"/>
                <a:gd name="connsiteY4" fmla="*/ 3677 h 10772"/>
                <a:gd name="connsiteX0" fmla="*/ 0 w 10259"/>
                <a:gd name="connsiteY0" fmla="*/ 3677 h 10809"/>
                <a:gd name="connsiteX1" fmla="*/ 8511 w 10259"/>
                <a:gd name="connsiteY1" fmla="*/ 49 h 10809"/>
                <a:gd name="connsiteX2" fmla="*/ 10257 w 10259"/>
                <a:gd name="connsiteY2" fmla="*/ 0 h 10809"/>
                <a:gd name="connsiteX3" fmla="*/ 10259 w 10259"/>
                <a:gd name="connsiteY3" fmla="*/ 10809 h 10809"/>
                <a:gd name="connsiteX4" fmla="*/ 0 w 10259"/>
                <a:gd name="connsiteY4" fmla="*/ 3677 h 10809"/>
                <a:gd name="connsiteX0" fmla="*/ 0 w 10259"/>
                <a:gd name="connsiteY0" fmla="*/ 3677 h 10809"/>
                <a:gd name="connsiteX1" fmla="*/ 8511 w 10259"/>
                <a:gd name="connsiteY1" fmla="*/ 49 h 10809"/>
                <a:gd name="connsiteX2" fmla="*/ 10257 w 10259"/>
                <a:gd name="connsiteY2" fmla="*/ 0 h 10809"/>
                <a:gd name="connsiteX3" fmla="*/ 10259 w 10259"/>
                <a:gd name="connsiteY3" fmla="*/ 10809 h 10809"/>
                <a:gd name="connsiteX4" fmla="*/ 0 w 10259"/>
                <a:gd name="connsiteY4" fmla="*/ 3677 h 10809"/>
                <a:gd name="connsiteX0" fmla="*/ 0 w 10323"/>
                <a:gd name="connsiteY0" fmla="*/ 3714 h 10809"/>
                <a:gd name="connsiteX1" fmla="*/ 8575 w 10323"/>
                <a:gd name="connsiteY1" fmla="*/ 49 h 10809"/>
                <a:gd name="connsiteX2" fmla="*/ 10321 w 10323"/>
                <a:gd name="connsiteY2" fmla="*/ 0 h 10809"/>
                <a:gd name="connsiteX3" fmla="*/ 10323 w 10323"/>
                <a:gd name="connsiteY3" fmla="*/ 10809 h 10809"/>
                <a:gd name="connsiteX4" fmla="*/ 0 w 10323"/>
                <a:gd name="connsiteY4" fmla="*/ 3714 h 10809"/>
                <a:gd name="connsiteX0" fmla="*/ 0 w 10208"/>
                <a:gd name="connsiteY0" fmla="*/ 3714 h 10809"/>
                <a:gd name="connsiteX1" fmla="*/ 8460 w 10208"/>
                <a:gd name="connsiteY1" fmla="*/ 49 h 10809"/>
                <a:gd name="connsiteX2" fmla="*/ 10206 w 10208"/>
                <a:gd name="connsiteY2" fmla="*/ 0 h 10809"/>
                <a:gd name="connsiteX3" fmla="*/ 10208 w 10208"/>
                <a:gd name="connsiteY3" fmla="*/ 10809 h 10809"/>
                <a:gd name="connsiteX4" fmla="*/ 0 w 10208"/>
                <a:gd name="connsiteY4" fmla="*/ 3714 h 10809"/>
                <a:gd name="connsiteX0" fmla="*/ 0 w 10261"/>
                <a:gd name="connsiteY0" fmla="*/ 3759 h 10809"/>
                <a:gd name="connsiteX1" fmla="*/ 8513 w 10261"/>
                <a:gd name="connsiteY1" fmla="*/ 49 h 10809"/>
                <a:gd name="connsiteX2" fmla="*/ 10259 w 10261"/>
                <a:gd name="connsiteY2" fmla="*/ 0 h 10809"/>
                <a:gd name="connsiteX3" fmla="*/ 10261 w 10261"/>
                <a:gd name="connsiteY3" fmla="*/ 10809 h 10809"/>
                <a:gd name="connsiteX4" fmla="*/ 0 w 10261"/>
                <a:gd name="connsiteY4" fmla="*/ 3759 h 10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1" h="10809">
                  <a:moveTo>
                    <a:pt x="0" y="3759"/>
                  </a:moveTo>
                  <a:cubicBezTo>
                    <a:pt x="2015" y="3027"/>
                    <a:pt x="6498" y="781"/>
                    <a:pt x="8513" y="49"/>
                  </a:cubicBezTo>
                  <a:lnTo>
                    <a:pt x="10259" y="0"/>
                  </a:lnTo>
                  <a:cubicBezTo>
                    <a:pt x="10249" y="5386"/>
                    <a:pt x="10260" y="5404"/>
                    <a:pt x="10261" y="10809"/>
                  </a:cubicBezTo>
                  <a:lnTo>
                    <a:pt x="0" y="3759"/>
                  </a:lnTo>
                  <a:close/>
                </a:path>
              </a:pathLst>
            </a:custGeom>
            <a:gradFill flip="none" rotWithShape="1">
              <a:gsLst>
                <a:gs pos="0">
                  <a:schemeClr val="bg1"/>
                </a:gs>
                <a:gs pos="4000">
                  <a:schemeClr val="bg2">
                    <a:lumMod val="20000"/>
                    <a:lumOff val="80000"/>
                  </a:scheme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sp>
        <p:nvSpPr>
          <p:cNvPr id="3" name="Date Placeholder 2"/>
          <p:cNvSpPr>
            <a:spLocks noGrp="1"/>
          </p:cNvSpPr>
          <p:nvPr>
            <p:ph type="dt" sz="half" idx="10"/>
          </p:nvPr>
        </p:nvSpPr>
        <p:spPr/>
        <p:txBody>
          <a:bodyPr/>
          <a:lstStyle/>
          <a:p>
            <a:r>
              <a:rPr lang="en-US"/>
              <a:t>2021-10-14</a:t>
            </a:r>
            <a:endParaRPr lang="en-GB" dirty="0"/>
          </a:p>
        </p:txBody>
      </p:sp>
      <p:sp>
        <p:nvSpPr>
          <p:cNvPr id="4" name="Footer Placeholder 3"/>
          <p:cNvSpPr>
            <a:spLocks noGrp="1"/>
          </p:cNvSpPr>
          <p:nvPr>
            <p:ph type="ftr" sz="quarter" idx="11"/>
          </p:nvPr>
        </p:nvSpPr>
        <p:spPr/>
        <p:txBody>
          <a:bodyPr/>
          <a:lstStyle/>
          <a:p>
            <a:r>
              <a:rPr lang="en-GB"/>
              <a:t>Comparable experience for large-scale bridge piers</a:t>
            </a:r>
            <a:endParaRPr lang="en-GB" dirty="0"/>
          </a:p>
        </p:txBody>
      </p:sp>
      <p:sp>
        <p:nvSpPr>
          <p:cNvPr id="5" name="Slide Number Placeholder 4"/>
          <p:cNvSpPr>
            <a:spLocks noGrp="1"/>
          </p:cNvSpPr>
          <p:nvPr>
            <p:ph type="sldNum" sz="quarter" idx="12"/>
          </p:nvPr>
        </p:nvSpPr>
        <p:spPr/>
        <p:txBody>
          <a:bodyPr/>
          <a:lstStyle/>
          <a:p>
            <a:fld id="{AF54B9EF-527F-4F31-BDA9-861CCA0FE377}" type="slidenum">
              <a:rPr lang="en-GB" smtClean="0"/>
              <a:pPr/>
              <a:t>‹#›</a:t>
            </a:fld>
            <a:endParaRPr lang="en-GB" dirty="0"/>
          </a:p>
        </p:txBody>
      </p:sp>
      <p:sp>
        <p:nvSpPr>
          <p:cNvPr id="13" name="Title 1"/>
          <p:cNvSpPr>
            <a:spLocks noGrp="1"/>
          </p:cNvSpPr>
          <p:nvPr>
            <p:ph type="title"/>
          </p:nvPr>
        </p:nvSpPr>
        <p:spPr>
          <a:xfrm>
            <a:off x="559762" y="613505"/>
            <a:ext cx="11072484" cy="689650"/>
          </a:xfrm>
        </p:spPr>
        <p:txBody>
          <a:bodyPr/>
          <a:lstStyle/>
          <a:p>
            <a:r>
              <a:rPr lang="en-GB" dirty="0"/>
              <a:t>Click to edit Master title style</a:t>
            </a:r>
          </a:p>
        </p:txBody>
      </p:sp>
      <p:sp>
        <p:nvSpPr>
          <p:cNvPr id="14" name="Content Placeholder 8"/>
          <p:cNvSpPr>
            <a:spLocks noGrp="1"/>
          </p:cNvSpPr>
          <p:nvPr>
            <p:ph sz="quarter" idx="15"/>
          </p:nvPr>
        </p:nvSpPr>
        <p:spPr>
          <a:xfrm>
            <a:off x="559762" y="1460745"/>
            <a:ext cx="11072484" cy="2174732"/>
          </a:xfrm>
        </p:spPr>
        <p:txBody>
          <a:bodyPr/>
          <a:lstStyle>
            <a:lvl1pPr marL="180975" indent="-180975">
              <a:buClr>
                <a:schemeClr val="accent3"/>
              </a:buClr>
              <a:buFont typeface="Verdana" pitchFamily="34" charset="0"/>
              <a:buChar char="›"/>
              <a:defRPr>
                <a:solidFill>
                  <a:schemeClr val="tx1">
                    <a:lumMod val="90000"/>
                    <a:lumOff val="10000"/>
                  </a:schemeClr>
                </a:solidFill>
              </a:defRPr>
            </a:lvl1pPr>
            <a:lvl2pPr marL="539750" indent="-182563">
              <a:buClr>
                <a:schemeClr val="accent3"/>
              </a:buClr>
              <a:buFont typeface="Verdana" pitchFamily="34" charset="0"/>
              <a:buChar char="›"/>
              <a:defRPr>
                <a:solidFill>
                  <a:schemeClr val="tx1">
                    <a:lumMod val="90000"/>
                    <a:lumOff val="10000"/>
                  </a:schemeClr>
                </a:solidFill>
              </a:defRPr>
            </a:lvl2pPr>
            <a:lvl3pPr marL="896938" indent="-182563">
              <a:buClr>
                <a:schemeClr val="accent3"/>
              </a:buClr>
              <a:buFont typeface="Verdana" pitchFamily="34" charset="0"/>
              <a:buChar char="›"/>
              <a:defRPr>
                <a:solidFill>
                  <a:schemeClr val="tx1">
                    <a:lumMod val="90000"/>
                    <a:lumOff val="10000"/>
                  </a:schemeClr>
                </a:solidFill>
              </a:defRPr>
            </a:lvl3pPr>
            <a:lvl4pPr marL="1254125" indent="-174625">
              <a:buClr>
                <a:schemeClr val="accent3"/>
              </a:buClr>
              <a:buFont typeface="Verdana" pitchFamily="34" charset="0"/>
              <a:buChar char="›"/>
              <a:defRPr>
                <a:solidFill>
                  <a:schemeClr val="tx1">
                    <a:lumMod val="90000"/>
                    <a:lumOff val="10000"/>
                  </a:schemeClr>
                </a:solidFill>
              </a:defRPr>
            </a:lvl4pPr>
            <a:lvl5pPr marL="1611313" indent="-171450">
              <a:buClr>
                <a:schemeClr val="accent3"/>
              </a:buClr>
              <a:buFont typeface="Arial" pitchFamily="34" charset="0"/>
              <a:buChar char="•"/>
              <a:defRPr>
                <a:solidFill>
                  <a:schemeClr val="tx1">
                    <a:lumMod val="90000"/>
                    <a:lumOff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5" name="Content Placeholder 8"/>
          <p:cNvSpPr>
            <a:spLocks noGrp="1"/>
          </p:cNvSpPr>
          <p:nvPr>
            <p:ph sz="quarter" idx="29"/>
          </p:nvPr>
        </p:nvSpPr>
        <p:spPr>
          <a:xfrm>
            <a:off x="559762" y="3821184"/>
            <a:ext cx="11072485" cy="2174400"/>
          </a:xfrm>
        </p:spPr>
        <p:txBody>
          <a:bodyPr/>
          <a:lstStyle>
            <a:lvl1pPr marL="180975" indent="-180975">
              <a:buClr>
                <a:schemeClr val="accent3"/>
              </a:buClr>
              <a:buFont typeface="Verdana" pitchFamily="34" charset="0"/>
              <a:buChar char="›"/>
              <a:defRPr>
                <a:solidFill>
                  <a:schemeClr val="tx1">
                    <a:lumMod val="90000"/>
                    <a:lumOff val="10000"/>
                  </a:schemeClr>
                </a:solidFill>
              </a:defRPr>
            </a:lvl1pPr>
            <a:lvl2pPr marL="539750" indent="-182563">
              <a:buClr>
                <a:schemeClr val="accent3"/>
              </a:buClr>
              <a:buFont typeface="Verdana" pitchFamily="34" charset="0"/>
              <a:buChar char="›"/>
              <a:defRPr>
                <a:solidFill>
                  <a:schemeClr val="tx1">
                    <a:lumMod val="90000"/>
                    <a:lumOff val="10000"/>
                  </a:schemeClr>
                </a:solidFill>
              </a:defRPr>
            </a:lvl2pPr>
            <a:lvl3pPr marL="896938" indent="-182563">
              <a:buClr>
                <a:schemeClr val="accent3"/>
              </a:buClr>
              <a:buFont typeface="Verdana" pitchFamily="34" charset="0"/>
              <a:buChar char="›"/>
              <a:defRPr>
                <a:solidFill>
                  <a:schemeClr val="tx1">
                    <a:lumMod val="90000"/>
                    <a:lumOff val="10000"/>
                  </a:schemeClr>
                </a:solidFill>
              </a:defRPr>
            </a:lvl3pPr>
            <a:lvl4pPr marL="1254125" indent="-174625">
              <a:buClr>
                <a:schemeClr val="accent3"/>
              </a:buClr>
              <a:buFont typeface="Verdana" pitchFamily="34" charset="0"/>
              <a:buChar char="›"/>
              <a:defRPr>
                <a:solidFill>
                  <a:schemeClr val="tx1">
                    <a:lumMod val="90000"/>
                    <a:lumOff val="10000"/>
                  </a:schemeClr>
                </a:solidFill>
              </a:defRPr>
            </a:lvl4pPr>
            <a:lvl5pPr marL="1611313" indent="-171450">
              <a:buClr>
                <a:schemeClr val="accent3"/>
              </a:buClr>
              <a:buFont typeface="Arial" pitchFamily="34" charset="0"/>
              <a:buChar char="•"/>
              <a:defRPr>
                <a:solidFill>
                  <a:schemeClr val="tx1">
                    <a:lumMod val="90000"/>
                    <a:lumOff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6" name="Text Placeholder 6"/>
          <p:cNvSpPr>
            <a:spLocks noGrp="1"/>
          </p:cNvSpPr>
          <p:nvPr>
            <p:ph type="body" sz="quarter" idx="25"/>
          </p:nvPr>
        </p:nvSpPr>
        <p:spPr>
          <a:xfrm>
            <a:off x="559765" y="410804"/>
            <a:ext cx="11072480" cy="202702"/>
          </a:xfrm>
        </p:spPr>
        <p:txBody>
          <a:bodyPr lIns="18000" anchor="t" anchorCtr="0">
            <a:normAutofit/>
          </a:bodyPr>
          <a:lstStyle>
            <a:lvl1pPr marL="0" indent="0">
              <a:buNone/>
              <a:defRPr sz="1000" cap="none" baseline="0">
                <a:solidFill>
                  <a:schemeClr val="tx1"/>
                </a:solidFill>
              </a:defRPr>
            </a:lvl1pPr>
          </a:lstStyle>
          <a:p>
            <a:pPr lvl="0"/>
            <a:r>
              <a:rPr lang="en-GB" dirty="0"/>
              <a:t>Click to edit Master text styles</a:t>
            </a:r>
          </a:p>
        </p:txBody>
      </p:sp>
    </p:spTree>
    <p:extLst>
      <p:ext uri="{BB962C8B-B14F-4D97-AF65-F5344CB8AC3E}">
        <p14:creationId xmlns:p14="http://schemas.microsoft.com/office/powerpoint/2010/main" val="17931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Background C">
    <p:spTree>
      <p:nvGrpSpPr>
        <p:cNvPr id="1" name=""/>
        <p:cNvGrpSpPr/>
        <p:nvPr/>
      </p:nvGrpSpPr>
      <p:grpSpPr>
        <a:xfrm>
          <a:off x="0" y="0"/>
          <a:ext cx="0" cy="0"/>
          <a:chOff x="0" y="0"/>
          <a:chExt cx="0" cy="0"/>
        </a:xfrm>
      </p:grpSpPr>
      <p:grpSp>
        <p:nvGrpSpPr>
          <p:cNvPr id="17" name="Group 16"/>
          <p:cNvGrpSpPr/>
          <p:nvPr userDrawn="1"/>
        </p:nvGrpSpPr>
        <p:grpSpPr>
          <a:xfrm>
            <a:off x="10008243" y="-1852"/>
            <a:ext cx="2184028" cy="1355232"/>
            <a:chOff x="2170252" y="-1851"/>
            <a:chExt cx="6970519" cy="4477377"/>
          </a:xfrm>
        </p:grpSpPr>
        <p:sp>
          <p:nvSpPr>
            <p:cNvPr id="19" name="Flowchart: Merge 5"/>
            <p:cNvSpPr/>
            <p:nvPr userDrawn="1"/>
          </p:nvSpPr>
          <p:spPr>
            <a:xfrm>
              <a:off x="4386806" y="580759"/>
              <a:ext cx="4208722" cy="389476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21338"/>
                <a:gd name="connsiteY0" fmla="*/ 9053 h 14891"/>
                <a:gd name="connsiteX1" fmla="*/ 10133 w 21338"/>
                <a:gd name="connsiteY1" fmla="*/ 0 h 14891"/>
                <a:gd name="connsiteX2" fmla="*/ 21338 w 21338"/>
                <a:gd name="connsiteY2" fmla="*/ 14891 h 14891"/>
                <a:gd name="connsiteX3" fmla="*/ 0 w 21338"/>
                <a:gd name="connsiteY3" fmla="*/ 9053 h 14891"/>
              </a:gdLst>
              <a:ahLst/>
              <a:cxnLst>
                <a:cxn ang="0">
                  <a:pos x="connsiteX0" y="connsiteY0"/>
                </a:cxn>
                <a:cxn ang="0">
                  <a:pos x="connsiteX1" y="connsiteY1"/>
                </a:cxn>
                <a:cxn ang="0">
                  <a:pos x="connsiteX2" y="connsiteY2"/>
                </a:cxn>
                <a:cxn ang="0">
                  <a:pos x="connsiteX3" y="connsiteY3"/>
                </a:cxn>
              </a:cxnLst>
              <a:rect l="l" t="t" r="r" b="b"/>
              <a:pathLst>
                <a:path w="21338" h="14891">
                  <a:moveTo>
                    <a:pt x="0" y="9053"/>
                  </a:moveTo>
                  <a:lnTo>
                    <a:pt x="10133" y="0"/>
                  </a:lnTo>
                  <a:lnTo>
                    <a:pt x="21338" y="14891"/>
                  </a:lnTo>
                  <a:lnTo>
                    <a:pt x="0" y="9053"/>
                  </a:lnTo>
                  <a:close/>
                </a:path>
              </a:pathLst>
            </a:custGeom>
            <a:gradFill>
              <a:gsLst>
                <a:gs pos="0">
                  <a:schemeClr val="bg1"/>
                </a:gs>
                <a:gs pos="80000">
                  <a:schemeClr val="bg2">
                    <a:lumMod val="20000"/>
                    <a:lumOff val="80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0" name="Flowchart: Merge 5"/>
            <p:cNvSpPr/>
            <p:nvPr userDrawn="1"/>
          </p:nvSpPr>
          <p:spPr>
            <a:xfrm>
              <a:off x="2170252" y="0"/>
              <a:ext cx="4203690" cy="2060345"/>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0182"/>
                <a:gd name="connsiteY0" fmla="*/ 0 h 9404"/>
                <a:gd name="connsiteX1" fmla="*/ 10182 w 10182"/>
                <a:gd name="connsiteY1" fmla="*/ 2683 h 9404"/>
                <a:gd name="connsiteX2" fmla="*/ 7093 w 10182"/>
                <a:gd name="connsiteY2" fmla="*/ 9404 h 9404"/>
                <a:gd name="connsiteX3" fmla="*/ 0 w 10182"/>
                <a:gd name="connsiteY3" fmla="*/ 0 h 9404"/>
                <a:gd name="connsiteX0" fmla="*/ 0 w 10000"/>
                <a:gd name="connsiteY0" fmla="*/ 0 h 10259"/>
                <a:gd name="connsiteX1" fmla="*/ 10000 w 10000"/>
                <a:gd name="connsiteY1" fmla="*/ 2853 h 10259"/>
                <a:gd name="connsiteX2" fmla="*/ 7048 w 10000"/>
                <a:gd name="connsiteY2" fmla="*/ 10259 h 10259"/>
                <a:gd name="connsiteX3" fmla="*/ 0 w 10000"/>
                <a:gd name="connsiteY3" fmla="*/ 0 h 10259"/>
                <a:gd name="connsiteX0" fmla="*/ 0 w 9977"/>
                <a:gd name="connsiteY0" fmla="*/ 0 h 10259"/>
                <a:gd name="connsiteX1" fmla="*/ 9977 w 9977"/>
                <a:gd name="connsiteY1" fmla="*/ 2936 h 10259"/>
                <a:gd name="connsiteX2" fmla="*/ 7048 w 9977"/>
                <a:gd name="connsiteY2" fmla="*/ 10259 h 10259"/>
                <a:gd name="connsiteX3" fmla="*/ 0 w 9977"/>
                <a:gd name="connsiteY3" fmla="*/ 0 h 10259"/>
              </a:gdLst>
              <a:ahLst/>
              <a:cxnLst>
                <a:cxn ang="0">
                  <a:pos x="connsiteX0" y="connsiteY0"/>
                </a:cxn>
                <a:cxn ang="0">
                  <a:pos x="connsiteX1" y="connsiteY1"/>
                </a:cxn>
                <a:cxn ang="0">
                  <a:pos x="connsiteX2" y="connsiteY2"/>
                </a:cxn>
                <a:cxn ang="0">
                  <a:pos x="connsiteX3" y="connsiteY3"/>
                </a:cxn>
              </a:cxnLst>
              <a:rect l="l" t="t" r="r" b="b"/>
              <a:pathLst>
                <a:path w="9977" h="10259">
                  <a:moveTo>
                    <a:pt x="0" y="0"/>
                  </a:moveTo>
                  <a:lnTo>
                    <a:pt x="9977" y="2936"/>
                  </a:lnTo>
                  <a:lnTo>
                    <a:pt x="7048" y="10259"/>
                  </a:lnTo>
                  <a:lnTo>
                    <a:pt x="0" y="0"/>
                  </a:lnTo>
                  <a:close/>
                </a:path>
              </a:pathLst>
            </a:custGeom>
            <a:gradFill flip="none" rotWithShape="1">
              <a:gsLst>
                <a:gs pos="0">
                  <a:schemeClr val="bg1"/>
                </a:gs>
                <a:gs pos="80000">
                  <a:schemeClr val="bg2">
                    <a:lumMod val="20000"/>
                    <a:lumOff val="80000"/>
                  </a:schemeClr>
                </a:gs>
                <a:gs pos="100000">
                  <a:schemeClr val="bg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1" name="Flowchart: Merge 5"/>
            <p:cNvSpPr/>
            <p:nvPr userDrawn="1"/>
          </p:nvSpPr>
          <p:spPr>
            <a:xfrm>
              <a:off x="6373196" y="-1851"/>
              <a:ext cx="2767575" cy="1701535"/>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0056"/>
                <a:gd name="connsiteY0" fmla="*/ 7019 h 17019"/>
                <a:gd name="connsiteX1" fmla="*/ 10056 w 10056"/>
                <a:gd name="connsiteY1" fmla="*/ 0 h 17019"/>
                <a:gd name="connsiteX2" fmla="*/ 7247 w 10056"/>
                <a:gd name="connsiteY2" fmla="*/ 17019 h 17019"/>
                <a:gd name="connsiteX3" fmla="*/ 0 w 10056"/>
                <a:gd name="connsiteY3" fmla="*/ 7019 h 17019"/>
                <a:gd name="connsiteX0" fmla="*/ 0 w 13890"/>
                <a:gd name="connsiteY0" fmla="*/ 7019 h 15501"/>
                <a:gd name="connsiteX1" fmla="*/ 10056 w 13890"/>
                <a:gd name="connsiteY1" fmla="*/ 0 h 15501"/>
                <a:gd name="connsiteX2" fmla="*/ 13890 w 13890"/>
                <a:gd name="connsiteY2" fmla="*/ 15501 h 15501"/>
                <a:gd name="connsiteX3" fmla="*/ 0 w 13890"/>
                <a:gd name="connsiteY3" fmla="*/ 7019 h 15501"/>
                <a:gd name="connsiteX0" fmla="*/ 0 w 11079"/>
                <a:gd name="connsiteY0" fmla="*/ 21409 h 21409"/>
                <a:gd name="connsiteX1" fmla="*/ 7245 w 11079"/>
                <a:gd name="connsiteY1" fmla="*/ 0 h 21409"/>
                <a:gd name="connsiteX2" fmla="*/ 11079 w 11079"/>
                <a:gd name="connsiteY2" fmla="*/ 15501 h 21409"/>
                <a:gd name="connsiteX3" fmla="*/ 0 w 11079"/>
                <a:gd name="connsiteY3" fmla="*/ 21409 h 21409"/>
                <a:gd name="connsiteX0" fmla="*/ 0 w 7932"/>
                <a:gd name="connsiteY0" fmla="*/ 21409 h 21409"/>
                <a:gd name="connsiteX1" fmla="*/ 7245 w 7932"/>
                <a:gd name="connsiteY1" fmla="*/ 0 h 21409"/>
                <a:gd name="connsiteX2" fmla="*/ 7932 w 7932"/>
                <a:gd name="connsiteY2" fmla="*/ 21382 h 21409"/>
                <a:gd name="connsiteX3" fmla="*/ 0 w 7932"/>
                <a:gd name="connsiteY3" fmla="*/ 21409 h 21409"/>
                <a:gd name="connsiteX0" fmla="*/ 0 w 6544"/>
                <a:gd name="connsiteY0" fmla="*/ 10000 h 10000"/>
                <a:gd name="connsiteX1" fmla="*/ 5678 w 6544"/>
                <a:gd name="connsiteY1" fmla="*/ 0 h 10000"/>
                <a:gd name="connsiteX2" fmla="*/ 6544 w 6544"/>
                <a:gd name="connsiteY2" fmla="*/ 9987 h 10000"/>
                <a:gd name="connsiteX3" fmla="*/ 0 w 6544"/>
                <a:gd name="connsiteY3" fmla="*/ 10000 h 10000"/>
                <a:gd name="connsiteX0" fmla="*/ 0 w 10781"/>
                <a:gd name="connsiteY0" fmla="*/ 10000 h 10000"/>
                <a:gd name="connsiteX1" fmla="*/ 8677 w 10781"/>
                <a:gd name="connsiteY1" fmla="*/ 0 h 10000"/>
                <a:gd name="connsiteX2" fmla="*/ 10781 w 10781"/>
                <a:gd name="connsiteY2" fmla="*/ 9443 h 10000"/>
                <a:gd name="connsiteX3" fmla="*/ 0 w 10781"/>
                <a:gd name="connsiteY3" fmla="*/ 10000 h 10000"/>
                <a:gd name="connsiteX0" fmla="*/ 0 w 9973"/>
                <a:gd name="connsiteY0" fmla="*/ 10000 h 10000"/>
                <a:gd name="connsiteX1" fmla="*/ 8677 w 9973"/>
                <a:gd name="connsiteY1" fmla="*/ 0 h 10000"/>
                <a:gd name="connsiteX2" fmla="*/ 9973 w 9973"/>
                <a:gd name="connsiteY2" fmla="*/ 10000 h 10000"/>
                <a:gd name="connsiteX3" fmla="*/ 0 w 9973"/>
                <a:gd name="connsiteY3" fmla="*/ 10000 h 10000"/>
                <a:gd name="connsiteX0" fmla="*/ 0 w 21247"/>
                <a:gd name="connsiteY0" fmla="*/ 10658 h 10658"/>
                <a:gd name="connsiteX1" fmla="*/ 21236 w 21247"/>
                <a:gd name="connsiteY1" fmla="*/ 0 h 10658"/>
                <a:gd name="connsiteX2" fmla="*/ 10000 w 21247"/>
                <a:gd name="connsiteY2" fmla="*/ 10658 h 10658"/>
                <a:gd name="connsiteX3" fmla="*/ 0 w 21247"/>
                <a:gd name="connsiteY3" fmla="*/ 10658 h 10658"/>
                <a:gd name="connsiteX0" fmla="*/ 0 w 21236"/>
                <a:gd name="connsiteY0" fmla="*/ 10658 h 10658"/>
                <a:gd name="connsiteX1" fmla="*/ 21236 w 21236"/>
                <a:gd name="connsiteY1" fmla="*/ 0 h 10658"/>
                <a:gd name="connsiteX2" fmla="*/ 10000 w 21236"/>
                <a:gd name="connsiteY2" fmla="*/ 10658 h 10658"/>
                <a:gd name="connsiteX3" fmla="*/ 0 w 21236"/>
                <a:gd name="connsiteY3" fmla="*/ 10658 h 10658"/>
                <a:gd name="connsiteX0" fmla="*/ 0 w 21236"/>
                <a:gd name="connsiteY0" fmla="*/ 10658 h 10658"/>
                <a:gd name="connsiteX1" fmla="*/ 21236 w 21236"/>
                <a:gd name="connsiteY1" fmla="*/ 0 h 10658"/>
                <a:gd name="connsiteX2" fmla="*/ 10000 w 21236"/>
                <a:gd name="connsiteY2" fmla="*/ 10658 h 10658"/>
                <a:gd name="connsiteX3" fmla="*/ 0 w 21236"/>
                <a:gd name="connsiteY3" fmla="*/ 10658 h 10658"/>
                <a:gd name="connsiteX0" fmla="*/ 0 w 12591"/>
                <a:gd name="connsiteY0" fmla="*/ 1228 h 10658"/>
                <a:gd name="connsiteX1" fmla="*/ 12591 w 12591"/>
                <a:gd name="connsiteY1" fmla="*/ 0 h 10658"/>
                <a:gd name="connsiteX2" fmla="*/ 1355 w 12591"/>
                <a:gd name="connsiteY2" fmla="*/ 10658 h 10658"/>
                <a:gd name="connsiteX3" fmla="*/ 0 w 12591"/>
                <a:gd name="connsiteY3" fmla="*/ 1228 h 10658"/>
                <a:gd name="connsiteX0" fmla="*/ 0 w 12591"/>
                <a:gd name="connsiteY0" fmla="*/ 1228 h 3443"/>
                <a:gd name="connsiteX1" fmla="*/ 12591 w 12591"/>
                <a:gd name="connsiteY1" fmla="*/ 0 h 3443"/>
                <a:gd name="connsiteX2" fmla="*/ 4138 w 12591"/>
                <a:gd name="connsiteY2" fmla="*/ 3443 h 3443"/>
                <a:gd name="connsiteX3" fmla="*/ 0 w 12591"/>
                <a:gd name="connsiteY3" fmla="*/ 1228 h 3443"/>
                <a:gd name="connsiteX0" fmla="*/ 0 w 10238"/>
                <a:gd name="connsiteY0" fmla="*/ 3567 h 10662"/>
                <a:gd name="connsiteX1" fmla="*/ 10000 w 10238"/>
                <a:gd name="connsiteY1" fmla="*/ 0 h 10662"/>
                <a:gd name="connsiteX2" fmla="*/ 10238 w 10238"/>
                <a:gd name="connsiteY2" fmla="*/ 10662 h 10662"/>
                <a:gd name="connsiteX3" fmla="*/ 0 w 10238"/>
                <a:gd name="connsiteY3" fmla="*/ 3567 h 10662"/>
                <a:gd name="connsiteX0" fmla="*/ 0 w 10277"/>
                <a:gd name="connsiteY0" fmla="*/ 3677 h 10772"/>
                <a:gd name="connsiteX1" fmla="*/ 10257 w 10277"/>
                <a:gd name="connsiteY1" fmla="*/ 0 h 10772"/>
                <a:gd name="connsiteX2" fmla="*/ 10238 w 10277"/>
                <a:gd name="connsiteY2" fmla="*/ 10772 h 10772"/>
                <a:gd name="connsiteX3" fmla="*/ 0 w 10277"/>
                <a:gd name="connsiteY3" fmla="*/ 3677 h 10772"/>
                <a:gd name="connsiteX0" fmla="*/ 0 w 10257"/>
                <a:gd name="connsiteY0" fmla="*/ 3677 h 10772"/>
                <a:gd name="connsiteX1" fmla="*/ 10257 w 10257"/>
                <a:gd name="connsiteY1" fmla="*/ 0 h 10772"/>
                <a:gd name="connsiteX2" fmla="*/ 10238 w 10257"/>
                <a:gd name="connsiteY2" fmla="*/ 10772 h 10772"/>
                <a:gd name="connsiteX3" fmla="*/ 0 w 10257"/>
                <a:gd name="connsiteY3" fmla="*/ 3677 h 10772"/>
                <a:gd name="connsiteX0" fmla="*/ 0 w 10257"/>
                <a:gd name="connsiteY0" fmla="*/ 3677 h 10772"/>
                <a:gd name="connsiteX1" fmla="*/ 8511 w 10257"/>
                <a:gd name="connsiteY1" fmla="*/ 49 h 10772"/>
                <a:gd name="connsiteX2" fmla="*/ 10257 w 10257"/>
                <a:gd name="connsiteY2" fmla="*/ 0 h 10772"/>
                <a:gd name="connsiteX3" fmla="*/ 10238 w 10257"/>
                <a:gd name="connsiteY3" fmla="*/ 10772 h 10772"/>
                <a:gd name="connsiteX4" fmla="*/ 0 w 10257"/>
                <a:gd name="connsiteY4" fmla="*/ 3677 h 10772"/>
                <a:gd name="connsiteX0" fmla="*/ 0 w 10259"/>
                <a:gd name="connsiteY0" fmla="*/ 3677 h 10809"/>
                <a:gd name="connsiteX1" fmla="*/ 8511 w 10259"/>
                <a:gd name="connsiteY1" fmla="*/ 49 h 10809"/>
                <a:gd name="connsiteX2" fmla="*/ 10257 w 10259"/>
                <a:gd name="connsiteY2" fmla="*/ 0 h 10809"/>
                <a:gd name="connsiteX3" fmla="*/ 10259 w 10259"/>
                <a:gd name="connsiteY3" fmla="*/ 10809 h 10809"/>
                <a:gd name="connsiteX4" fmla="*/ 0 w 10259"/>
                <a:gd name="connsiteY4" fmla="*/ 3677 h 10809"/>
                <a:gd name="connsiteX0" fmla="*/ 0 w 10259"/>
                <a:gd name="connsiteY0" fmla="*/ 3677 h 10809"/>
                <a:gd name="connsiteX1" fmla="*/ 8511 w 10259"/>
                <a:gd name="connsiteY1" fmla="*/ 49 h 10809"/>
                <a:gd name="connsiteX2" fmla="*/ 10257 w 10259"/>
                <a:gd name="connsiteY2" fmla="*/ 0 h 10809"/>
                <a:gd name="connsiteX3" fmla="*/ 10259 w 10259"/>
                <a:gd name="connsiteY3" fmla="*/ 10809 h 10809"/>
                <a:gd name="connsiteX4" fmla="*/ 0 w 10259"/>
                <a:gd name="connsiteY4" fmla="*/ 3677 h 10809"/>
                <a:gd name="connsiteX0" fmla="*/ 0 w 10323"/>
                <a:gd name="connsiteY0" fmla="*/ 3714 h 10809"/>
                <a:gd name="connsiteX1" fmla="*/ 8575 w 10323"/>
                <a:gd name="connsiteY1" fmla="*/ 49 h 10809"/>
                <a:gd name="connsiteX2" fmla="*/ 10321 w 10323"/>
                <a:gd name="connsiteY2" fmla="*/ 0 h 10809"/>
                <a:gd name="connsiteX3" fmla="*/ 10323 w 10323"/>
                <a:gd name="connsiteY3" fmla="*/ 10809 h 10809"/>
                <a:gd name="connsiteX4" fmla="*/ 0 w 10323"/>
                <a:gd name="connsiteY4" fmla="*/ 3714 h 10809"/>
                <a:gd name="connsiteX0" fmla="*/ 0 w 10208"/>
                <a:gd name="connsiteY0" fmla="*/ 3714 h 10809"/>
                <a:gd name="connsiteX1" fmla="*/ 8460 w 10208"/>
                <a:gd name="connsiteY1" fmla="*/ 49 h 10809"/>
                <a:gd name="connsiteX2" fmla="*/ 10206 w 10208"/>
                <a:gd name="connsiteY2" fmla="*/ 0 h 10809"/>
                <a:gd name="connsiteX3" fmla="*/ 10208 w 10208"/>
                <a:gd name="connsiteY3" fmla="*/ 10809 h 10809"/>
                <a:gd name="connsiteX4" fmla="*/ 0 w 10208"/>
                <a:gd name="connsiteY4" fmla="*/ 3714 h 10809"/>
                <a:gd name="connsiteX0" fmla="*/ 0 w 10261"/>
                <a:gd name="connsiteY0" fmla="*/ 3759 h 10809"/>
                <a:gd name="connsiteX1" fmla="*/ 8513 w 10261"/>
                <a:gd name="connsiteY1" fmla="*/ 49 h 10809"/>
                <a:gd name="connsiteX2" fmla="*/ 10259 w 10261"/>
                <a:gd name="connsiteY2" fmla="*/ 0 h 10809"/>
                <a:gd name="connsiteX3" fmla="*/ 10261 w 10261"/>
                <a:gd name="connsiteY3" fmla="*/ 10809 h 10809"/>
                <a:gd name="connsiteX4" fmla="*/ 0 w 10261"/>
                <a:gd name="connsiteY4" fmla="*/ 3759 h 10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1" h="10809">
                  <a:moveTo>
                    <a:pt x="0" y="3759"/>
                  </a:moveTo>
                  <a:cubicBezTo>
                    <a:pt x="2015" y="3027"/>
                    <a:pt x="6498" y="781"/>
                    <a:pt x="8513" y="49"/>
                  </a:cubicBezTo>
                  <a:lnTo>
                    <a:pt x="10259" y="0"/>
                  </a:lnTo>
                  <a:cubicBezTo>
                    <a:pt x="10249" y="5386"/>
                    <a:pt x="10260" y="5404"/>
                    <a:pt x="10261" y="10809"/>
                  </a:cubicBezTo>
                  <a:lnTo>
                    <a:pt x="0" y="3759"/>
                  </a:lnTo>
                  <a:close/>
                </a:path>
              </a:pathLst>
            </a:custGeom>
            <a:gradFill flip="none" rotWithShape="1">
              <a:gsLst>
                <a:gs pos="0">
                  <a:schemeClr val="bg1"/>
                </a:gs>
                <a:gs pos="4000">
                  <a:schemeClr val="bg2">
                    <a:lumMod val="20000"/>
                    <a:lumOff val="80000"/>
                  </a:scheme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sp>
        <p:nvSpPr>
          <p:cNvPr id="3" name="Date Placeholder 2"/>
          <p:cNvSpPr>
            <a:spLocks noGrp="1"/>
          </p:cNvSpPr>
          <p:nvPr>
            <p:ph type="dt" sz="half" idx="10"/>
          </p:nvPr>
        </p:nvSpPr>
        <p:spPr/>
        <p:txBody>
          <a:bodyPr/>
          <a:lstStyle/>
          <a:p>
            <a:r>
              <a:rPr lang="en-US"/>
              <a:t>2021-10-14</a:t>
            </a:r>
            <a:endParaRPr lang="en-GB" dirty="0"/>
          </a:p>
        </p:txBody>
      </p:sp>
      <p:sp>
        <p:nvSpPr>
          <p:cNvPr id="4" name="Footer Placeholder 3"/>
          <p:cNvSpPr>
            <a:spLocks noGrp="1"/>
          </p:cNvSpPr>
          <p:nvPr>
            <p:ph type="ftr" sz="quarter" idx="11"/>
          </p:nvPr>
        </p:nvSpPr>
        <p:spPr/>
        <p:txBody>
          <a:bodyPr/>
          <a:lstStyle/>
          <a:p>
            <a:r>
              <a:rPr lang="en-GB"/>
              <a:t>Comparable experience for large-scale bridge piers</a:t>
            </a:r>
            <a:endParaRPr lang="en-GB" dirty="0"/>
          </a:p>
        </p:txBody>
      </p:sp>
      <p:sp>
        <p:nvSpPr>
          <p:cNvPr id="5" name="Slide Number Placeholder 4"/>
          <p:cNvSpPr>
            <a:spLocks noGrp="1"/>
          </p:cNvSpPr>
          <p:nvPr>
            <p:ph type="sldNum" sz="quarter" idx="12"/>
          </p:nvPr>
        </p:nvSpPr>
        <p:spPr/>
        <p:txBody>
          <a:bodyPr/>
          <a:lstStyle/>
          <a:p>
            <a:fld id="{AF54B9EF-527F-4F31-BDA9-861CCA0FE377}" type="slidenum">
              <a:rPr lang="en-GB" smtClean="0"/>
              <a:pPr/>
              <a:t>‹#›</a:t>
            </a:fld>
            <a:endParaRPr lang="en-GB" dirty="0"/>
          </a:p>
        </p:txBody>
      </p:sp>
      <p:sp>
        <p:nvSpPr>
          <p:cNvPr id="13" name="Title 1"/>
          <p:cNvSpPr>
            <a:spLocks noGrp="1"/>
          </p:cNvSpPr>
          <p:nvPr>
            <p:ph type="title"/>
          </p:nvPr>
        </p:nvSpPr>
        <p:spPr>
          <a:xfrm>
            <a:off x="559762" y="613505"/>
            <a:ext cx="11072484" cy="689650"/>
          </a:xfrm>
        </p:spPr>
        <p:txBody>
          <a:bodyPr/>
          <a:lstStyle/>
          <a:p>
            <a:r>
              <a:rPr lang="en-GB" dirty="0"/>
              <a:t>Click to edit Master title style</a:t>
            </a:r>
          </a:p>
        </p:txBody>
      </p:sp>
      <p:sp>
        <p:nvSpPr>
          <p:cNvPr id="14" name="Content Placeholder 8"/>
          <p:cNvSpPr>
            <a:spLocks noGrp="1"/>
          </p:cNvSpPr>
          <p:nvPr>
            <p:ph sz="quarter" idx="15"/>
          </p:nvPr>
        </p:nvSpPr>
        <p:spPr>
          <a:xfrm>
            <a:off x="559766" y="1460744"/>
            <a:ext cx="5261945" cy="4525788"/>
          </a:xfrm>
        </p:spPr>
        <p:txBody>
          <a:bodyPr/>
          <a:lstStyle>
            <a:lvl1pPr marL="180975" indent="-180975">
              <a:buClr>
                <a:schemeClr val="accent3"/>
              </a:buClr>
              <a:buFont typeface="Verdana" pitchFamily="34" charset="0"/>
              <a:buChar char="›"/>
              <a:defRPr>
                <a:solidFill>
                  <a:schemeClr val="tx1">
                    <a:lumMod val="90000"/>
                    <a:lumOff val="10000"/>
                  </a:schemeClr>
                </a:solidFill>
              </a:defRPr>
            </a:lvl1pPr>
            <a:lvl2pPr marL="539750" indent="-182563">
              <a:buClr>
                <a:schemeClr val="accent3"/>
              </a:buClr>
              <a:buFont typeface="Verdana" pitchFamily="34" charset="0"/>
              <a:buChar char="›"/>
              <a:defRPr>
                <a:solidFill>
                  <a:schemeClr val="tx1">
                    <a:lumMod val="90000"/>
                    <a:lumOff val="10000"/>
                  </a:schemeClr>
                </a:solidFill>
              </a:defRPr>
            </a:lvl2pPr>
            <a:lvl3pPr marL="896938" indent="-182563">
              <a:buClr>
                <a:schemeClr val="accent3"/>
              </a:buClr>
              <a:buFont typeface="Verdana" pitchFamily="34" charset="0"/>
              <a:buChar char="›"/>
              <a:defRPr>
                <a:solidFill>
                  <a:schemeClr val="tx1">
                    <a:lumMod val="90000"/>
                    <a:lumOff val="10000"/>
                  </a:schemeClr>
                </a:solidFill>
              </a:defRPr>
            </a:lvl3pPr>
            <a:lvl4pPr marL="1254125" indent="-174625">
              <a:buClr>
                <a:schemeClr val="accent3"/>
              </a:buClr>
              <a:buFont typeface="Verdana" pitchFamily="34" charset="0"/>
              <a:buChar char="›"/>
              <a:defRPr>
                <a:solidFill>
                  <a:schemeClr val="tx1">
                    <a:lumMod val="90000"/>
                    <a:lumOff val="10000"/>
                  </a:schemeClr>
                </a:solidFill>
              </a:defRPr>
            </a:lvl4pPr>
            <a:lvl5pPr marL="1611313" indent="-171450">
              <a:buClr>
                <a:schemeClr val="accent3"/>
              </a:buClr>
              <a:buFont typeface="Verdana" pitchFamily="34" charset="0"/>
              <a:buChar char="›"/>
              <a:defRPr>
                <a:solidFill>
                  <a:schemeClr val="tx1">
                    <a:lumMod val="90000"/>
                    <a:lumOff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Content Placeholder 8"/>
          <p:cNvSpPr>
            <a:spLocks noGrp="1"/>
          </p:cNvSpPr>
          <p:nvPr>
            <p:ph sz="quarter" idx="16"/>
          </p:nvPr>
        </p:nvSpPr>
        <p:spPr>
          <a:xfrm>
            <a:off x="6370305" y="1460744"/>
            <a:ext cx="5261945" cy="4525788"/>
          </a:xfrm>
        </p:spPr>
        <p:txBody>
          <a:bodyPr/>
          <a:lstStyle>
            <a:lvl1pPr marL="180975" indent="-180975">
              <a:buClr>
                <a:schemeClr val="accent3"/>
              </a:buClr>
              <a:buFont typeface="Verdana" pitchFamily="34" charset="0"/>
              <a:buChar char="›"/>
              <a:defRPr>
                <a:solidFill>
                  <a:schemeClr val="tx1">
                    <a:lumMod val="90000"/>
                    <a:lumOff val="10000"/>
                  </a:schemeClr>
                </a:solidFill>
              </a:defRPr>
            </a:lvl1pPr>
            <a:lvl2pPr marL="539750" indent="-182563">
              <a:buClr>
                <a:schemeClr val="accent3"/>
              </a:buClr>
              <a:buFont typeface="Verdana" pitchFamily="34" charset="0"/>
              <a:buChar char="›"/>
              <a:defRPr>
                <a:solidFill>
                  <a:schemeClr val="tx1">
                    <a:lumMod val="90000"/>
                    <a:lumOff val="10000"/>
                  </a:schemeClr>
                </a:solidFill>
              </a:defRPr>
            </a:lvl2pPr>
            <a:lvl3pPr marL="896938" indent="-182563">
              <a:buClr>
                <a:schemeClr val="accent3"/>
              </a:buClr>
              <a:buFont typeface="Verdana" pitchFamily="34" charset="0"/>
              <a:buChar char="›"/>
              <a:defRPr>
                <a:solidFill>
                  <a:schemeClr val="tx1">
                    <a:lumMod val="90000"/>
                    <a:lumOff val="10000"/>
                  </a:schemeClr>
                </a:solidFill>
              </a:defRPr>
            </a:lvl3pPr>
            <a:lvl4pPr marL="1254125" indent="-174625">
              <a:buClr>
                <a:schemeClr val="accent3"/>
              </a:buClr>
              <a:buFont typeface="Verdana" pitchFamily="34" charset="0"/>
              <a:buChar char="›"/>
              <a:defRPr>
                <a:solidFill>
                  <a:schemeClr val="tx1">
                    <a:lumMod val="90000"/>
                    <a:lumOff val="10000"/>
                  </a:schemeClr>
                </a:solidFill>
              </a:defRPr>
            </a:lvl4pPr>
            <a:lvl5pPr marL="1611313" indent="-171450">
              <a:buClr>
                <a:schemeClr val="accent3"/>
              </a:buClr>
              <a:buFont typeface="Verdana" pitchFamily="34" charset="0"/>
              <a:buChar char="›"/>
              <a:defRPr>
                <a:solidFill>
                  <a:schemeClr val="tx1">
                    <a:lumMod val="90000"/>
                    <a:lumOff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Text Placeholder 6"/>
          <p:cNvSpPr>
            <a:spLocks noGrp="1"/>
          </p:cNvSpPr>
          <p:nvPr>
            <p:ph type="body" sz="quarter" idx="25"/>
          </p:nvPr>
        </p:nvSpPr>
        <p:spPr>
          <a:xfrm>
            <a:off x="559765" y="410804"/>
            <a:ext cx="11072480" cy="202702"/>
          </a:xfrm>
        </p:spPr>
        <p:txBody>
          <a:bodyPr lIns="18000" anchor="t" anchorCtr="0">
            <a:normAutofit/>
          </a:bodyPr>
          <a:lstStyle>
            <a:lvl1pPr marL="0" indent="0">
              <a:buNone/>
              <a:defRPr sz="1000" cap="none" baseline="0">
                <a:solidFill>
                  <a:schemeClr val="tx1"/>
                </a:solidFill>
              </a:defRPr>
            </a:lvl1pPr>
          </a:lstStyle>
          <a:p>
            <a:pPr lvl="0"/>
            <a:r>
              <a:rPr lang="en-GB" dirty="0"/>
              <a:t>Click to edit Master text styles</a:t>
            </a:r>
          </a:p>
        </p:txBody>
      </p:sp>
    </p:spTree>
    <p:extLst>
      <p:ext uri="{BB962C8B-B14F-4D97-AF65-F5344CB8AC3E}">
        <p14:creationId xmlns:p14="http://schemas.microsoft.com/office/powerpoint/2010/main" val="117379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ey Background A">
    <p:bg>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16" name="Group 15"/>
          <p:cNvGrpSpPr/>
          <p:nvPr userDrawn="1"/>
        </p:nvGrpSpPr>
        <p:grpSpPr>
          <a:xfrm>
            <a:off x="10399842" y="1335"/>
            <a:ext cx="1792489" cy="1376053"/>
            <a:chOff x="4791807" y="-4456"/>
            <a:chExt cx="4352441" cy="4455028"/>
          </a:xfrm>
        </p:grpSpPr>
        <p:sp>
          <p:nvSpPr>
            <p:cNvPr id="21" name="Flowchart: Merge 5"/>
            <p:cNvSpPr/>
            <p:nvPr userDrawn="1"/>
          </p:nvSpPr>
          <p:spPr>
            <a:xfrm>
              <a:off x="6505029" y="2889677"/>
              <a:ext cx="2639219" cy="1560895"/>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4153"/>
                <a:gd name="connsiteY0" fmla="*/ 5845 h 14087"/>
                <a:gd name="connsiteX1" fmla="*/ 14153 w 14153"/>
                <a:gd name="connsiteY1" fmla="*/ 0 h 14087"/>
                <a:gd name="connsiteX2" fmla="*/ 6504 w 14153"/>
                <a:gd name="connsiteY2" fmla="*/ 14087 h 14087"/>
                <a:gd name="connsiteX3" fmla="*/ 0 w 14153"/>
                <a:gd name="connsiteY3" fmla="*/ 5845 h 14087"/>
                <a:gd name="connsiteX0" fmla="*/ 0 w 14153"/>
                <a:gd name="connsiteY0" fmla="*/ 5845 h 10237"/>
                <a:gd name="connsiteX1" fmla="*/ 14153 w 14153"/>
                <a:gd name="connsiteY1" fmla="*/ 0 h 10237"/>
                <a:gd name="connsiteX2" fmla="*/ 4802 w 14153"/>
                <a:gd name="connsiteY2" fmla="*/ 10237 h 10237"/>
                <a:gd name="connsiteX3" fmla="*/ 0 w 14153"/>
                <a:gd name="connsiteY3" fmla="*/ 5845 h 10237"/>
                <a:gd name="connsiteX0" fmla="*/ 0 w 14153"/>
                <a:gd name="connsiteY0" fmla="*/ 5845 h 7759"/>
                <a:gd name="connsiteX1" fmla="*/ 14153 w 14153"/>
                <a:gd name="connsiteY1" fmla="*/ 0 h 7759"/>
                <a:gd name="connsiteX2" fmla="*/ 7648 w 14153"/>
                <a:gd name="connsiteY2" fmla="*/ 7759 h 7759"/>
                <a:gd name="connsiteX3" fmla="*/ 0 w 14153"/>
                <a:gd name="connsiteY3" fmla="*/ 5845 h 7759"/>
                <a:gd name="connsiteX0" fmla="*/ 0 w 9067"/>
                <a:gd name="connsiteY0" fmla="*/ 5480 h 7947"/>
                <a:gd name="connsiteX1" fmla="*/ 9067 w 9067"/>
                <a:gd name="connsiteY1" fmla="*/ 0 h 7947"/>
                <a:gd name="connsiteX2" fmla="*/ 5404 w 9067"/>
                <a:gd name="connsiteY2" fmla="*/ 7947 h 7947"/>
                <a:gd name="connsiteX3" fmla="*/ 0 w 9067"/>
                <a:gd name="connsiteY3" fmla="*/ 5480 h 7947"/>
                <a:gd name="connsiteX0" fmla="*/ 0 w 9703"/>
                <a:gd name="connsiteY0" fmla="*/ 0 h 12578"/>
                <a:gd name="connsiteX1" fmla="*/ 9703 w 9703"/>
                <a:gd name="connsiteY1" fmla="*/ 2578 h 12578"/>
                <a:gd name="connsiteX2" fmla="*/ 5663 w 9703"/>
                <a:gd name="connsiteY2" fmla="*/ 12578 h 12578"/>
                <a:gd name="connsiteX3" fmla="*/ 0 w 9703"/>
                <a:gd name="connsiteY3" fmla="*/ 0 h 12578"/>
                <a:gd name="connsiteX0" fmla="*/ 0 w 4368"/>
                <a:gd name="connsiteY0" fmla="*/ 0 h 12397"/>
                <a:gd name="connsiteX1" fmla="*/ 4368 w 4368"/>
                <a:gd name="connsiteY1" fmla="*/ 4447 h 12397"/>
                <a:gd name="connsiteX2" fmla="*/ 204 w 4368"/>
                <a:gd name="connsiteY2" fmla="*/ 12397 h 12397"/>
                <a:gd name="connsiteX3" fmla="*/ 0 w 4368"/>
                <a:gd name="connsiteY3" fmla="*/ 0 h 12397"/>
                <a:gd name="connsiteX0" fmla="*/ 0 w 9029"/>
                <a:gd name="connsiteY0" fmla="*/ 0 h 10000"/>
                <a:gd name="connsiteX1" fmla="*/ 9029 w 9029"/>
                <a:gd name="connsiteY1" fmla="*/ 526 h 10000"/>
                <a:gd name="connsiteX2" fmla="*/ 467 w 9029"/>
                <a:gd name="connsiteY2" fmla="*/ 10000 h 10000"/>
                <a:gd name="connsiteX3" fmla="*/ 0 w 9029"/>
                <a:gd name="connsiteY3" fmla="*/ 0 h 10000"/>
                <a:gd name="connsiteX0" fmla="*/ 0 w 11571"/>
                <a:gd name="connsiteY0" fmla="*/ 0 h 8527"/>
                <a:gd name="connsiteX1" fmla="*/ 10000 w 11571"/>
                <a:gd name="connsiteY1" fmla="*/ 526 h 8527"/>
                <a:gd name="connsiteX2" fmla="*/ 11571 w 11571"/>
                <a:gd name="connsiteY2" fmla="*/ 8527 h 8527"/>
                <a:gd name="connsiteX3" fmla="*/ 0 w 11571"/>
                <a:gd name="connsiteY3" fmla="*/ 0 h 8527"/>
                <a:gd name="connsiteX0" fmla="*/ 0 w 10000"/>
                <a:gd name="connsiteY0" fmla="*/ 0 h 10000"/>
                <a:gd name="connsiteX1" fmla="*/ 8642 w 10000"/>
                <a:gd name="connsiteY1" fmla="*/ 617 h 10000"/>
                <a:gd name="connsiteX2" fmla="*/ 10000 w 10000"/>
                <a:gd name="connsiteY2" fmla="*/ 10000 h 10000"/>
                <a:gd name="connsiteX3" fmla="*/ 0 w 10000"/>
                <a:gd name="connsiteY3" fmla="*/ 0 h 10000"/>
                <a:gd name="connsiteX0" fmla="*/ 0 w 10000"/>
                <a:gd name="connsiteY0" fmla="*/ 0 h 10000"/>
                <a:gd name="connsiteX1" fmla="*/ 8642 w 10000"/>
                <a:gd name="connsiteY1" fmla="*/ 617 h 10000"/>
                <a:gd name="connsiteX2" fmla="*/ 10000 w 10000"/>
                <a:gd name="connsiteY2" fmla="*/ 10000 h 10000"/>
                <a:gd name="connsiteX3" fmla="*/ 0 w 10000"/>
                <a:gd name="connsiteY3" fmla="*/ 0 h 10000"/>
                <a:gd name="connsiteX0" fmla="*/ 0 w 10258"/>
                <a:gd name="connsiteY0" fmla="*/ 0 h 10216"/>
                <a:gd name="connsiteX1" fmla="*/ 8900 w 10258"/>
                <a:gd name="connsiteY1" fmla="*/ 833 h 10216"/>
                <a:gd name="connsiteX2" fmla="*/ 10258 w 10258"/>
                <a:gd name="connsiteY2" fmla="*/ 10216 h 10216"/>
                <a:gd name="connsiteX3" fmla="*/ 0 w 10258"/>
                <a:gd name="connsiteY3" fmla="*/ 0 h 10216"/>
                <a:gd name="connsiteX0" fmla="*/ 0 w 9845"/>
                <a:gd name="connsiteY0" fmla="*/ 0 h 9892"/>
                <a:gd name="connsiteX1" fmla="*/ 8900 w 9845"/>
                <a:gd name="connsiteY1" fmla="*/ 833 h 9892"/>
                <a:gd name="connsiteX2" fmla="*/ 9845 w 9845"/>
                <a:gd name="connsiteY2" fmla="*/ 9892 h 9892"/>
                <a:gd name="connsiteX3" fmla="*/ 0 w 9845"/>
                <a:gd name="connsiteY3" fmla="*/ 0 h 9892"/>
                <a:gd name="connsiteX0" fmla="*/ 0 w 13079"/>
                <a:gd name="connsiteY0" fmla="*/ 0 h 10000"/>
                <a:gd name="connsiteX1" fmla="*/ 13079 w 13079"/>
                <a:gd name="connsiteY1" fmla="*/ 6926 h 10000"/>
                <a:gd name="connsiteX2" fmla="*/ 10000 w 13079"/>
                <a:gd name="connsiteY2" fmla="*/ 10000 h 10000"/>
                <a:gd name="connsiteX3" fmla="*/ 0 w 13079"/>
                <a:gd name="connsiteY3" fmla="*/ 0 h 10000"/>
                <a:gd name="connsiteX0" fmla="*/ 0 w 10247"/>
                <a:gd name="connsiteY0" fmla="*/ 0 h 10000"/>
                <a:gd name="connsiteX1" fmla="*/ 10247 w 10247"/>
                <a:gd name="connsiteY1" fmla="*/ 2724 h 10000"/>
                <a:gd name="connsiteX2" fmla="*/ 10000 w 10247"/>
                <a:gd name="connsiteY2" fmla="*/ 10000 h 10000"/>
                <a:gd name="connsiteX3" fmla="*/ 0 w 10247"/>
                <a:gd name="connsiteY3" fmla="*/ 0 h 10000"/>
                <a:gd name="connsiteX0" fmla="*/ 0 w 14758"/>
                <a:gd name="connsiteY0" fmla="*/ 0 h 10000"/>
                <a:gd name="connsiteX1" fmla="*/ 14758 w 14758"/>
                <a:gd name="connsiteY1" fmla="*/ 4170 h 10000"/>
                <a:gd name="connsiteX2" fmla="*/ 10000 w 14758"/>
                <a:gd name="connsiteY2" fmla="*/ 10000 h 10000"/>
                <a:gd name="connsiteX3" fmla="*/ 0 w 14758"/>
                <a:gd name="connsiteY3" fmla="*/ 0 h 10000"/>
                <a:gd name="connsiteX0" fmla="*/ 0 w 14758"/>
                <a:gd name="connsiteY0" fmla="*/ 0 h 10000"/>
                <a:gd name="connsiteX1" fmla="*/ 14758 w 14758"/>
                <a:gd name="connsiteY1" fmla="*/ 4170 h 10000"/>
                <a:gd name="connsiteX2" fmla="*/ 10000 w 14758"/>
                <a:gd name="connsiteY2" fmla="*/ 10000 h 10000"/>
                <a:gd name="connsiteX3" fmla="*/ 0 w 14758"/>
                <a:gd name="connsiteY3" fmla="*/ 0 h 10000"/>
                <a:gd name="connsiteX0" fmla="*/ 0 w 14758"/>
                <a:gd name="connsiteY0" fmla="*/ 0 h 10000"/>
                <a:gd name="connsiteX1" fmla="*/ 14758 w 14758"/>
                <a:gd name="connsiteY1" fmla="*/ 4170 h 10000"/>
                <a:gd name="connsiteX2" fmla="*/ 10000 w 14758"/>
                <a:gd name="connsiteY2" fmla="*/ 10000 h 10000"/>
                <a:gd name="connsiteX3" fmla="*/ 0 w 14758"/>
                <a:gd name="connsiteY3" fmla="*/ 0 h 10000"/>
                <a:gd name="connsiteX0" fmla="*/ 0 w 19793"/>
                <a:gd name="connsiteY0" fmla="*/ 2924 h 5830"/>
                <a:gd name="connsiteX1" fmla="*/ 19793 w 19793"/>
                <a:gd name="connsiteY1" fmla="*/ 0 h 5830"/>
                <a:gd name="connsiteX2" fmla="*/ 15035 w 19793"/>
                <a:gd name="connsiteY2" fmla="*/ 5830 h 5830"/>
                <a:gd name="connsiteX3" fmla="*/ 0 w 19793"/>
                <a:gd name="connsiteY3" fmla="*/ 2924 h 5830"/>
                <a:gd name="connsiteX0" fmla="*/ 0 w 10000"/>
                <a:gd name="connsiteY0" fmla="*/ 5015 h 9532"/>
                <a:gd name="connsiteX1" fmla="*/ 10000 w 10000"/>
                <a:gd name="connsiteY1" fmla="*/ 0 h 9532"/>
                <a:gd name="connsiteX2" fmla="*/ 5688 w 10000"/>
                <a:gd name="connsiteY2" fmla="*/ 9532 h 9532"/>
                <a:gd name="connsiteX3" fmla="*/ 0 w 10000"/>
                <a:gd name="connsiteY3" fmla="*/ 5015 h 9532"/>
                <a:gd name="connsiteX0" fmla="*/ 0 w 10053"/>
                <a:gd name="connsiteY0" fmla="*/ 5212 h 9951"/>
                <a:gd name="connsiteX1" fmla="*/ 10053 w 10053"/>
                <a:gd name="connsiteY1" fmla="*/ 0 h 9951"/>
                <a:gd name="connsiteX2" fmla="*/ 5688 w 10053"/>
                <a:gd name="connsiteY2" fmla="*/ 9951 h 9951"/>
                <a:gd name="connsiteX3" fmla="*/ 0 w 10053"/>
                <a:gd name="connsiteY3" fmla="*/ 5212 h 9951"/>
                <a:gd name="connsiteX0" fmla="*/ 1379 w 11379"/>
                <a:gd name="connsiteY0" fmla="*/ 5238 h 10194"/>
                <a:gd name="connsiteX1" fmla="*/ 11379 w 11379"/>
                <a:gd name="connsiteY1" fmla="*/ 0 h 10194"/>
                <a:gd name="connsiteX2" fmla="*/ 7037 w 11379"/>
                <a:gd name="connsiteY2" fmla="*/ 10000 h 10194"/>
                <a:gd name="connsiteX3" fmla="*/ 0 w 11379"/>
                <a:gd name="connsiteY3" fmla="*/ 9958 h 10194"/>
                <a:gd name="connsiteX4" fmla="*/ 1379 w 11379"/>
                <a:gd name="connsiteY4" fmla="*/ 5238 h 10194"/>
                <a:gd name="connsiteX0" fmla="*/ 1379 w 11379"/>
                <a:gd name="connsiteY0" fmla="*/ 5238 h 10000"/>
                <a:gd name="connsiteX1" fmla="*/ 11379 w 11379"/>
                <a:gd name="connsiteY1" fmla="*/ 0 h 10000"/>
                <a:gd name="connsiteX2" fmla="*/ 7037 w 11379"/>
                <a:gd name="connsiteY2" fmla="*/ 10000 h 10000"/>
                <a:gd name="connsiteX3" fmla="*/ 0 w 11379"/>
                <a:gd name="connsiteY3" fmla="*/ 9958 h 10000"/>
                <a:gd name="connsiteX4" fmla="*/ 1379 w 11379"/>
                <a:gd name="connsiteY4" fmla="*/ 5238 h 10000"/>
                <a:gd name="connsiteX0" fmla="*/ 1379 w 11379"/>
                <a:gd name="connsiteY0" fmla="*/ 5238 h 10000"/>
                <a:gd name="connsiteX1" fmla="*/ 11379 w 11379"/>
                <a:gd name="connsiteY1" fmla="*/ 0 h 10000"/>
                <a:gd name="connsiteX2" fmla="*/ 7037 w 11379"/>
                <a:gd name="connsiteY2" fmla="*/ 10000 h 10000"/>
                <a:gd name="connsiteX3" fmla="*/ 0 w 11379"/>
                <a:gd name="connsiteY3" fmla="*/ 9958 h 10000"/>
                <a:gd name="connsiteX4" fmla="*/ 1379 w 11379"/>
                <a:gd name="connsiteY4" fmla="*/ 5238 h 10000"/>
                <a:gd name="connsiteX0" fmla="*/ 0 w 13506"/>
                <a:gd name="connsiteY0" fmla="*/ 7014 h 10000"/>
                <a:gd name="connsiteX1" fmla="*/ 13506 w 13506"/>
                <a:gd name="connsiteY1" fmla="*/ 0 h 10000"/>
                <a:gd name="connsiteX2" fmla="*/ 9164 w 13506"/>
                <a:gd name="connsiteY2" fmla="*/ 10000 h 10000"/>
                <a:gd name="connsiteX3" fmla="*/ 2127 w 13506"/>
                <a:gd name="connsiteY3" fmla="*/ 9958 h 10000"/>
                <a:gd name="connsiteX4" fmla="*/ 0 w 13506"/>
                <a:gd name="connsiteY4" fmla="*/ 7014 h 10000"/>
                <a:gd name="connsiteX0" fmla="*/ 0 w 15404"/>
                <a:gd name="connsiteY0" fmla="*/ 4843 h 7829"/>
                <a:gd name="connsiteX1" fmla="*/ 15404 w 15404"/>
                <a:gd name="connsiteY1" fmla="*/ 0 h 7829"/>
                <a:gd name="connsiteX2" fmla="*/ 9164 w 15404"/>
                <a:gd name="connsiteY2" fmla="*/ 7829 h 7829"/>
                <a:gd name="connsiteX3" fmla="*/ 2127 w 15404"/>
                <a:gd name="connsiteY3" fmla="*/ 7787 h 7829"/>
                <a:gd name="connsiteX4" fmla="*/ 0 w 15404"/>
                <a:gd name="connsiteY4" fmla="*/ 4843 h 7829"/>
                <a:gd name="connsiteX0" fmla="*/ 1511 w 8619"/>
                <a:gd name="connsiteY0" fmla="*/ 0 h 13834"/>
                <a:gd name="connsiteX1" fmla="*/ 8619 w 8619"/>
                <a:gd name="connsiteY1" fmla="*/ 3834 h 13834"/>
                <a:gd name="connsiteX2" fmla="*/ 4568 w 8619"/>
                <a:gd name="connsiteY2" fmla="*/ 13834 h 13834"/>
                <a:gd name="connsiteX3" fmla="*/ 0 w 8619"/>
                <a:gd name="connsiteY3" fmla="*/ 13780 h 13834"/>
                <a:gd name="connsiteX4" fmla="*/ 1511 w 8619"/>
                <a:gd name="connsiteY4" fmla="*/ 0 h 13834"/>
                <a:gd name="connsiteX0" fmla="*/ 1753 w 10000"/>
                <a:gd name="connsiteY0" fmla="*/ 0 h 26217"/>
                <a:gd name="connsiteX1" fmla="*/ 10000 w 10000"/>
                <a:gd name="connsiteY1" fmla="*/ 2771 h 26217"/>
                <a:gd name="connsiteX2" fmla="*/ 4704 w 10000"/>
                <a:gd name="connsiteY2" fmla="*/ 26217 h 26217"/>
                <a:gd name="connsiteX3" fmla="*/ 0 w 10000"/>
                <a:gd name="connsiteY3" fmla="*/ 9961 h 26217"/>
                <a:gd name="connsiteX4" fmla="*/ 1753 w 10000"/>
                <a:gd name="connsiteY4" fmla="*/ 0 h 26217"/>
                <a:gd name="connsiteX0" fmla="*/ 0 w 8247"/>
                <a:gd name="connsiteY0" fmla="*/ 0 h 26269"/>
                <a:gd name="connsiteX1" fmla="*/ 8247 w 8247"/>
                <a:gd name="connsiteY1" fmla="*/ 2771 h 26269"/>
                <a:gd name="connsiteX2" fmla="*/ 2951 w 8247"/>
                <a:gd name="connsiteY2" fmla="*/ 26217 h 26269"/>
                <a:gd name="connsiteX3" fmla="*/ 987 w 8247"/>
                <a:gd name="connsiteY3" fmla="*/ 26269 h 26269"/>
                <a:gd name="connsiteX4" fmla="*/ 0 w 8247"/>
                <a:gd name="connsiteY4" fmla="*/ 0 h 26269"/>
                <a:gd name="connsiteX0" fmla="*/ 0 w 11372"/>
                <a:gd name="connsiteY0" fmla="*/ 0 h 10139"/>
                <a:gd name="connsiteX1" fmla="*/ 11372 w 11372"/>
                <a:gd name="connsiteY1" fmla="*/ 1194 h 10139"/>
                <a:gd name="connsiteX2" fmla="*/ 4950 w 11372"/>
                <a:gd name="connsiteY2" fmla="*/ 10119 h 10139"/>
                <a:gd name="connsiteX3" fmla="*/ 2569 w 11372"/>
                <a:gd name="connsiteY3" fmla="*/ 10139 h 10139"/>
                <a:gd name="connsiteX4" fmla="*/ 0 w 11372"/>
                <a:gd name="connsiteY4" fmla="*/ 0 h 10139"/>
                <a:gd name="connsiteX0" fmla="*/ 0 w 7640"/>
                <a:gd name="connsiteY0" fmla="*/ 0 h 10139"/>
                <a:gd name="connsiteX1" fmla="*/ 7640 w 7640"/>
                <a:gd name="connsiteY1" fmla="*/ 795 h 10139"/>
                <a:gd name="connsiteX2" fmla="*/ 4950 w 7640"/>
                <a:gd name="connsiteY2" fmla="*/ 10119 h 10139"/>
                <a:gd name="connsiteX3" fmla="*/ 2569 w 7640"/>
                <a:gd name="connsiteY3" fmla="*/ 10139 h 10139"/>
                <a:gd name="connsiteX4" fmla="*/ 0 w 7640"/>
                <a:gd name="connsiteY4" fmla="*/ 0 h 10139"/>
                <a:gd name="connsiteX0" fmla="*/ 0 w 15578"/>
                <a:gd name="connsiteY0" fmla="*/ 0 h 10000"/>
                <a:gd name="connsiteX1" fmla="*/ 15578 w 15578"/>
                <a:gd name="connsiteY1" fmla="*/ 1280 h 10000"/>
                <a:gd name="connsiteX2" fmla="*/ 6479 w 15578"/>
                <a:gd name="connsiteY2" fmla="*/ 9980 h 10000"/>
                <a:gd name="connsiteX3" fmla="*/ 3363 w 15578"/>
                <a:gd name="connsiteY3" fmla="*/ 10000 h 10000"/>
                <a:gd name="connsiteX4" fmla="*/ 0 w 15578"/>
                <a:gd name="connsiteY4" fmla="*/ 0 h 10000"/>
                <a:gd name="connsiteX0" fmla="*/ 292 w 12215"/>
                <a:gd name="connsiteY0" fmla="*/ 0 h 9692"/>
                <a:gd name="connsiteX1" fmla="*/ 12215 w 12215"/>
                <a:gd name="connsiteY1" fmla="*/ 972 h 9692"/>
                <a:gd name="connsiteX2" fmla="*/ 3116 w 12215"/>
                <a:gd name="connsiteY2" fmla="*/ 9672 h 9692"/>
                <a:gd name="connsiteX3" fmla="*/ 0 w 12215"/>
                <a:gd name="connsiteY3" fmla="*/ 9692 h 9692"/>
                <a:gd name="connsiteX4" fmla="*/ 292 w 12215"/>
                <a:gd name="connsiteY4" fmla="*/ 0 h 9692"/>
                <a:gd name="connsiteX0" fmla="*/ 239 w 13508"/>
                <a:gd name="connsiteY0" fmla="*/ 0 h 10000"/>
                <a:gd name="connsiteX1" fmla="*/ 13508 w 13508"/>
                <a:gd name="connsiteY1" fmla="*/ 1374 h 10000"/>
                <a:gd name="connsiteX2" fmla="*/ 2551 w 13508"/>
                <a:gd name="connsiteY2" fmla="*/ 9979 h 10000"/>
                <a:gd name="connsiteX3" fmla="*/ 0 w 13508"/>
                <a:gd name="connsiteY3" fmla="*/ 10000 h 10000"/>
                <a:gd name="connsiteX4" fmla="*/ 239 w 13508"/>
                <a:gd name="connsiteY4" fmla="*/ 0 h 10000"/>
                <a:gd name="connsiteX0" fmla="*/ 239 w 13508"/>
                <a:gd name="connsiteY0" fmla="*/ 0 h 10000"/>
                <a:gd name="connsiteX1" fmla="*/ 13508 w 13508"/>
                <a:gd name="connsiteY1" fmla="*/ 1374 h 10000"/>
                <a:gd name="connsiteX2" fmla="*/ 6782 w 13508"/>
                <a:gd name="connsiteY2" fmla="*/ 9997 h 10000"/>
                <a:gd name="connsiteX3" fmla="*/ 0 w 13508"/>
                <a:gd name="connsiteY3" fmla="*/ 10000 h 10000"/>
                <a:gd name="connsiteX4" fmla="*/ 239 w 13508"/>
                <a:gd name="connsiteY4" fmla="*/ 0 h 10000"/>
                <a:gd name="connsiteX0" fmla="*/ 2 w 13271"/>
                <a:gd name="connsiteY0" fmla="*/ 0 h 10018"/>
                <a:gd name="connsiteX1" fmla="*/ 13271 w 13271"/>
                <a:gd name="connsiteY1" fmla="*/ 1374 h 10018"/>
                <a:gd name="connsiteX2" fmla="*/ 6545 w 13271"/>
                <a:gd name="connsiteY2" fmla="*/ 9997 h 10018"/>
                <a:gd name="connsiteX3" fmla="*/ 3529 w 13271"/>
                <a:gd name="connsiteY3" fmla="*/ 10018 h 10018"/>
                <a:gd name="connsiteX4" fmla="*/ 2 w 13271"/>
                <a:gd name="connsiteY4" fmla="*/ 0 h 10018"/>
                <a:gd name="connsiteX0" fmla="*/ 2 w 13271"/>
                <a:gd name="connsiteY0" fmla="*/ 0 h 10018"/>
                <a:gd name="connsiteX1" fmla="*/ 13271 w 13271"/>
                <a:gd name="connsiteY1" fmla="*/ 1374 h 10018"/>
                <a:gd name="connsiteX2" fmla="*/ 6545 w 13271"/>
                <a:gd name="connsiteY2" fmla="*/ 9997 h 10018"/>
                <a:gd name="connsiteX3" fmla="*/ 3529 w 13271"/>
                <a:gd name="connsiteY3" fmla="*/ 10018 h 10018"/>
                <a:gd name="connsiteX4" fmla="*/ 2 w 13271"/>
                <a:gd name="connsiteY4" fmla="*/ 0 h 10018"/>
                <a:gd name="connsiteX0" fmla="*/ 0 w 13269"/>
                <a:gd name="connsiteY0" fmla="*/ 0 h 10018"/>
                <a:gd name="connsiteX1" fmla="*/ 13269 w 13269"/>
                <a:gd name="connsiteY1" fmla="*/ 1374 h 10018"/>
                <a:gd name="connsiteX2" fmla="*/ 6543 w 13269"/>
                <a:gd name="connsiteY2" fmla="*/ 9997 h 10018"/>
                <a:gd name="connsiteX3" fmla="*/ 3527 w 13269"/>
                <a:gd name="connsiteY3" fmla="*/ 10018 h 10018"/>
                <a:gd name="connsiteX4" fmla="*/ 0 w 13269"/>
                <a:gd name="connsiteY4" fmla="*/ 0 h 10018"/>
                <a:gd name="connsiteX0" fmla="*/ 3180 w 9742"/>
                <a:gd name="connsiteY0" fmla="*/ 0 h 9312"/>
                <a:gd name="connsiteX1" fmla="*/ 9742 w 9742"/>
                <a:gd name="connsiteY1" fmla="*/ 668 h 9312"/>
                <a:gd name="connsiteX2" fmla="*/ 3016 w 9742"/>
                <a:gd name="connsiteY2" fmla="*/ 9291 h 9312"/>
                <a:gd name="connsiteX3" fmla="*/ 0 w 9742"/>
                <a:gd name="connsiteY3" fmla="*/ 9312 h 9312"/>
                <a:gd name="connsiteX4" fmla="*/ 3180 w 9742"/>
                <a:gd name="connsiteY4" fmla="*/ 0 h 9312"/>
                <a:gd name="connsiteX0" fmla="*/ 3264 w 6399"/>
                <a:gd name="connsiteY0" fmla="*/ 0 h 10000"/>
                <a:gd name="connsiteX1" fmla="*/ 6399 w 6399"/>
                <a:gd name="connsiteY1" fmla="*/ 3749 h 10000"/>
                <a:gd name="connsiteX2" fmla="*/ 3096 w 6399"/>
                <a:gd name="connsiteY2" fmla="*/ 9977 h 10000"/>
                <a:gd name="connsiteX3" fmla="*/ 0 w 6399"/>
                <a:gd name="connsiteY3" fmla="*/ 10000 h 10000"/>
                <a:gd name="connsiteX4" fmla="*/ 3264 w 6399"/>
                <a:gd name="connsiteY4" fmla="*/ 0 h 10000"/>
                <a:gd name="connsiteX0" fmla="*/ 0 w 11686"/>
                <a:gd name="connsiteY0" fmla="*/ 0 h 7366"/>
                <a:gd name="connsiteX1" fmla="*/ 11686 w 11686"/>
                <a:gd name="connsiteY1" fmla="*/ 1115 h 7366"/>
                <a:gd name="connsiteX2" fmla="*/ 6524 w 11686"/>
                <a:gd name="connsiteY2" fmla="*/ 7343 h 7366"/>
                <a:gd name="connsiteX3" fmla="*/ 1686 w 11686"/>
                <a:gd name="connsiteY3" fmla="*/ 7366 h 7366"/>
                <a:gd name="connsiteX4" fmla="*/ 0 w 11686"/>
                <a:gd name="connsiteY4" fmla="*/ 0 h 7366"/>
                <a:gd name="connsiteX0" fmla="*/ 0 w 8867"/>
                <a:gd name="connsiteY0" fmla="*/ 0 h 10000"/>
                <a:gd name="connsiteX1" fmla="*/ 8867 w 8867"/>
                <a:gd name="connsiteY1" fmla="*/ 1334 h 10000"/>
                <a:gd name="connsiteX2" fmla="*/ 5583 w 8867"/>
                <a:gd name="connsiteY2" fmla="*/ 9969 h 10000"/>
                <a:gd name="connsiteX3" fmla="*/ 1443 w 8867"/>
                <a:gd name="connsiteY3" fmla="*/ 10000 h 10000"/>
                <a:gd name="connsiteX4" fmla="*/ 0 w 8867"/>
                <a:gd name="connsiteY4" fmla="*/ 0 h 10000"/>
                <a:gd name="connsiteX0" fmla="*/ 0 w 10000"/>
                <a:gd name="connsiteY0" fmla="*/ 0 h 9974"/>
                <a:gd name="connsiteX1" fmla="*/ 10000 w 10000"/>
                <a:gd name="connsiteY1" fmla="*/ 1334 h 9974"/>
                <a:gd name="connsiteX2" fmla="*/ 6296 w 10000"/>
                <a:gd name="connsiteY2" fmla="*/ 9969 h 9974"/>
                <a:gd name="connsiteX3" fmla="*/ 2106 w 10000"/>
                <a:gd name="connsiteY3" fmla="*/ 9974 h 9974"/>
                <a:gd name="connsiteX4" fmla="*/ 0 w 10000"/>
                <a:gd name="connsiteY4" fmla="*/ 0 h 9974"/>
                <a:gd name="connsiteX0" fmla="*/ 0 w 10000"/>
                <a:gd name="connsiteY0" fmla="*/ 0 h 10000"/>
                <a:gd name="connsiteX1" fmla="*/ 10000 w 10000"/>
                <a:gd name="connsiteY1" fmla="*/ 1337 h 10000"/>
                <a:gd name="connsiteX2" fmla="*/ 7215 w 10000"/>
                <a:gd name="connsiteY2" fmla="*/ 9969 h 10000"/>
                <a:gd name="connsiteX3" fmla="*/ 2106 w 10000"/>
                <a:gd name="connsiteY3" fmla="*/ 10000 h 10000"/>
                <a:gd name="connsiteX4" fmla="*/ 0 w 10000"/>
                <a:gd name="connsiteY4" fmla="*/ 0 h 10000"/>
                <a:gd name="connsiteX0" fmla="*/ 0 w 10839"/>
                <a:gd name="connsiteY0" fmla="*/ 0 h 10000"/>
                <a:gd name="connsiteX1" fmla="*/ 10839 w 10839"/>
                <a:gd name="connsiteY1" fmla="*/ 1440 h 10000"/>
                <a:gd name="connsiteX2" fmla="*/ 7215 w 10839"/>
                <a:gd name="connsiteY2" fmla="*/ 9969 h 10000"/>
                <a:gd name="connsiteX3" fmla="*/ 2106 w 10839"/>
                <a:gd name="connsiteY3" fmla="*/ 10000 h 10000"/>
                <a:gd name="connsiteX4" fmla="*/ 0 w 10839"/>
                <a:gd name="connsiteY4" fmla="*/ 0 h 10000"/>
                <a:gd name="connsiteX0" fmla="*/ 0 w 17548"/>
                <a:gd name="connsiteY0" fmla="*/ 0 h 10877"/>
                <a:gd name="connsiteX1" fmla="*/ 17548 w 17548"/>
                <a:gd name="connsiteY1" fmla="*/ 2317 h 10877"/>
                <a:gd name="connsiteX2" fmla="*/ 13924 w 17548"/>
                <a:gd name="connsiteY2" fmla="*/ 10846 h 10877"/>
                <a:gd name="connsiteX3" fmla="*/ 8815 w 17548"/>
                <a:gd name="connsiteY3" fmla="*/ 10877 h 10877"/>
                <a:gd name="connsiteX4" fmla="*/ 0 w 17548"/>
                <a:gd name="connsiteY4" fmla="*/ 0 h 10877"/>
                <a:gd name="connsiteX0" fmla="*/ 0 w 17548"/>
                <a:gd name="connsiteY0" fmla="*/ 0 h 10846"/>
                <a:gd name="connsiteX1" fmla="*/ 17548 w 17548"/>
                <a:gd name="connsiteY1" fmla="*/ 2317 h 10846"/>
                <a:gd name="connsiteX2" fmla="*/ 13924 w 17548"/>
                <a:gd name="connsiteY2" fmla="*/ 10846 h 10846"/>
                <a:gd name="connsiteX3" fmla="*/ 9015 w 17548"/>
                <a:gd name="connsiteY3" fmla="*/ 8659 h 10846"/>
                <a:gd name="connsiteX4" fmla="*/ 0 w 17548"/>
                <a:gd name="connsiteY4" fmla="*/ 0 h 10846"/>
                <a:gd name="connsiteX0" fmla="*/ 0 w 20793"/>
                <a:gd name="connsiteY0" fmla="*/ 0 h 8659"/>
                <a:gd name="connsiteX1" fmla="*/ 17548 w 20793"/>
                <a:gd name="connsiteY1" fmla="*/ 2317 h 8659"/>
                <a:gd name="connsiteX2" fmla="*/ 20793 w 20793"/>
                <a:gd name="connsiteY2" fmla="*/ 4217 h 8659"/>
                <a:gd name="connsiteX3" fmla="*/ 9015 w 20793"/>
                <a:gd name="connsiteY3" fmla="*/ 8659 h 8659"/>
                <a:gd name="connsiteX4" fmla="*/ 0 w 20793"/>
                <a:gd name="connsiteY4" fmla="*/ 0 h 8659"/>
                <a:gd name="connsiteX0" fmla="*/ 0 w 10686"/>
                <a:gd name="connsiteY0" fmla="*/ 0 h 10000"/>
                <a:gd name="connsiteX1" fmla="*/ 10686 w 10686"/>
                <a:gd name="connsiteY1" fmla="*/ 3480 h 10000"/>
                <a:gd name="connsiteX2" fmla="*/ 10000 w 10686"/>
                <a:gd name="connsiteY2" fmla="*/ 4870 h 10000"/>
                <a:gd name="connsiteX3" fmla="*/ 4336 w 10686"/>
                <a:gd name="connsiteY3" fmla="*/ 10000 h 10000"/>
                <a:gd name="connsiteX4" fmla="*/ 0 w 10686"/>
                <a:gd name="connsiteY4" fmla="*/ 0 h 10000"/>
                <a:gd name="connsiteX0" fmla="*/ 0 w 10686"/>
                <a:gd name="connsiteY0" fmla="*/ 0 h 10000"/>
                <a:gd name="connsiteX1" fmla="*/ 10686 w 10686"/>
                <a:gd name="connsiteY1" fmla="*/ 3480 h 10000"/>
                <a:gd name="connsiteX2" fmla="*/ 4336 w 10686"/>
                <a:gd name="connsiteY2" fmla="*/ 10000 h 10000"/>
                <a:gd name="connsiteX3" fmla="*/ 0 w 10686"/>
                <a:gd name="connsiteY3" fmla="*/ 0 h 10000"/>
                <a:gd name="connsiteX0" fmla="*/ 0 w 10686"/>
                <a:gd name="connsiteY0" fmla="*/ 0 h 6485"/>
                <a:gd name="connsiteX1" fmla="*/ 10686 w 10686"/>
                <a:gd name="connsiteY1" fmla="*/ 3480 h 6485"/>
                <a:gd name="connsiteX2" fmla="*/ 5988 w 10686"/>
                <a:gd name="connsiteY2" fmla="*/ 6485 h 6485"/>
                <a:gd name="connsiteX3" fmla="*/ 0 w 10686"/>
                <a:gd name="connsiteY3" fmla="*/ 0 h 6485"/>
                <a:gd name="connsiteX0" fmla="*/ 0 w 8113"/>
                <a:gd name="connsiteY0" fmla="*/ 0 h 9035"/>
                <a:gd name="connsiteX1" fmla="*/ 8113 w 8113"/>
                <a:gd name="connsiteY1" fmla="*/ 4401 h 9035"/>
                <a:gd name="connsiteX2" fmla="*/ 3717 w 8113"/>
                <a:gd name="connsiteY2" fmla="*/ 9035 h 9035"/>
                <a:gd name="connsiteX3" fmla="*/ 0 w 8113"/>
                <a:gd name="connsiteY3" fmla="*/ 0 h 9035"/>
                <a:gd name="connsiteX0" fmla="*/ 0 w 10000"/>
                <a:gd name="connsiteY0" fmla="*/ 0 h 14220"/>
                <a:gd name="connsiteX1" fmla="*/ 10000 w 10000"/>
                <a:gd name="connsiteY1" fmla="*/ 4871 h 14220"/>
                <a:gd name="connsiteX2" fmla="*/ 3829 w 10000"/>
                <a:gd name="connsiteY2" fmla="*/ 14220 h 14220"/>
                <a:gd name="connsiteX3" fmla="*/ 0 w 10000"/>
                <a:gd name="connsiteY3" fmla="*/ 0 h 14220"/>
                <a:gd name="connsiteX0" fmla="*/ 0 w 8228"/>
                <a:gd name="connsiteY0" fmla="*/ 0 h 12949"/>
                <a:gd name="connsiteX1" fmla="*/ 8228 w 8228"/>
                <a:gd name="connsiteY1" fmla="*/ 3600 h 12949"/>
                <a:gd name="connsiteX2" fmla="*/ 2057 w 8228"/>
                <a:gd name="connsiteY2" fmla="*/ 12949 h 12949"/>
                <a:gd name="connsiteX3" fmla="*/ 0 w 8228"/>
                <a:gd name="connsiteY3" fmla="*/ 0 h 12949"/>
                <a:gd name="connsiteX0" fmla="*/ 0 w 11966"/>
                <a:gd name="connsiteY0" fmla="*/ 0 h 10942"/>
                <a:gd name="connsiteX1" fmla="*/ 11966 w 11966"/>
                <a:gd name="connsiteY1" fmla="*/ 3722 h 10942"/>
                <a:gd name="connsiteX2" fmla="*/ 4466 w 11966"/>
                <a:gd name="connsiteY2" fmla="*/ 10942 h 10942"/>
                <a:gd name="connsiteX3" fmla="*/ 0 w 11966"/>
                <a:gd name="connsiteY3" fmla="*/ 0 h 10942"/>
                <a:gd name="connsiteX0" fmla="*/ 0 w 8962"/>
                <a:gd name="connsiteY0" fmla="*/ 0 h 10942"/>
                <a:gd name="connsiteX1" fmla="*/ 8962 w 8962"/>
                <a:gd name="connsiteY1" fmla="*/ 2761 h 10942"/>
                <a:gd name="connsiteX2" fmla="*/ 4466 w 8962"/>
                <a:gd name="connsiteY2" fmla="*/ 10942 h 10942"/>
                <a:gd name="connsiteX3" fmla="*/ 0 w 8962"/>
                <a:gd name="connsiteY3" fmla="*/ 0 h 10942"/>
                <a:gd name="connsiteX0" fmla="*/ 0 w 15352"/>
                <a:gd name="connsiteY0" fmla="*/ 0 h 10000"/>
                <a:gd name="connsiteX1" fmla="*/ 15352 w 15352"/>
                <a:gd name="connsiteY1" fmla="*/ 3963 h 10000"/>
                <a:gd name="connsiteX2" fmla="*/ 4983 w 15352"/>
                <a:gd name="connsiteY2" fmla="*/ 10000 h 10000"/>
                <a:gd name="connsiteX3" fmla="*/ 0 w 15352"/>
                <a:gd name="connsiteY3" fmla="*/ 0 h 10000"/>
                <a:gd name="connsiteX0" fmla="*/ 0 w 13352"/>
                <a:gd name="connsiteY0" fmla="*/ 0 h 9473"/>
                <a:gd name="connsiteX1" fmla="*/ 13352 w 13352"/>
                <a:gd name="connsiteY1" fmla="*/ 3436 h 9473"/>
                <a:gd name="connsiteX2" fmla="*/ 2983 w 13352"/>
                <a:gd name="connsiteY2" fmla="*/ 9473 h 9473"/>
                <a:gd name="connsiteX3" fmla="*/ 0 w 13352"/>
                <a:gd name="connsiteY3" fmla="*/ 0 h 9473"/>
                <a:gd name="connsiteX0" fmla="*/ 0 w 10044"/>
                <a:gd name="connsiteY0" fmla="*/ 0 h 10000"/>
                <a:gd name="connsiteX1" fmla="*/ 10044 w 10044"/>
                <a:gd name="connsiteY1" fmla="*/ 3627 h 10000"/>
                <a:gd name="connsiteX2" fmla="*/ 2234 w 10044"/>
                <a:gd name="connsiteY2" fmla="*/ 10000 h 10000"/>
                <a:gd name="connsiteX3" fmla="*/ 0 w 10044"/>
                <a:gd name="connsiteY3" fmla="*/ 0 h 10000"/>
              </a:gdLst>
              <a:ahLst/>
              <a:cxnLst>
                <a:cxn ang="0">
                  <a:pos x="connsiteX0" y="connsiteY0"/>
                </a:cxn>
                <a:cxn ang="0">
                  <a:pos x="connsiteX1" y="connsiteY1"/>
                </a:cxn>
                <a:cxn ang="0">
                  <a:pos x="connsiteX2" y="connsiteY2"/>
                </a:cxn>
                <a:cxn ang="0">
                  <a:pos x="connsiteX3" y="connsiteY3"/>
                </a:cxn>
              </a:cxnLst>
              <a:rect l="l" t="t" r="r" b="b"/>
              <a:pathLst>
                <a:path w="10044" h="10000">
                  <a:moveTo>
                    <a:pt x="0" y="0"/>
                  </a:moveTo>
                  <a:lnTo>
                    <a:pt x="10044" y="3627"/>
                  </a:lnTo>
                  <a:lnTo>
                    <a:pt x="2234" y="10000"/>
                  </a:lnTo>
                  <a:lnTo>
                    <a:pt x="0" y="0"/>
                  </a:lnTo>
                  <a:close/>
                </a:path>
              </a:pathLst>
            </a:custGeom>
            <a:gradFill flip="none" rotWithShape="1">
              <a:gsLst>
                <a:gs pos="0">
                  <a:schemeClr val="accent2">
                    <a:lumMod val="60000"/>
                    <a:lumOff val="40000"/>
                  </a:schemeClr>
                </a:gs>
                <a:gs pos="31000">
                  <a:schemeClr val="accent2">
                    <a:lumMod val="60000"/>
                    <a:lumOff val="40000"/>
                  </a:schemeClr>
                </a:gs>
                <a:gs pos="100000">
                  <a:schemeClr val="accent2">
                    <a:lumMod val="40000"/>
                    <a:lumOff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2" name="Flowchart: Merge 5"/>
            <p:cNvSpPr/>
            <p:nvPr userDrawn="1"/>
          </p:nvSpPr>
          <p:spPr>
            <a:xfrm>
              <a:off x="5385642" y="-4456"/>
              <a:ext cx="3758074" cy="346804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4153"/>
                <a:gd name="connsiteY0" fmla="*/ 5845 h 14087"/>
                <a:gd name="connsiteX1" fmla="*/ 14153 w 14153"/>
                <a:gd name="connsiteY1" fmla="*/ 0 h 14087"/>
                <a:gd name="connsiteX2" fmla="*/ 6504 w 14153"/>
                <a:gd name="connsiteY2" fmla="*/ 14087 h 14087"/>
                <a:gd name="connsiteX3" fmla="*/ 0 w 14153"/>
                <a:gd name="connsiteY3" fmla="*/ 5845 h 14087"/>
                <a:gd name="connsiteX0" fmla="*/ 0 w 14153"/>
                <a:gd name="connsiteY0" fmla="*/ 5845 h 10237"/>
                <a:gd name="connsiteX1" fmla="*/ 14153 w 14153"/>
                <a:gd name="connsiteY1" fmla="*/ 0 h 10237"/>
                <a:gd name="connsiteX2" fmla="*/ 4802 w 14153"/>
                <a:gd name="connsiteY2" fmla="*/ 10237 h 10237"/>
                <a:gd name="connsiteX3" fmla="*/ 0 w 14153"/>
                <a:gd name="connsiteY3" fmla="*/ 5845 h 10237"/>
                <a:gd name="connsiteX0" fmla="*/ 0 w 14153"/>
                <a:gd name="connsiteY0" fmla="*/ 5845 h 7759"/>
                <a:gd name="connsiteX1" fmla="*/ 14153 w 14153"/>
                <a:gd name="connsiteY1" fmla="*/ 0 h 7759"/>
                <a:gd name="connsiteX2" fmla="*/ 7648 w 14153"/>
                <a:gd name="connsiteY2" fmla="*/ 7759 h 7759"/>
                <a:gd name="connsiteX3" fmla="*/ 0 w 14153"/>
                <a:gd name="connsiteY3" fmla="*/ 5845 h 7759"/>
                <a:gd name="connsiteX0" fmla="*/ 0 w 9067"/>
                <a:gd name="connsiteY0" fmla="*/ 5480 h 7947"/>
                <a:gd name="connsiteX1" fmla="*/ 9067 w 9067"/>
                <a:gd name="connsiteY1" fmla="*/ 0 h 7947"/>
                <a:gd name="connsiteX2" fmla="*/ 5404 w 9067"/>
                <a:gd name="connsiteY2" fmla="*/ 7947 h 7947"/>
                <a:gd name="connsiteX3" fmla="*/ 0 w 9067"/>
                <a:gd name="connsiteY3" fmla="*/ 5480 h 7947"/>
                <a:gd name="connsiteX0" fmla="*/ 0 w 9703"/>
                <a:gd name="connsiteY0" fmla="*/ 0 h 12578"/>
                <a:gd name="connsiteX1" fmla="*/ 9703 w 9703"/>
                <a:gd name="connsiteY1" fmla="*/ 2578 h 12578"/>
                <a:gd name="connsiteX2" fmla="*/ 5663 w 9703"/>
                <a:gd name="connsiteY2" fmla="*/ 12578 h 12578"/>
                <a:gd name="connsiteX3" fmla="*/ 0 w 9703"/>
                <a:gd name="connsiteY3" fmla="*/ 0 h 12578"/>
                <a:gd name="connsiteX0" fmla="*/ 0 w 5836"/>
                <a:gd name="connsiteY0" fmla="*/ 0 h 10000"/>
                <a:gd name="connsiteX1" fmla="*/ 5240 w 5836"/>
                <a:gd name="connsiteY1" fmla="*/ 24 h 10000"/>
                <a:gd name="connsiteX2" fmla="*/ 5836 w 5836"/>
                <a:gd name="connsiteY2" fmla="*/ 10000 h 10000"/>
                <a:gd name="connsiteX3" fmla="*/ 0 w 5836"/>
                <a:gd name="connsiteY3" fmla="*/ 0 h 10000"/>
                <a:gd name="connsiteX0" fmla="*/ 0 w 9005"/>
                <a:gd name="connsiteY0" fmla="*/ 0 h 8459"/>
                <a:gd name="connsiteX1" fmla="*/ 8979 w 9005"/>
                <a:gd name="connsiteY1" fmla="*/ 24 h 8459"/>
                <a:gd name="connsiteX2" fmla="*/ 6649 w 9005"/>
                <a:gd name="connsiteY2" fmla="*/ 8459 h 8459"/>
                <a:gd name="connsiteX3" fmla="*/ 0 w 9005"/>
                <a:gd name="connsiteY3" fmla="*/ 0 h 8459"/>
                <a:gd name="connsiteX0" fmla="*/ 0 w 10025"/>
                <a:gd name="connsiteY0" fmla="*/ 0 h 10000"/>
                <a:gd name="connsiteX1" fmla="*/ 9971 w 10025"/>
                <a:gd name="connsiteY1" fmla="*/ 28 h 10000"/>
                <a:gd name="connsiteX2" fmla="*/ 7384 w 10025"/>
                <a:gd name="connsiteY2" fmla="*/ 10000 h 10000"/>
                <a:gd name="connsiteX3" fmla="*/ 0 w 10025"/>
                <a:gd name="connsiteY3" fmla="*/ 0 h 10000"/>
                <a:gd name="connsiteX0" fmla="*/ 0 w 9971"/>
                <a:gd name="connsiteY0" fmla="*/ 0 h 10000"/>
                <a:gd name="connsiteX1" fmla="*/ 9971 w 9971"/>
                <a:gd name="connsiteY1" fmla="*/ 28 h 10000"/>
                <a:gd name="connsiteX2" fmla="*/ 7384 w 9971"/>
                <a:gd name="connsiteY2" fmla="*/ 10000 h 10000"/>
                <a:gd name="connsiteX3" fmla="*/ 0 w 9971"/>
                <a:gd name="connsiteY3" fmla="*/ 0 h 10000"/>
                <a:gd name="connsiteX0" fmla="*/ 0 w 13598"/>
                <a:gd name="connsiteY0" fmla="*/ 0 h 10000"/>
                <a:gd name="connsiteX1" fmla="*/ 13598 w 13598"/>
                <a:gd name="connsiteY1" fmla="*/ 3300 h 10000"/>
                <a:gd name="connsiteX2" fmla="*/ 7405 w 13598"/>
                <a:gd name="connsiteY2" fmla="*/ 10000 h 10000"/>
                <a:gd name="connsiteX3" fmla="*/ 0 w 13598"/>
                <a:gd name="connsiteY3" fmla="*/ 0 h 10000"/>
                <a:gd name="connsiteX0" fmla="*/ 0 w 13598"/>
                <a:gd name="connsiteY0" fmla="*/ 0 h 10034"/>
                <a:gd name="connsiteX1" fmla="*/ 13598 w 13598"/>
                <a:gd name="connsiteY1" fmla="*/ 3300 h 10034"/>
                <a:gd name="connsiteX2" fmla="*/ 7360 w 13598"/>
                <a:gd name="connsiteY2" fmla="*/ 10034 h 10034"/>
                <a:gd name="connsiteX3" fmla="*/ 0 w 13598"/>
                <a:gd name="connsiteY3" fmla="*/ 0 h 10034"/>
                <a:gd name="connsiteX0" fmla="*/ 0 w 13283"/>
                <a:gd name="connsiteY0" fmla="*/ 0 h 10034"/>
                <a:gd name="connsiteX1" fmla="*/ 13283 w 13283"/>
                <a:gd name="connsiteY1" fmla="*/ 2862 h 10034"/>
                <a:gd name="connsiteX2" fmla="*/ 7360 w 13283"/>
                <a:gd name="connsiteY2" fmla="*/ 10034 h 10034"/>
                <a:gd name="connsiteX3" fmla="*/ 0 w 13283"/>
                <a:gd name="connsiteY3" fmla="*/ 0 h 10034"/>
                <a:gd name="connsiteX0" fmla="*/ 0 w 13283"/>
                <a:gd name="connsiteY0" fmla="*/ 0 h 10945"/>
                <a:gd name="connsiteX1" fmla="*/ 13283 w 13283"/>
                <a:gd name="connsiteY1" fmla="*/ 2862 h 10945"/>
                <a:gd name="connsiteX2" fmla="*/ 7630 w 13283"/>
                <a:gd name="connsiteY2" fmla="*/ 10945 h 10945"/>
                <a:gd name="connsiteX3" fmla="*/ 0 w 13283"/>
                <a:gd name="connsiteY3" fmla="*/ 0 h 10945"/>
                <a:gd name="connsiteX0" fmla="*/ 0 w 14047"/>
                <a:gd name="connsiteY0" fmla="*/ 0 h 10945"/>
                <a:gd name="connsiteX1" fmla="*/ 14047 w 14047"/>
                <a:gd name="connsiteY1" fmla="*/ 2525 h 10945"/>
                <a:gd name="connsiteX2" fmla="*/ 7630 w 14047"/>
                <a:gd name="connsiteY2" fmla="*/ 10945 h 10945"/>
                <a:gd name="connsiteX3" fmla="*/ 0 w 14047"/>
                <a:gd name="connsiteY3" fmla="*/ 0 h 10945"/>
                <a:gd name="connsiteX0" fmla="*/ 0 w 14047"/>
                <a:gd name="connsiteY0" fmla="*/ 0 h 12665"/>
                <a:gd name="connsiteX1" fmla="*/ 14047 w 14047"/>
                <a:gd name="connsiteY1" fmla="*/ 2525 h 12665"/>
                <a:gd name="connsiteX2" fmla="*/ 9519 w 14047"/>
                <a:gd name="connsiteY2" fmla="*/ 12665 h 12665"/>
                <a:gd name="connsiteX3" fmla="*/ 0 w 14047"/>
                <a:gd name="connsiteY3" fmla="*/ 0 h 12665"/>
                <a:gd name="connsiteX0" fmla="*/ 0 w 21692"/>
                <a:gd name="connsiteY0" fmla="*/ 0 h 12631"/>
                <a:gd name="connsiteX1" fmla="*/ 21692 w 21692"/>
                <a:gd name="connsiteY1" fmla="*/ 2491 h 12631"/>
                <a:gd name="connsiteX2" fmla="*/ 17164 w 21692"/>
                <a:gd name="connsiteY2" fmla="*/ 12631 h 12631"/>
                <a:gd name="connsiteX3" fmla="*/ 0 w 21692"/>
                <a:gd name="connsiteY3" fmla="*/ 0 h 12631"/>
                <a:gd name="connsiteX0" fmla="*/ 0 w 21692"/>
                <a:gd name="connsiteY0" fmla="*/ 0 h 15093"/>
                <a:gd name="connsiteX1" fmla="*/ 21692 w 21692"/>
                <a:gd name="connsiteY1" fmla="*/ 2491 h 15093"/>
                <a:gd name="connsiteX2" fmla="*/ 16175 w 21692"/>
                <a:gd name="connsiteY2" fmla="*/ 15093 h 15093"/>
                <a:gd name="connsiteX3" fmla="*/ 0 w 21692"/>
                <a:gd name="connsiteY3" fmla="*/ 0 h 15093"/>
                <a:gd name="connsiteX0" fmla="*/ 0 w 20703"/>
                <a:gd name="connsiteY0" fmla="*/ 0 h 15093"/>
                <a:gd name="connsiteX1" fmla="*/ 20703 w 20703"/>
                <a:gd name="connsiteY1" fmla="*/ 4784 h 15093"/>
                <a:gd name="connsiteX2" fmla="*/ 16175 w 20703"/>
                <a:gd name="connsiteY2" fmla="*/ 15093 h 15093"/>
                <a:gd name="connsiteX3" fmla="*/ 0 w 20703"/>
                <a:gd name="connsiteY3" fmla="*/ 0 h 15093"/>
                <a:gd name="connsiteX0" fmla="*/ 0 w 20703"/>
                <a:gd name="connsiteY0" fmla="*/ 3548 h 18641"/>
                <a:gd name="connsiteX1" fmla="*/ 8241 w 20703"/>
                <a:gd name="connsiteY1" fmla="*/ 36 h 18641"/>
                <a:gd name="connsiteX2" fmla="*/ 20703 w 20703"/>
                <a:gd name="connsiteY2" fmla="*/ 8332 h 18641"/>
                <a:gd name="connsiteX3" fmla="*/ 16175 w 20703"/>
                <a:gd name="connsiteY3" fmla="*/ 18641 h 18641"/>
                <a:gd name="connsiteX4" fmla="*/ 0 w 20703"/>
                <a:gd name="connsiteY4" fmla="*/ 3548 h 18641"/>
                <a:gd name="connsiteX0" fmla="*/ 0 w 20703"/>
                <a:gd name="connsiteY0" fmla="*/ 3512 h 18605"/>
                <a:gd name="connsiteX1" fmla="*/ 8241 w 20703"/>
                <a:gd name="connsiteY1" fmla="*/ 0 h 18605"/>
                <a:gd name="connsiteX2" fmla="*/ 20703 w 20703"/>
                <a:gd name="connsiteY2" fmla="*/ 8296 h 18605"/>
                <a:gd name="connsiteX3" fmla="*/ 16175 w 20703"/>
                <a:gd name="connsiteY3" fmla="*/ 18605 h 18605"/>
                <a:gd name="connsiteX4" fmla="*/ 0 w 20703"/>
                <a:gd name="connsiteY4" fmla="*/ 3512 h 18605"/>
                <a:gd name="connsiteX0" fmla="*/ 0 w 20703"/>
                <a:gd name="connsiteY0" fmla="*/ 3512 h 18605"/>
                <a:gd name="connsiteX1" fmla="*/ 8241 w 20703"/>
                <a:gd name="connsiteY1" fmla="*/ 0 h 18605"/>
                <a:gd name="connsiteX2" fmla="*/ 20703 w 20703"/>
                <a:gd name="connsiteY2" fmla="*/ 8296 h 18605"/>
                <a:gd name="connsiteX3" fmla="*/ 16175 w 20703"/>
                <a:gd name="connsiteY3" fmla="*/ 18605 h 18605"/>
                <a:gd name="connsiteX4" fmla="*/ 0 w 20703"/>
                <a:gd name="connsiteY4" fmla="*/ 3512 h 18605"/>
                <a:gd name="connsiteX0" fmla="*/ 0 w 20703"/>
                <a:gd name="connsiteY0" fmla="*/ 3646 h 18739"/>
                <a:gd name="connsiteX1" fmla="*/ 8241 w 20703"/>
                <a:gd name="connsiteY1" fmla="*/ 0 h 18739"/>
                <a:gd name="connsiteX2" fmla="*/ 20703 w 20703"/>
                <a:gd name="connsiteY2" fmla="*/ 8430 h 18739"/>
                <a:gd name="connsiteX3" fmla="*/ 16175 w 20703"/>
                <a:gd name="connsiteY3" fmla="*/ 18739 h 18739"/>
                <a:gd name="connsiteX4" fmla="*/ 0 w 20703"/>
                <a:gd name="connsiteY4" fmla="*/ 3646 h 18739"/>
                <a:gd name="connsiteX0" fmla="*/ 0 w 17956"/>
                <a:gd name="connsiteY0" fmla="*/ 198 h 18739"/>
                <a:gd name="connsiteX1" fmla="*/ 5494 w 17956"/>
                <a:gd name="connsiteY1" fmla="*/ 0 h 18739"/>
                <a:gd name="connsiteX2" fmla="*/ 17956 w 17956"/>
                <a:gd name="connsiteY2" fmla="*/ 8430 h 18739"/>
                <a:gd name="connsiteX3" fmla="*/ 13428 w 17956"/>
                <a:gd name="connsiteY3" fmla="*/ 18739 h 18739"/>
                <a:gd name="connsiteX4" fmla="*/ 0 w 17956"/>
                <a:gd name="connsiteY4" fmla="*/ 198 h 18739"/>
                <a:gd name="connsiteX0" fmla="*/ 0 w 17956"/>
                <a:gd name="connsiteY0" fmla="*/ 108 h 18649"/>
                <a:gd name="connsiteX1" fmla="*/ 5375 w 17956"/>
                <a:gd name="connsiteY1" fmla="*/ 0 h 18649"/>
                <a:gd name="connsiteX2" fmla="*/ 17956 w 17956"/>
                <a:gd name="connsiteY2" fmla="*/ 8340 h 18649"/>
                <a:gd name="connsiteX3" fmla="*/ 13428 w 17956"/>
                <a:gd name="connsiteY3" fmla="*/ 18649 h 18649"/>
                <a:gd name="connsiteX4" fmla="*/ 0 w 17956"/>
                <a:gd name="connsiteY4" fmla="*/ 108 h 18649"/>
                <a:gd name="connsiteX0" fmla="*/ 6634 w 24590"/>
                <a:gd name="connsiteY0" fmla="*/ 108 h 15290"/>
                <a:gd name="connsiteX1" fmla="*/ 12009 w 24590"/>
                <a:gd name="connsiteY1" fmla="*/ 0 h 15290"/>
                <a:gd name="connsiteX2" fmla="*/ 24590 w 24590"/>
                <a:gd name="connsiteY2" fmla="*/ 8340 h 15290"/>
                <a:gd name="connsiteX3" fmla="*/ 0 w 24590"/>
                <a:gd name="connsiteY3" fmla="*/ 15290 h 15290"/>
                <a:gd name="connsiteX4" fmla="*/ 6634 w 24590"/>
                <a:gd name="connsiteY4" fmla="*/ 108 h 15290"/>
                <a:gd name="connsiteX0" fmla="*/ 6634 w 31337"/>
                <a:gd name="connsiteY0" fmla="*/ 108 h 20252"/>
                <a:gd name="connsiteX1" fmla="*/ 12009 w 31337"/>
                <a:gd name="connsiteY1" fmla="*/ 0 h 20252"/>
                <a:gd name="connsiteX2" fmla="*/ 31337 w 31337"/>
                <a:gd name="connsiteY2" fmla="*/ 20252 h 20252"/>
                <a:gd name="connsiteX3" fmla="*/ 0 w 31337"/>
                <a:gd name="connsiteY3" fmla="*/ 15290 h 20252"/>
                <a:gd name="connsiteX4" fmla="*/ 6634 w 31337"/>
                <a:gd name="connsiteY4" fmla="*/ 108 h 20252"/>
                <a:gd name="connsiteX0" fmla="*/ 6634 w 31337"/>
                <a:gd name="connsiteY0" fmla="*/ 108 h 20252"/>
                <a:gd name="connsiteX1" fmla="*/ 20726 w 31337"/>
                <a:gd name="connsiteY1" fmla="*/ 0 h 20252"/>
                <a:gd name="connsiteX2" fmla="*/ 31337 w 31337"/>
                <a:gd name="connsiteY2" fmla="*/ 20252 h 20252"/>
                <a:gd name="connsiteX3" fmla="*/ 0 w 31337"/>
                <a:gd name="connsiteY3" fmla="*/ 15290 h 20252"/>
                <a:gd name="connsiteX4" fmla="*/ 6634 w 31337"/>
                <a:gd name="connsiteY4" fmla="*/ 108 h 20252"/>
                <a:gd name="connsiteX0" fmla="*/ 13620 w 31337"/>
                <a:gd name="connsiteY0" fmla="*/ 18 h 20252"/>
                <a:gd name="connsiteX1" fmla="*/ 20726 w 31337"/>
                <a:gd name="connsiteY1" fmla="*/ 0 h 20252"/>
                <a:gd name="connsiteX2" fmla="*/ 31337 w 31337"/>
                <a:gd name="connsiteY2" fmla="*/ 20252 h 20252"/>
                <a:gd name="connsiteX3" fmla="*/ 0 w 31337"/>
                <a:gd name="connsiteY3" fmla="*/ 15290 h 20252"/>
                <a:gd name="connsiteX4" fmla="*/ 13620 w 31337"/>
                <a:gd name="connsiteY4" fmla="*/ 18 h 20252"/>
                <a:gd name="connsiteX0" fmla="*/ 9142 w 26859"/>
                <a:gd name="connsiteY0" fmla="*/ 18 h 20252"/>
                <a:gd name="connsiteX1" fmla="*/ 16248 w 26859"/>
                <a:gd name="connsiteY1" fmla="*/ 0 h 20252"/>
                <a:gd name="connsiteX2" fmla="*/ 26859 w 26859"/>
                <a:gd name="connsiteY2" fmla="*/ 20252 h 20252"/>
                <a:gd name="connsiteX3" fmla="*/ 0 w 26859"/>
                <a:gd name="connsiteY3" fmla="*/ 13409 h 20252"/>
                <a:gd name="connsiteX4" fmla="*/ 9142 w 26859"/>
                <a:gd name="connsiteY4" fmla="*/ 18 h 20252"/>
                <a:gd name="connsiteX0" fmla="*/ 11530 w 29247"/>
                <a:gd name="connsiteY0" fmla="*/ 18 h 20252"/>
                <a:gd name="connsiteX1" fmla="*/ 18636 w 29247"/>
                <a:gd name="connsiteY1" fmla="*/ 0 h 20252"/>
                <a:gd name="connsiteX2" fmla="*/ 29247 w 29247"/>
                <a:gd name="connsiteY2" fmla="*/ 20252 h 20252"/>
                <a:gd name="connsiteX3" fmla="*/ 0 w 29247"/>
                <a:gd name="connsiteY3" fmla="*/ 15424 h 20252"/>
                <a:gd name="connsiteX4" fmla="*/ 11530 w 29247"/>
                <a:gd name="connsiteY4" fmla="*/ 18 h 20252"/>
                <a:gd name="connsiteX0" fmla="*/ 11530 w 29247"/>
                <a:gd name="connsiteY0" fmla="*/ 0 h 20234"/>
                <a:gd name="connsiteX1" fmla="*/ 17681 w 29247"/>
                <a:gd name="connsiteY1" fmla="*/ 1460 h 20234"/>
                <a:gd name="connsiteX2" fmla="*/ 29247 w 29247"/>
                <a:gd name="connsiteY2" fmla="*/ 20234 h 20234"/>
                <a:gd name="connsiteX3" fmla="*/ 0 w 29247"/>
                <a:gd name="connsiteY3" fmla="*/ 15406 h 20234"/>
                <a:gd name="connsiteX4" fmla="*/ 11530 w 29247"/>
                <a:gd name="connsiteY4" fmla="*/ 0 h 20234"/>
                <a:gd name="connsiteX0" fmla="*/ 11530 w 29247"/>
                <a:gd name="connsiteY0" fmla="*/ 18 h 20252"/>
                <a:gd name="connsiteX1" fmla="*/ 18577 w 29247"/>
                <a:gd name="connsiteY1" fmla="*/ 0 h 20252"/>
                <a:gd name="connsiteX2" fmla="*/ 29247 w 29247"/>
                <a:gd name="connsiteY2" fmla="*/ 20252 h 20252"/>
                <a:gd name="connsiteX3" fmla="*/ 0 w 29247"/>
                <a:gd name="connsiteY3" fmla="*/ 15424 h 20252"/>
                <a:gd name="connsiteX4" fmla="*/ 11530 w 29247"/>
                <a:gd name="connsiteY4" fmla="*/ 18 h 20252"/>
                <a:gd name="connsiteX0" fmla="*/ 11829 w 29247"/>
                <a:gd name="connsiteY0" fmla="*/ 0 h 20279"/>
                <a:gd name="connsiteX1" fmla="*/ 18577 w 29247"/>
                <a:gd name="connsiteY1" fmla="*/ 27 h 20279"/>
                <a:gd name="connsiteX2" fmla="*/ 29247 w 29247"/>
                <a:gd name="connsiteY2" fmla="*/ 20279 h 20279"/>
                <a:gd name="connsiteX3" fmla="*/ 0 w 29247"/>
                <a:gd name="connsiteY3" fmla="*/ 15451 h 20279"/>
                <a:gd name="connsiteX4" fmla="*/ 11829 w 29247"/>
                <a:gd name="connsiteY4" fmla="*/ 0 h 20279"/>
                <a:gd name="connsiteX0" fmla="*/ 11829 w 29247"/>
                <a:gd name="connsiteY0" fmla="*/ 0 h 19975"/>
                <a:gd name="connsiteX1" fmla="*/ 18577 w 29247"/>
                <a:gd name="connsiteY1" fmla="*/ 27 h 19975"/>
                <a:gd name="connsiteX2" fmla="*/ 29247 w 29247"/>
                <a:gd name="connsiteY2" fmla="*/ 19975 h 19975"/>
                <a:gd name="connsiteX3" fmla="*/ 0 w 29247"/>
                <a:gd name="connsiteY3" fmla="*/ 15451 h 19975"/>
                <a:gd name="connsiteX4" fmla="*/ 11829 w 29247"/>
                <a:gd name="connsiteY4" fmla="*/ 0 h 19975"/>
                <a:gd name="connsiteX0" fmla="*/ 11829 w 29202"/>
                <a:gd name="connsiteY0" fmla="*/ 0 h 20211"/>
                <a:gd name="connsiteX1" fmla="*/ 18577 w 29202"/>
                <a:gd name="connsiteY1" fmla="*/ 27 h 20211"/>
                <a:gd name="connsiteX2" fmla="*/ 29202 w 29202"/>
                <a:gd name="connsiteY2" fmla="*/ 20211 h 20211"/>
                <a:gd name="connsiteX3" fmla="*/ 0 w 29202"/>
                <a:gd name="connsiteY3" fmla="*/ 15451 h 20211"/>
                <a:gd name="connsiteX4" fmla="*/ 11829 w 29202"/>
                <a:gd name="connsiteY4" fmla="*/ 0 h 20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02" h="20211">
                  <a:moveTo>
                    <a:pt x="11829" y="0"/>
                  </a:moveTo>
                  <a:lnTo>
                    <a:pt x="18577" y="27"/>
                  </a:lnTo>
                  <a:lnTo>
                    <a:pt x="29202" y="20211"/>
                  </a:lnTo>
                  <a:lnTo>
                    <a:pt x="0" y="15451"/>
                  </a:lnTo>
                  <a:lnTo>
                    <a:pt x="11829" y="0"/>
                  </a:lnTo>
                  <a:close/>
                </a:path>
              </a:pathLst>
            </a:custGeom>
            <a:gradFill flip="none" rotWithShape="1">
              <a:gsLst>
                <a:gs pos="0">
                  <a:schemeClr val="bg2"/>
                </a:gs>
                <a:gs pos="65000">
                  <a:schemeClr val="bg2">
                    <a:lumMod val="60000"/>
                    <a:lumOff val="40000"/>
                  </a:schemeClr>
                </a:gs>
                <a:gs pos="100000">
                  <a:schemeClr val="accent2">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3" name="Flowchart: Merge 5"/>
            <p:cNvSpPr/>
            <p:nvPr userDrawn="1"/>
          </p:nvSpPr>
          <p:spPr>
            <a:xfrm>
              <a:off x="4791807" y="205"/>
              <a:ext cx="1703630" cy="2642004"/>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4153"/>
                <a:gd name="connsiteY0" fmla="*/ 5845 h 14087"/>
                <a:gd name="connsiteX1" fmla="*/ 14153 w 14153"/>
                <a:gd name="connsiteY1" fmla="*/ 0 h 14087"/>
                <a:gd name="connsiteX2" fmla="*/ 6504 w 14153"/>
                <a:gd name="connsiteY2" fmla="*/ 14087 h 14087"/>
                <a:gd name="connsiteX3" fmla="*/ 0 w 14153"/>
                <a:gd name="connsiteY3" fmla="*/ 5845 h 14087"/>
                <a:gd name="connsiteX0" fmla="*/ 0 w 14153"/>
                <a:gd name="connsiteY0" fmla="*/ 5845 h 10237"/>
                <a:gd name="connsiteX1" fmla="*/ 14153 w 14153"/>
                <a:gd name="connsiteY1" fmla="*/ 0 h 10237"/>
                <a:gd name="connsiteX2" fmla="*/ 4802 w 14153"/>
                <a:gd name="connsiteY2" fmla="*/ 10237 h 10237"/>
                <a:gd name="connsiteX3" fmla="*/ 0 w 14153"/>
                <a:gd name="connsiteY3" fmla="*/ 5845 h 10237"/>
                <a:gd name="connsiteX0" fmla="*/ 0 w 14153"/>
                <a:gd name="connsiteY0" fmla="*/ 5845 h 7759"/>
                <a:gd name="connsiteX1" fmla="*/ 14153 w 14153"/>
                <a:gd name="connsiteY1" fmla="*/ 0 h 7759"/>
                <a:gd name="connsiteX2" fmla="*/ 7648 w 14153"/>
                <a:gd name="connsiteY2" fmla="*/ 7759 h 7759"/>
                <a:gd name="connsiteX3" fmla="*/ 0 w 14153"/>
                <a:gd name="connsiteY3" fmla="*/ 5845 h 7759"/>
                <a:gd name="connsiteX0" fmla="*/ 0 w 9067"/>
                <a:gd name="connsiteY0" fmla="*/ 5480 h 7947"/>
                <a:gd name="connsiteX1" fmla="*/ 9067 w 9067"/>
                <a:gd name="connsiteY1" fmla="*/ 0 h 7947"/>
                <a:gd name="connsiteX2" fmla="*/ 5404 w 9067"/>
                <a:gd name="connsiteY2" fmla="*/ 7947 h 7947"/>
                <a:gd name="connsiteX3" fmla="*/ 0 w 9067"/>
                <a:gd name="connsiteY3" fmla="*/ 5480 h 7947"/>
                <a:gd name="connsiteX0" fmla="*/ 0 w 9703"/>
                <a:gd name="connsiteY0" fmla="*/ 0 h 12578"/>
                <a:gd name="connsiteX1" fmla="*/ 9703 w 9703"/>
                <a:gd name="connsiteY1" fmla="*/ 2578 h 12578"/>
                <a:gd name="connsiteX2" fmla="*/ 5663 w 9703"/>
                <a:gd name="connsiteY2" fmla="*/ 12578 h 12578"/>
                <a:gd name="connsiteX3" fmla="*/ 0 w 9703"/>
                <a:gd name="connsiteY3" fmla="*/ 0 h 12578"/>
                <a:gd name="connsiteX0" fmla="*/ 0 w 5836"/>
                <a:gd name="connsiteY0" fmla="*/ 0 h 10000"/>
                <a:gd name="connsiteX1" fmla="*/ 5240 w 5836"/>
                <a:gd name="connsiteY1" fmla="*/ 24 h 10000"/>
                <a:gd name="connsiteX2" fmla="*/ 5836 w 5836"/>
                <a:gd name="connsiteY2" fmla="*/ 10000 h 10000"/>
                <a:gd name="connsiteX3" fmla="*/ 0 w 5836"/>
                <a:gd name="connsiteY3" fmla="*/ 0 h 10000"/>
                <a:gd name="connsiteX0" fmla="*/ 0 w 9005"/>
                <a:gd name="connsiteY0" fmla="*/ 0 h 8459"/>
                <a:gd name="connsiteX1" fmla="*/ 8979 w 9005"/>
                <a:gd name="connsiteY1" fmla="*/ 24 h 8459"/>
                <a:gd name="connsiteX2" fmla="*/ 6649 w 9005"/>
                <a:gd name="connsiteY2" fmla="*/ 8459 h 8459"/>
                <a:gd name="connsiteX3" fmla="*/ 0 w 9005"/>
                <a:gd name="connsiteY3" fmla="*/ 0 h 8459"/>
                <a:gd name="connsiteX0" fmla="*/ 0 w 10025"/>
                <a:gd name="connsiteY0" fmla="*/ 0 h 10000"/>
                <a:gd name="connsiteX1" fmla="*/ 9971 w 10025"/>
                <a:gd name="connsiteY1" fmla="*/ 28 h 10000"/>
                <a:gd name="connsiteX2" fmla="*/ 7384 w 10025"/>
                <a:gd name="connsiteY2" fmla="*/ 10000 h 10000"/>
                <a:gd name="connsiteX3" fmla="*/ 0 w 10025"/>
                <a:gd name="connsiteY3" fmla="*/ 0 h 10000"/>
                <a:gd name="connsiteX0" fmla="*/ 0 w 9971"/>
                <a:gd name="connsiteY0" fmla="*/ 0 h 10000"/>
                <a:gd name="connsiteX1" fmla="*/ 9971 w 9971"/>
                <a:gd name="connsiteY1" fmla="*/ 28 h 10000"/>
                <a:gd name="connsiteX2" fmla="*/ 7384 w 9971"/>
                <a:gd name="connsiteY2" fmla="*/ 10000 h 10000"/>
                <a:gd name="connsiteX3" fmla="*/ 0 w 9971"/>
                <a:gd name="connsiteY3" fmla="*/ 0 h 10000"/>
                <a:gd name="connsiteX0" fmla="*/ 0 w 13598"/>
                <a:gd name="connsiteY0" fmla="*/ 0 h 10000"/>
                <a:gd name="connsiteX1" fmla="*/ 13598 w 13598"/>
                <a:gd name="connsiteY1" fmla="*/ 3300 h 10000"/>
                <a:gd name="connsiteX2" fmla="*/ 7405 w 13598"/>
                <a:gd name="connsiteY2" fmla="*/ 10000 h 10000"/>
                <a:gd name="connsiteX3" fmla="*/ 0 w 13598"/>
                <a:gd name="connsiteY3" fmla="*/ 0 h 10000"/>
                <a:gd name="connsiteX0" fmla="*/ 0 w 13598"/>
                <a:gd name="connsiteY0" fmla="*/ 0 h 10034"/>
                <a:gd name="connsiteX1" fmla="*/ 13598 w 13598"/>
                <a:gd name="connsiteY1" fmla="*/ 3300 h 10034"/>
                <a:gd name="connsiteX2" fmla="*/ 7360 w 13598"/>
                <a:gd name="connsiteY2" fmla="*/ 10034 h 10034"/>
                <a:gd name="connsiteX3" fmla="*/ 0 w 13598"/>
                <a:gd name="connsiteY3" fmla="*/ 0 h 10034"/>
                <a:gd name="connsiteX0" fmla="*/ 0 w 13283"/>
                <a:gd name="connsiteY0" fmla="*/ 0 h 10034"/>
                <a:gd name="connsiteX1" fmla="*/ 13283 w 13283"/>
                <a:gd name="connsiteY1" fmla="*/ 2862 h 10034"/>
                <a:gd name="connsiteX2" fmla="*/ 7360 w 13283"/>
                <a:gd name="connsiteY2" fmla="*/ 10034 h 10034"/>
                <a:gd name="connsiteX3" fmla="*/ 0 w 13283"/>
                <a:gd name="connsiteY3" fmla="*/ 0 h 10034"/>
                <a:gd name="connsiteX0" fmla="*/ 0 w 13283"/>
                <a:gd name="connsiteY0" fmla="*/ 0 h 10945"/>
                <a:gd name="connsiteX1" fmla="*/ 13283 w 13283"/>
                <a:gd name="connsiteY1" fmla="*/ 2862 h 10945"/>
                <a:gd name="connsiteX2" fmla="*/ 7630 w 13283"/>
                <a:gd name="connsiteY2" fmla="*/ 10945 h 10945"/>
                <a:gd name="connsiteX3" fmla="*/ 0 w 13283"/>
                <a:gd name="connsiteY3" fmla="*/ 0 h 10945"/>
                <a:gd name="connsiteX0" fmla="*/ 0 w 14047"/>
                <a:gd name="connsiteY0" fmla="*/ 0 h 10945"/>
                <a:gd name="connsiteX1" fmla="*/ 14047 w 14047"/>
                <a:gd name="connsiteY1" fmla="*/ 2525 h 10945"/>
                <a:gd name="connsiteX2" fmla="*/ 7630 w 14047"/>
                <a:gd name="connsiteY2" fmla="*/ 10945 h 10945"/>
                <a:gd name="connsiteX3" fmla="*/ 0 w 14047"/>
                <a:gd name="connsiteY3" fmla="*/ 0 h 10945"/>
                <a:gd name="connsiteX0" fmla="*/ 0 w 14047"/>
                <a:gd name="connsiteY0" fmla="*/ 0 h 12665"/>
                <a:gd name="connsiteX1" fmla="*/ 14047 w 14047"/>
                <a:gd name="connsiteY1" fmla="*/ 2525 h 12665"/>
                <a:gd name="connsiteX2" fmla="*/ 9519 w 14047"/>
                <a:gd name="connsiteY2" fmla="*/ 12665 h 12665"/>
                <a:gd name="connsiteX3" fmla="*/ 0 w 14047"/>
                <a:gd name="connsiteY3" fmla="*/ 0 h 12665"/>
                <a:gd name="connsiteX0" fmla="*/ 0 w 21692"/>
                <a:gd name="connsiteY0" fmla="*/ 0 h 12631"/>
                <a:gd name="connsiteX1" fmla="*/ 21692 w 21692"/>
                <a:gd name="connsiteY1" fmla="*/ 2491 h 12631"/>
                <a:gd name="connsiteX2" fmla="*/ 17164 w 21692"/>
                <a:gd name="connsiteY2" fmla="*/ 12631 h 12631"/>
                <a:gd name="connsiteX3" fmla="*/ 0 w 21692"/>
                <a:gd name="connsiteY3" fmla="*/ 0 h 12631"/>
                <a:gd name="connsiteX0" fmla="*/ 0 w 21692"/>
                <a:gd name="connsiteY0" fmla="*/ 0 h 15093"/>
                <a:gd name="connsiteX1" fmla="*/ 21692 w 21692"/>
                <a:gd name="connsiteY1" fmla="*/ 2491 h 15093"/>
                <a:gd name="connsiteX2" fmla="*/ 16175 w 21692"/>
                <a:gd name="connsiteY2" fmla="*/ 15093 h 15093"/>
                <a:gd name="connsiteX3" fmla="*/ 0 w 21692"/>
                <a:gd name="connsiteY3" fmla="*/ 0 h 15093"/>
                <a:gd name="connsiteX0" fmla="*/ 0 w 20703"/>
                <a:gd name="connsiteY0" fmla="*/ 0 h 15093"/>
                <a:gd name="connsiteX1" fmla="*/ 20703 w 20703"/>
                <a:gd name="connsiteY1" fmla="*/ 4784 h 15093"/>
                <a:gd name="connsiteX2" fmla="*/ 16175 w 20703"/>
                <a:gd name="connsiteY2" fmla="*/ 15093 h 15093"/>
                <a:gd name="connsiteX3" fmla="*/ 0 w 20703"/>
                <a:gd name="connsiteY3" fmla="*/ 0 h 15093"/>
                <a:gd name="connsiteX0" fmla="*/ 0 w 26864"/>
                <a:gd name="connsiteY0" fmla="*/ 0 h 15093"/>
                <a:gd name="connsiteX1" fmla="*/ 26864 w 26864"/>
                <a:gd name="connsiteY1" fmla="*/ 4076 h 15093"/>
                <a:gd name="connsiteX2" fmla="*/ 16175 w 26864"/>
                <a:gd name="connsiteY2" fmla="*/ 15093 h 15093"/>
                <a:gd name="connsiteX3" fmla="*/ 0 w 26864"/>
                <a:gd name="connsiteY3" fmla="*/ 0 h 15093"/>
                <a:gd name="connsiteX0" fmla="*/ 0 w 26864"/>
                <a:gd name="connsiteY0" fmla="*/ 0 h 15262"/>
                <a:gd name="connsiteX1" fmla="*/ 26864 w 26864"/>
                <a:gd name="connsiteY1" fmla="*/ 4076 h 15262"/>
                <a:gd name="connsiteX2" fmla="*/ 18244 w 26864"/>
                <a:gd name="connsiteY2" fmla="*/ 15262 h 15262"/>
                <a:gd name="connsiteX3" fmla="*/ 0 w 26864"/>
                <a:gd name="connsiteY3" fmla="*/ 0 h 15262"/>
                <a:gd name="connsiteX0" fmla="*/ 0 w 12653"/>
                <a:gd name="connsiteY0" fmla="*/ 0 h 15262"/>
                <a:gd name="connsiteX1" fmla="*/ 12653 w 12653"/>
                <a:gd name="connsiteY1" fmla="*/ 4076 h 15262"/>
                <a:gd name="connsiteX2" fmla="*/ 4033 w 12653"/>
                <a:gd name="connsiteY2" fmla="*/ 15262 h 15262"/>
                <a:gd name="connsiteX3" fmla="*/ 0 w 12653"/>
                <a:gd name="connsiteY3" fmla="*/ 0 h 15262"/>
                <a:gd name="connsiteX0" fmla="*/ 0 w 12653"/>
                <a:gd name="connsiteY0" fmla="*/ 0 h 15296"/>
                <a:gd name="connsiteX1" fmla="*/ 12653 w 12653"/>
                <a:gd name="connsiteY1" fmla="*/ 4076 h 15296"/>
                <a:gd name="connsiteX2" fmla="*/ 4078 w 12653"/>
                <a:gd name="connsiteY2" fmla="*/ 15296 h 15296"/>
                <a:gd name="connsiteX3" fmla="*/ 0 w 12653"/>
                <a:gd name="connsiteY3" fmla="*/ 0 h 15296"/>
                <a:gd name="connsiteX0" fmla="*/ 0 w 13238"/>
                <a:gd name="connsiteY0" fmla="*/ 0 h 15397"/>
                <a:gd name="connsiteX1" fmla="*/ 13238 w 13238"/>
                <a:gd name="connsiteY1" fmla="*/ 4177 h 15397"/>
                <a:gd name="connsiteX2" fmla="*/ 4663 w 13238"/>
                <a:gd name="connsiteY2" fmla="*/ 15397 h 15397"/>
                <a:gd name="connsiteX3" fmla="*/ 0 w 13238"/>
                <a:gd name="connsiteY3" fmla="*/ 0 h 15397"/>
              </a:gdLst>
              <a:ahLst/>
              <a:cxnLst>
                <a:cxn ang="0">
                  <a:pos x="connsiteX0" y="connsiteY0"/>
                </a:cxn>
                <a:cxn ang="0">
                  <a:pos x="connsiteX1" y="connsiteY1"/>
                </a:cxn>
                <a:cxn ang="0">
                  <a:pos x="connsiteX2" y="connsiteY2"/>
                </a:cxn>
                <a:cxn ang="0">
                  <a:pos x="connsiteX3" y="connsiteY3"/>
                </a:cxn>
              </a:cxnLst>
              <a:rect l="l" t="t" r="r" b="b"/>
              <a:pathLst>
                <a:path w="13238" h="15397">
                  <a:moveTo>
                    <a:pt x="0" y="0"/>
                  </a:moveTo>
                  <a:lnTo>
                    <a:pt x="13238" y="4177"/>
                  </a:lnTo>
                  <a:lnTo>
                    <a:pt x="4663" y="15397"/>
                  </a:lnTo>
                  <a:lnTo>
                    <a:pt x="0" y="0"/>
                  </a:lnTo>
                  <a:close/>
                </a:path>
              </a:pathLst>
            </a:custGeom>
            <a:gradFill flip="none" rotWithShape="1">
              <a:gsLst>
                <a:gs pos="0">
                  <a:schemeClr val="accent2">
                    <a:lumMod val="60000"/>
                    <a:lumOff val="40000"/>
                  </a:schemeClr>
                </a:gs>
                <a:gs pos="12000">
                  <a:srgbClr val="E3DDD7"/>
                </a:gs>
                <a:gs pos="98000">
                  <a:schemeClr val="accent2">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sp>
        <p:nvSpPr>
          <p:cNvPr id="3" name="Date Placeholder 2"/>
          <p:cNvSpPr>
            <a:spLocks noGrp="1"/>
          </p:cNvSpPr>
          <p:nvPr>
            <p:ph type="dt" sz="half" idx="10"/>
          </p:nvPr>
        </p:nvSpPr>
        <p:spPr/>
        <p:txBody>
          <a:bodyPr/>
          <a:lstStyle/>
          <a:p>
            <a:r>
              <a:rPr lang="en-US"/>
              <a:t>2021-10-14</a:t>
            </a:r>
            <a:endParaRPr lang="en-GB" dirty="0"/>
          </a:p>
        </p:txBody>
      </p:sp>
      <p:sp>
        <p:nvSpPr>
          <p:cNvPr id="4" name="Footer Placeholder 3"/>
          <p:cNvSpPr>
            <a:spLocks noGrp="1"/>
          </p:cNvSpPr>
          <p:nvPr>
            <p:ph type="ftr" sz="quarter" idx="11"/>
          </p:nvPr>
        </p:nvSpPr>
        <p:spPr/>
        <p:txBody>
          <a:bodyPr/>
          <a:lstStyle/>
          <a:p>
            <a:r>
              <a:rPr lang="en-GB"/>
              <a:t>Comparable experience for large-scale bridge piers</a:t>
            </a:r>
            <a:endParaRPr lang="en-GB" dirty="0"/>
          </a:p>
        </p:txBody>
      </p:sp>
      <p:sp>
        <p:nvSpPr>
          <p:cNvPr id="5" name="Slide Number Placeholder 4"/>
          <p:cNvSpPr>
            <a:spLocks noGrp="1"/>
          </p:cNvSpPr>
          <p:nvPr>
            <p:ph type="sldNum" sz="quarter" idx="12"/>
          </p:nvPr>
        </p:nvSpPr>
        <p:spPr/>
        <p:txBody>
          <a:bodyPr/>
          <a:lstStyle/>
          <a:p>
            <a:fld id="{AF54B9EF-527F-4F31-BDA9-861CCA0FE377}" type="slidenum">
              <a:rPr lang="en-GB" smtClean="0"/>
              <a:pPr/>
              <a:t>‹#›</a:t>
            </a:fld>
            <a:endParaRPr lang="en-GB" dirty="0"/>
          </a:p>
        </p:txBody>
      </p:sp>
      <p:sp>
        <p:nvSpPr>
          <p:cNvPr id="13" name="Content Placeholder 8"/>
          <p:cNvSpPr>
            <a:spLocks noGrp="1"/>
          </p:cNvSpPr>
          <p:nvPr>
            <p:ph sz="quarter" idx="15"/>
          </p:nvPr>
        </p:nvSpPr>
        <p:spPr>
          <a:xfrm>
            <a:off x="559761" y="1460744"/>
            <a:ext cx="11072480" cy="4525788"/>
          </a:xfrm>
        </p:spPr>
        <p:txBody>
          <a:bodyPr/>
          <a:lstStyle>
            <a:lvl1pPr marL="180975" indent="-180975">
              <a:buClr>
                <a:schemeClr val="accent3"/>
              </a:buClr>
              <a:buFont typeface="Verdana" pitchFamily="34" charset="0"/>
              <a:buChar char="›"/>
              <a:defRPr>
                <a:solidFill>
                  <a:schemeClr val="tx1">
                    <a:lumMod val="90000"/>
                    <a:lumOff val="10000"/>
                  </a:schemeClr>
                </a:solidFill>
              </a:defRPr>
            </a:lvl1pPr>
            <a:lvl2pPr marL="539750" indent="-182563">
              <a:buClr>
                <a:schemeClr val="accent3"/>
              </a:buClr>
              <a:buFont typeface="Verdana" pitchFamily="34" charset="0"/>
              <a:buChar char="›"/>
              <a:defRPr>
                <a:solidFill>
                  <a:schemeClr val="tx1">
                    <a:lumMod val="90000"/>
                    <a:lumOff val="10000"/>
                  </a:schemeClr>
                </a:solidFill>
              </a:defRPr>
            </a:lvl2pPr>
            <a:lvl3pPr marL="896938" indent="-182563">
              <a:buClr>
                <a:schemeClr val="accent3"/>
              </a:buClr>
              <a:buFont typeface="Verdana" pitchFamily="34" charset="0"/>
              <a:buChar char="›"/>
              <a:defRPr>
                <a:solidFill>
                  <a:schemeClr val="tx1">
                    <a:lumMod val="90000"/>
                    <a:lumOff val="10000"/>
                  </a:schemeClr>
                </a:solidFill>
              </a:defRPr>
            </a:lvl3pPr>
            <a:lvl4pPr marL="1254125" indent="-174625">
              <a:buClr>
                <a:schemeClr val="accent3"/>
              </a:buClr>
              <a:buFont typeface="Verdana" pitchFamily="34" charset="0"/>
              <a:buChar char="›"/>
              <a:defRPr>
                <a:solidFill>
                  <a:schemeClr val="tx1">
                    <a:lumMod val="90000"/>
                    <a:lumOff val="10000"/>
                  </a:schemeClr>
                </a:solidFill>
              </a:defRPr>
            </a:lvl4pPr>
            <a:lvl5pPr marL="1611313" indent="-171450">
              <a:buClr>
                <a:schemeClr val="accent3"/>
              </a:buClr>
              <a:buFont typeface="Verdana" pitchFamily="34" charset="0"/>
              <a:buChar char="›"/>
              <a:defRPr>
                <a:solidFill>
                  <a:schemeClr val="tx1">
                    <a:lumMod val="90000"/>
                    <a:lumOff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itle 1"/>
          <p:cNvSpPr>
            <a:spLocks noGrp="1"/>
          </p:cNvSpPr>
          <p:nvPr>
            <p:ph type="title"/>
          </p:nvPr>
        </p:nvSpPr>
        <p:spPr>
          <a:xfrm>
            <a:off x="559762" y="613505"/>
            <a:ext cx="11072484" cy="689650"/>
          </a:xfrm>
        </p:spPr>
        <p:txBody>
          <a:bodyPr/>
          <a:lstStyle/>
          <a:p>
            <a:r>
              <a:rPr lang="en-GB" dirty="0"/>
              <a:t>Click to edit Master title style</a:t>
            </a:r>
          </a:p>
        </p:txBody>
      </p:sp>
      <p:sp>
        <p:nvSpPr>
          <p:cNvPr id="15" name="Text Placeholder 6"/>
          <p:cNvSpPr>
            <a:spLocks noGrp="1"/>
          </p:cNvSpPr>
          <p:nvPr>
            <p:ph type="body" sz="quarter" idx="25"/>
          </p:nvPr>
        </p:nvSpPr>
        <p:spPr>
          <a:xfrm>
            <a:off x="559765" y="410804"/>
            <a:ext cx="11072480" cy="202702"/>
          </a:xfrm>
        </p:spPr>
        <p:txBody>
          <a:bodyPr lIns="18000" anchor="t" anchorCtr="0">
            <a:normAutofit/>
          </a:bodyPr>
          <a:lstStyle>
            <a:lvl1pPr marL="0" indent="0">
              <a:buNone/>
              <a:defRPr sz="1000" cap="none" baseline="0">
                <a:solidFill>
                  <a:schemeClr val="tx1"/>
                </a:solidFill>
              </a:defRPr>
            </a:lvl1pPr>
          </a:lstStyle>
          <a:p>
            <a:pPr lvl="0"/>
            <a:r>
              <a:rPr lang="en-GB" dirty="0"/>
              <a:t>Click to edit Master text styles</a:t>
            </a:r>
          </a:p>
        </p:txBody>
      </p:sp>
    </p:spTree>
    <p:extLst>
      <p:ext uri="{BB962C8B-B14F-4D97-AF65-F5344CB8AC3E}">
        <p14:creationId xmlns:p14="http://schemas.microsoft.com/office/powerpoint/2010/main" val="140930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B">
    <p:bg>
      <p:bgPr>
        <a:gradFill>
          <a:gsLst>
            <a:gs pos="0">
              <a:schemeClr val="bg2">
                <a:lumMod val="20000"/>
                <a:lumOff val="80000"/>
              </a:schemeClr>
            </a:gs>
            <a:gs pos="80000">
              <a:schemeClr val="bg2">
                <a:lumMod val="60000"/>
                <a:lumOff val="40000"/>
              </a:schemeClr>
            </a:gs>
            <a:gs pos="100000">
              <a:schemeClr val="bg2">
                <a:lumMod val="60000"/>
                <a:lumOff val="40000"/>
              </a:schemeClr>
            </a:gs>
          </a:gsLst>
          <a:lin ang="0" scaled="1"/>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2"/>
                </a:solidFill>
              </a:defRPr>
            </a:lvl1pPr>
          </a:lstStyle>
          <a:p>
            <a:r>
              <a:rPr lang="en-US"/>
              <a:t>2021-10-14</a:t>
            </a:r>
            <a:endParaRPr lang="en-GB" dirty="0"/>
          </a:p>
        </p:txBody>
      </p:sp>
      <p:sp>
        <p:nvSpPr>
          <p:cNvPr id="5" name="Footer Placeholder 4"/>
          <p:cNvSpPr>
            <a:spLocks noGrp="1"/>
          </p:cNvSpPr>
          <p:nvPr>
            <p:ph type="ftr" sz="quarter" idx="11"/>
          </p:nvPr>
        </p:nvSpPr>
        <p:spPr/>
        <p:txBody>
          <a:bodyPr/>
          <a:lstStyle>
            <a:lvl1pPr>
              <a:defRPr>
                <a:solidFill>
                  <a:schemeClr val="tx2"/>
                </a:solidFill>
              </a:defRPr>
            </a:lvl1pPr>
          </a:lstStyle>
          <a:p>
            <a:r>
              <a:rPr lang="en-GB"/>
              <a:t>Comparable experience for large-scale bridge piers</a:t>
            </a:r>
            <a:endParaRPr lang="en-GB"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59EDCC4F-61B3-445B-AC6F-14CA4635A88D}" type="slidenum">
              <a:rPr lang="en-GB" smtClean="0"/>
              <a:pPr/>
              <a:t>‹#›</a:t>
            </a:fld>
            <a:endParaRPr lang="en-GB" dirty="0"/>
          </a:p>
        </p:txBody>
      </p:sp>
      <p:sp>
        <p:nvSpPr>
          <p:cNvPr id="10" name="Flowchart: Merge 5"/>
          <p:cNvSpPr/>
          <p:nvPr userDrawn="1"/>
        </p:nvSpPr>
        <p:spPr>
          <a:xfrm>
            <a:off x="5370517" y="-981"/>
            <a:ext cx="3271292" cy="270982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4153"/>
              <a:gd name="connsiteY0" fmla="*/ 5845 h 14087"/>
              <a:gd name="connsiteX1" fmla="*/ 14153 w 14153"/>
              <a:gd name="connsiteY1" fmla="*/ 0 h 14087"/>
              <a:gd name="connsiteX2" fmla="*/ 6504 w 14153"/>
              <a:gd name="connsiteY2" fmla="*/ 14087 h 14087"/>
              <a:gd name="connsiteX3" fmla="*/ 0 w 14153"/>
              <a:gd name="connsiteY3" fmla="*/ 5845 h 14087"/>
              <a:gd name="connsiteX0" fmla="*/ 0 w 14153"/>
              <a:gd name="connsiteY0" fmla="*/ 5845 h 10237"/>
              <a:gd name="connsiteX1" fmla="*/ 14153 w 14153"/>
              <a:gd name="connsiteY1" fmla="*/ 0 h 10237"/>
              <a:gd name="connsiteX2" fmla="*/ 4802 w 14153"/>
              <a:gd name="connsiteY2" fmla="*/ 10237 h 10237"/>
              <a:gd name="connsiteX3" fmla="*/ 0 w 14153"/>
              <a:gd name="connsiteY3" fmla="*/ 5845 h 10237"/>
              <a:gd name="connsiteX0" fmla="*/ 0 w 14153"/>
              <a:gd name="connsiteY0" fmla="*/ 5845 h 7759"/>
              <a:gd name="connsiteX1" fmla="*/ 14153 w 14153"/>
              <a:gd name="connsiteY1" fmla="*/ 0 h 7759"/>
              <a:gd name="connsiteX2" fmla="*/ 7648 w 14153"/>
              <a:gd name="connsiteY2" fmla="*/ 7759 h 7759"/>
              <a:gd name="connsiteX3" fmla="*/ 0 w 14153"/>
              <a:gd name="connsiteY3" fmla="*/ 5845 h 7759"/>
              <a:gd name="connsiteX0" fmla="*/ 0 w 9067"/>
              <a:gd name="connsiteY0" fmla="*/ 5480 h 7947"/>
              <a:gd name="connsiteX1" fmla="*/ 9067 w 9067"/>
              <a:gd name="connsiteY1" fmla="*/ 0 h 7947"/>
              <a:gd name="connsiteX2" fmla="*/ 5404 w 9067"/>
              <a:gd name="connsiteY2" fmla="*/ 7947 h 7947"/>
              <a:gd name="connsiteX3" fmla="*/ 0 w 9067"/>
              <a:gd name="connsiteY3" fmla="*/ 5480 h 7947"/>
              <a:gd name="connsiteX0" fmla="*/ 0 w 9703"/>
              <a:gd name="connsiteY0" fmla="*/ 0 h 12578"/>
              <a:gd name="connsiteX1" fmla="*/ 9703 w 9703"/>
              <a:gd name="connsiteY1" fmla="*/ 2578 h 12578"/>
              <a:gd name="connsiteX2" fmla="*/ 5663 w 9703"/>
              <a:gd name="connsiteY2" fmla="*/ 12578 h 12578"/>
              <a:gd name="connsiteX3" fmla="*/ 0 w 9703"/>
              <a:gd name="connsiteY3" fmla="*/ 0 h 12578"/>
              <a:gd name="connsiteX0" fmla="*/ 0 w 10000"/>
              <a:gd name="connsiteY0" fmla="*/ 0 h 10019"/>
              <a:gd name="connsiteX1" fmla="*/ 10000 w 10000"/>
              <a:gd name="connsiteY1" fmla="*/ 2050 h 10019"/>
              <a:gd name="connsiteX2" fmla="*/ 5846 w 10000"/>
              <a:gd name="connsiteY2" fmla="*/ 10019 h 10019"/>
              <a:gd name="connsiteX3" fmla="*/ 0 w 10000"/>
              <a:gd name="connsiteY3" fmla="*/ 0 h 10019"/>
              <a:gd name="connsiteX0" fmla="*/ 0 w 9990"/>
              <a:gd name="connsiteY0" fmla="*/ 0 h 10019"/>
              <a:gd name="connsiteX1" fmla="*/ 9990 w 9990"/>
              <a:gd name="connsiteY1" fmla="*/ 2041 h 10019"/>
              <a:gd name="connsiteX2" fmla="*/ 5846 w 9990"/>
              <a:gd name="connsiteY2" fmla="*/ 10019 h 10019"/>
              <a:gd name="connsiteX3" fmla="*/ 0 w 9990"/>
              <a:gd name="connsiteY3" fmla="*/ 0 h 10019"/>
            </a:gdLst>
            <a:ahLst/>
            <a:cxnLst>
              <a:cxn ang="0">
                <a:pos x="connsiteX0" y="connsiteY0"/>
              </a:cxn>
              <a:cxn ang="0">
                <a:pos x="connsiteX1" y="connsiteY1"/>
              </a:cxn>
              <a:cxn ang="0">
                <a:pos x="connsiteX2" y="connsiteY2"/>
              </a:cxn>
              <a:cxn ang="0">
                <a:pos x="connsiteX3" y="connsiteY3"/>
              </a:cxn>
            </a:cxnLst>
            <a:rect l="l" t="t" r="r" b="b"/>
            <a:pathLst>
              <a:path w="9990" h="10019">
                <a:moveTo>
                  <a:pt x="0" y="0"/>
                </a:moveTo>
                <a:lnTo>
                  <a:pt x="9990" y="2041"/>
                </a:lnTo>
                <a:lnTo>
                  <a:pt x="5846" y="10019"/>
                </a:lnTo>
                <a:lnTo>
                  <a:pt x="0" y="0"/>
                </a:lnTo>
                <a:close/>
              </a:path>
            </a:pathLst>
          </a:custGeom>
          <a:gradFill flip="none" rotWithShape="1">
            <a:gsLst>
              <a:gs pos="0">
                <a:schemeClr val="bg2">
                  <a:lumMod val="40000"/>
                  <a:lumOff val="60000"/>
                </a:schemeClr>
              </a:gs>
              <a:gs pos="35000">
                <a:schemeClr val="bg2">
                  <a:lumMod val="60000"/>
                  <a:lumOff val="40000"/>
                </a:schemeClr>
              </a:gs>
              <a:gs pos="100000">
                <a:schemeClr val="bg2">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 name="Flowchart: Merge 5"/>
          <p:cNvSpPr/>
          <p:nvPr userDrawn="1"/>
        </p:nvSpPr>
        <p:spPr>
          <a:xfrm>
            <a:off x="5758955" y="5302531"/>
            <a:ext cx="3953640" cy="155741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4153"/>
              <a:gd name="connsiteY0" fmla="*/ 5845 h 14087"/>
              <a:gd name="connsiteX1" fmla="*/ 14153 w 14153"/>
              <a:gd name="connsiteY1" fmla="*/ 0 h 14087"/>
              <a:gd name="connsiteX2" fmla="*/ 6504 w 14153"/>
              <a:gd name="connsiteY2" fmla="*/ 14087 h 14087"/>
              <a:gd name="connsiteX3" fmla="*/ 0 w 14153"/>
              <a:gd name="connsiteY3" fmla="*/ 5845 h 14087"/>
              <a:gd name="connsiteX0" fmla="*/ 0 w 14153"/>
              <a:gd name="connsiteY0" fmla="*/ 5845 h 10237"/>
              <a:gd name="connsiteX1" fmla="*/ 14153 w 14153"/>
              <a:gd name="connsiteY1" fmla="*/ 0 h 10237"/>
              <a:gd name="connsiteX2" fmla="*/ 4802 w 14153"/>
              <a:gd name="connsiteY2" fmla="*/ 10237 h 10237"/>
              <a:gd name="connsiteX3" fmla="*/ 0 w 14153"/>
              <a:gd name="connsiteY3" fmla="*/ 5845 h 10237"/>
              <a:gd name="connsiteX0" fmla="*/ 0 w 14153"/>
              <a:gd name="connsiteY0" fmla="*/ 5845 h 7759"/>
              <a:gd name="connsiteX1" fmla="*/ 14153 w 14153"/>
              <a:gd name="connsiteY1" fmla="*/ 0 h 7759"/>
              <a:gd name="connsiteX2" fmla="*/ 7648 w 14153"/>
              <a:gd name="connsiteY2" fmla="*/ 7759 h 7759"/>
              <a:gd name="connsiteX3" fmla="*/ 0 w 14153"/>
              <a:gd name="connsiteY3" fmla="*/ 5845 h 7759"/>
              <a:gd name="connsiteX0" fmla="*/ 0 w 9067"/>
              <a:gd name="connsiteY0" fmla="*/ 5480 h 7947"/>
              <a:gd name="connsiteX1" fmla="*/ 9067 w 9067"/>
              <a:gd name="connsiteY1" fmla="*/ 0 h 7947"/>
              <a:gd name="connsiteX2" fmla="*/ 5404 w 9067"/>
              <a:gd name="connsiteY2" fmla="*/ 7947 h 7947"/>
              <a:gd name="connsiteX3" fmla="*/ 0 w 9067"/>
              <a:gd name="connsiteY3" fmla="*/ 5480 h 7947"/>
              <a:gd name="connsiteX0" fmla="*/ 0 w 9703"/>
              <a:gd name="connsiteY0" fmla="*/ 0 h 12578"/>
              <a:gd name="connsiteX1" fmla="*/ 9703 w 9703"/>
              <a:gd name="connsiteY1" fmla="*/ 2578 h 12578"/>
              <a:gd name="connsiteX2" fmla="*/ 5663 w 9703"/>
              <a:gd name="connsiteY2" fmla="*/ 12578 h 12578"/>
              <a:gd name="connsiteX3" fmla="*/ 0 w 9703"/>
              <a:gd name="connsiteY3" fmla="*/ 0 h 12578"/>
              <a:gd name="connsiteX0" fmla="*/ 0 w 4368"/>
              <a:gd name="connsiteY0" fmla="*/ 0 h 12397"/>
              <a:gd name="connsiteX1" fmla="*/ 4368 w 4368"/>
              <a:gd name="connsiteY1" fmla="*/ 4447 h 12397"/>
              <a:gd name="connsiteX2" fmla="*/ 204 w 4368"/>
              <a:gd name="connsiteY2" fmla="*/ 12397 h 12397"/>
              <a:gd name="connsiteX3" fmla="*/ 0 w 4368"/>
              <a:gd name="connsiteY3" fmla="*/ 0 h 12397"/>
              <a:gd name="connsiteX0" fmla="*/ 0 w 9029"/>
              <a:gd name="connsiteY0" fmla="*/ 0 h 10000"/>
              <a:gd name="connsiteX1" fmla="*/ 9029 w 9029"/>
              <a:gd name="connsiteY1" fmla="*/ 526 h 10000"/>
              <a:gd name="connsiteX2" fmla="*/ 467 w 9029"/>
              <a:gd name="connsiteY2" fmla="*/ 10000 h 10000"/>
              <a:gd name="connsiteX3" fmla="*/ 0 w 9029"/>
              <a:gd name="connsiteY3" fmla="*/ 0 h 10000"/>
              <a:gd name="connsiteX0" fmla="*/ 0 w 11571"/>
              <a:gd name="connsiteY0" fmla="*/ 0 h 8527"/>
              <a:gd name="connsiteX1" fmla="*/ 10000 w 11571"/>
              <a:gd name="connsiteY1" fmla="*/ 526 h 8527"/>
              <a:gd name="connsiteX2" fmla="*/ 11571 w 11571"/>
              <a:gd name="connsiteY2" fmla="*/ 8527 h 8527"/>
              <a:gd name="connsiteX3" fmla="*/ 0 w 11571"/>
              <a:gd name="connsiteY3" fmla="*/ 0 h 8527"/>
              <a:gd name="connsiteX0" fmla="*/ 0 w 10000"/>
              <a:gd name="connsiteY0" fmla="*/ 0 h 10000"/>
              <a:gd name="connsiteX1" fmla="*/ 8642 w 10000"/>
              <a:gd name="connsiteY1" fmla="*/ 617 h 10000"/>
              <a:gd name="connsiteX2" fmla="*/ 10000 w 10000"/>
              <a:gd name="connsiteY2" fmla="*/ 10000 h 10000"/>
              <a:gd name="connsiteX3" fmla="*/ 0 w 10000"/>
              <a:gd name="connsiteY3" fmla="*/ 0 h 10000"/>
              <a:gd name="connsiteX0" fmla="*/ 0 w 10000"/>
              <a:gd name="connsiteY0" fmla="*/ 0 h 10000"/>
              <a:gd name="connsiteX1" fmla="*/ 8642 w 10000"/>
              <a:gd name="connsiteY1" fmla="*/ 617 h 10000"/>
              <a:gd name="connsiteX2" fmla="*/ 10000 w 10000"/>
              <a:gd name="connsiteY2" fmla="*/ 10000 h 10000"/>
              <a:gd name="connsiteX3" fmla="*/ 0 w 10000"/>
              <a:gd name="connsiteY3" fmla="*/ 0 h 10000"/>
              <a:gd name="connsiteX0" fmla="*/ 0 w 10258"/>
              <a:gd name="connsiteY0" fmla="*/ 0 h 10216"/>
              <a:gd name="connsiteX1" fmla="*/ 8900 w 10258"/>
              <a:gd name="connsiteY1" fmla="*/ 833 h 10216"/>
              <a:gd name="connsiteX2" fmla="*/ 10258 w 10258"/>
              <a:gd name="connsiteY2" fmla="*/ 10216 h 10216"/>
              <a:gd name="connsiteX3" fmla="*/ 0 w 10258"/>
              <a:gd name="connsiteY3" fmla="*/ 0 h 10216"/>
              <a:gd name="connsiteX0" fmla="*/ 0 w 9845"/>
              <a:gd name="connsiteY0" fmla="*/ 0 h 9892"/>
              <a:gd name="connsiteX1" fmla="*/ 8900 w 9845"/>
              <a:gd name="connsiteY1" fmla="*/ 833 h 9892"/>
              <a:gd name="connsiteX2" fmla="*/ 9845 w 9845"/>
              <a:gd name="connsiteY2" fmla="*/ 9892 h 9892"/>
              <a:gd name="connsiteX3" fmla="*/ 0 w 9845"/>
              <a:gd name="connsiteY3" fmla="*/ 0 h 9892"/>
              <a:gd name="connsiteX0" fmla="*/ 0 w 13079"/>
              <a:gd name="connsiteY0" fmla="*/ 0 h 10000"/>
              <a:gd name="connsiteX1" fmla="*/ 13079 w 13079"/>
              <a:gd name="connsiteY1" fmla="*/ 6926 h 10000"/>
              <a:gd name="connsiteX2" fmla="*/ 10000 w 13079"/>
              <a:gd name="connsiteY2" fmla="*/ 10000 h 10000"/>
              <a:gd name="connsiteX3" fmla="*/ 0 w 13079"/>
              <a:gd name="connsiteY3" fmla="*/ 0 h 10000"/>
              <a:gd name="connsiteX0" fmla="*/ 0 w 10247"/>
              <a:gd name="connsiteY0" fmla="*/ 0 h 10000"/>
              <a:gd name="connsiteX1" fmla="*/ 10247 w 10247"/>
              <a:gd name="connsiteY1" fmla="*/ 2724 h 10000"/>
              <a:gd name="connsiteX2" fmla="*/ 10000 w 10247"/>
              <a:gd name="connsiteY2" fmla="*/ 10000 h 10000"/>
              <a:gd name="connsiteX3" fmla="*/ 0 w 10247"/>
              <a:gd name="connsiteY3" fmla="*/ 0 h 10000"/>
              <a:gd name="connsiteX0" fmla="*/ 0 w 14758"/>
              <a:gd name="connsiteY0" fmla="*/ 0 h 10000"/>
              <a:gd name="connsiteX1" fmla="*/ 14758 w 14758"/>
              <a:gd name="connsiteY1" fmla="*/ 4170 h 10000"/>
              <a:gd name="connsiteX2" fmla="*/ 10000 w 14758"/>
              <a:gd name="connsiteY2" fmla="*/ 10000 h 10000"/>
              <a:gd name="connsiteX3" fmla="*/ 0 w 14758"/>
              <a:gd name="connsiteY3" fmla="*/ 0 h 10000"/>
              <a:gd name="connsiteX0" fmla="*/ 0 w 14758"/>
              <a:gd name="connsiteY0" fmla="*/ 0 h 10000"/>
              <a:gd name="connsiteX1" fmla="*/ 14758 w 14758"/>
              <a:gd name="connsiteY1" fmla="*/ 4170 h 10000"/>
              <a:gd name="connsiteX2" fmla="*/ 10000 w 14758"/>
              <a:gd name="connsiteY2" fmla="*/ 10000 h 10000"/>
              <a:gd name="connsiteX3" fmla="*/ 0 w 14758"/>
              <a:gd name="connsiteY3" fmla="*/ 0 h 10000"/>
              <a:gd name="connsiteX0" fmla="*/ 0 w 14758"/>
              <a:gd name="connsiteY0" fmla="*/ 0 h 10000"/>
              <a:gd name="connsiteX1" fmla="*/ 14758 w 14758"/>
              <a:gd name="connsiteY1" fmla="*/ 4170 h 10000"/>
              <a:gd name="connsiteX2" fmla="*/ 10000 w 14758"/>
              <a:gd name="connsiteY2" fmla="*/ 10000 h 10000"/>
              <a:gd name="connsiteX3" fmla="*/ 0 w 14758"/>
              <a:gd name="connsiteY3" fmla="*/ 0 h 10000"/>
              <a:gd name="connsiteX0" fmla="*/ 0 w 19793"/>
              <a:gd name="connsiteY0" fmla="*/ 2924 h 5830"/>
              <a:gd name="connsiteX1" fmla="*/ 19793 w 19793"/>
              <a:gd name="connsiteY1" fmla="*/ 0 h 5830"/>
              <a:gd name="connsiteX2" fmla="*/ 15035 w 19793"/>
              <a:gd name="connsiteY2" fmla="*/ 5830 h 5830"/>
              <a:gd name="connsiteX3" fmla="*/ 0 w 19793"/>
              <a:gd name="connsiteY3" fmla="*/ 2924 h 5830"/>
              <a:gd name="connsiteX0" fmla="*/ 0 w 10000"/>
              <a:gd name="connsiteY0" fmla="*/ 5015 h 9532"/>
              <a:gd name="connsiteX1" fmla="*/ 10000 w 10000"/>
              <a:gd name="connsiteY1" fmla="*/ 0 h 9532"/>
              <a:gd name="connsiteX2" fmla="*/ 5688 w 10000"/>
              <a:gd name="connsiteY2" fmla="*/ 9532 h 9532"/>
              <a:gd name="connsiteX3" fmla="*/ 0 w 10000"/>
              <a:gd name="connsiteY3" fmla="*/ 5015 h 9532"/>
              <a:gd name="connsiteX0" fmla="*/ 0 w 10053"/>
              <a:gd name="connsiteY0" fmla="*/ 5212 h 9951"/>
              <a:gd name="connsiteX1" fmla="*/ 10053 w 10053"/>
              <a:gd name="connsiteY1" fmla="*/ 0 h 9951"/>
              <a:gd name="connsiteX2" fmla="*/ 5688 w 10053"/>
              <a:gd name="connsiteY2" fmla="*/ 9951 h 9951"/>
              <a:gd name="connsiteX3" fmla="*/ 0 w 10053"/>
              <a:gd name="connsiteY3" fmla="*/ 5212 h 9951"/>
              <a:gd name="connsiteX0" fmla="*/ 1379 w 11379"/>
              <a:gd name="connsiteY0" fmla="*/ 5238 h 10194"/>
              <a:gd name="connsiteX1" fmla="*/ 11379 w 11379"/>
              <a:gd name="connsiteY1" fmla="*/ 0 h 10194"/>
              <a:gd name="connsiteX2" fmla="*/ 7037 w 11379"/>
              <a:gd name="connsiteY2" fmla="*/ 10000 h 10194"/>
              <a:gd name="connsiteX3" fmla="*/ 0 w 11379"/>
              <a:gd name="connsiteY3" fmla="*/ 9958 h 10194"/>
              <a:gd name="connsiteX4" fmla="*/ 1379 w 11379"/>
              <a:gd name="connsiteY4" fmla="*/ 5238 h 10194"/>
              <a:gd name="connsiteX0" fmla="*/ 1379 w 11379"/>
              <a:gd name="connsiteY0" fmla="*/ 5238 h 10000"/>
              <a:gd name="connsiteX1" fmla="*/ 11379 w 11379"/>
              <a:gd name="connsiteY1" fmla="*/ 0 h 10000"/>
              <a:gd name="connsiteX2" fmla="*/ 7037 w 11379"/>
              <a:gd name="connsiteY2" fmla="*/ 10000 h 10000"/>
              <a:gd name="connsiteX3" fmla="*/ 0 w 11379"/>
              <a:gd name="connsiteY3" fmla="*/ 9958 h 10000"/>
              <a:gd name="connsiteX4" fmla="*/ 1379 w 11379"/>
              <a:gd name="connsiteY4" fmla="*/ 5238 h 10000"/>
              <a:gd name="connsiteX0" fmla="*/ 1379 w 11379"/>
              <a:gd name="connsiteY0" fmla="*/ 5238 h 10000"/>
              <a:gd name="connsiteX1" fmla="*/ 11379 w 11379"/>
              <a:gd name="connsiteY1" fmla="*/ 0 h 10000"/>
              <a:gd name="connsiteX2" fmla="*/ 7037 w 11379"/>
              <a:gd name="connsiteY2" fmla="*/ 10000 h 10000"/>
              <a:gd name="connsiteX3" fmla="*/ 0 w 11379"/>
              <a:gd name="connsiteY3" fmla="*/ 9958 h 10000"/>
              <a:gd name="connsiteX4" fmla="*/ 1379 w 11379"/>
              <a:gd name="connsiteY4" fmla="*/ 5238 h 10000"/>
              <a:gd name="connsiteX0" fmla="*/ 0 w 13506"/>
              <a:gd name="connsiteY0" fmla="*/ 7014 h 10000"/>
              <a:gd name="connsiteX1" fmla="*/ 13506 w 13506"/>
              <a:gd name="connsiteY1" fmla="*/ 0 h 10000"/>
              <a:gd name="connsiteX2" fmla="*/ 9164 w 13506"/>
              <a:gd name="connsiteY2" fmla="*/ 10000 h 10000"/>
              <a:gd name="connsiteX3" fmla="*/ 2127 w 13506"/>
              <a:gd name="connsiteY3" fmla="*/ 9958 h 10000"/>
              <a:gd name="connsiteX4" fmla="*/ 0 w 13506"/>
              <a:gd name="connsiteY4" fmla="*/ 7014 h 10000"/>
              <a:gd name="connsiteX0" fmla="*/ 0 w 13506"/>
              <a:gd name="connsiteY0" fmla="*/ 6984 h 10000"/>
              <a:gd name="connsiteX1" fmla="*/ 13506 w 13506"/>
              <a:gd name="connsiteY1" fmla="*/ 0 h 10000"/>
              <a:gd name="connsiteX2" fmla="*/ 9164 w 13506"/>
              <a:gd name="connsiteY2" fmla="*/ 10000 h 10000"/>
              <a:gd name="connsiteX3" fmla="*/ 2127 w 13506"/>
              <a:gd name="connsiteY3" fmla="*/ 9958 h 10000"/>
              <a:gd name="connsiteX4" fmla="*/ 0 w 13506"/>
              <a:gd name="connsiteY4" fmla="*/ 6984 h 10000"/>
              <a:gd name="connsiteX0" fmla="*/ 0 w 13506"/>
              <a:gd name="connsiteY0" fmla="*/ 6984 h 9958"/>
              <a:gd name="connsiteX1" fmla="*/ 13506 w 13506"/>
              <a:gd name="connsiteY1" fmla="*/ 0 h 9958"/>
              <a:gd name="connsiteX2" fmla="*/ 9142 w 13506"/>
              <a:gd name="connsiteY2" fmla="*/ 9954 h 9958"/>
              <a:gd name="connsiteX3" fmla="*/ 2127 w 13506"/>
              <a:gd name="connsiteY3" fmla="*/ 9958 h 9958"/>
              <a:gd name="connsiteX4" fmla="*/ 0 w 13506"/>
              <a:gd name="connsiteY4" fmla="*/ 6984 h 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6" h="9958">
                <a:moveTo>
                  <a:pt x="0" y="6984"/>
                </a:moveTo>
                <a:lnTo>
                  <a:pt x="13506" y="0"/>
                </a:lnTo>
                <a:lnTo>
                  <a:pt x="9142" y="9954"/>
                </a:lnTo>
                <a:lnTo>
                  <a:pt x="2127" y="9958"/>
                </a:lnTo>
                <a:lnTo>
                  <a:pt x="0" y="6984"/>
                </a:lnTo>
                <a:close/>
              </a:path>
            </a:pathLst>
          </a:custGeom>
          <a:gradFill flip="none" rotWithShape="1">
            <a:gsLst>
              <a:gs pos="0">
                <a:schemeClr val="bg2"/>
              </a:gs>
              <a:gs pos="13000">
                <a:schemeClr val="bg2"/>
              </a:gs>
              <a:gs pos="100000">
                <a:schemeClr val="bg2">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9" name="Text Placeholder 6"/>
          <p:cNvSpPr>
            <a:spLocks noGrp="1"/>
          </p:cNvSpPr>
          <p:nvPr>
            <p:ph type="body" sz="quarter" idx="25"/>
          </p:nvPr>
        </p:nvSpPr>
        <p:spPr>
          <a:xfrm>
            <a:off x="559766" y="410804"/>
            <a:ext cx="6006940" cy="202702"/>
          </a:xfrm>
        </p:spPr>
        <p:txBody>
          <a:bodyPr lIns="18000" anchor="t" anchorCtr="0">
            <a:normAutofit/>
          </a:bodyPr>
          <a:lstStyle>
            <a:lvl1pPr marL="0" indent="0">
              <a:buNone/>
              <a:defRPr sz="1000" cap="none" baseline="0">
                <a:solidFill>
                  <a:schemeClr val="tx1"/>
                </a:solidFill>
              </a:defRPr>
            </a:lvl1pPr>
          </a:lstStyle>
          <a:p>
            <a:pPr lvl="0"/>
            <a:r>
              <a:rPr lang="en-GB" dirty="0"/>
              <a:t>Click to edit Master text styles</a:t>
            </a:r>
          </a:p>
        </p:txBody>
      </p:sp>
      <p:sp>
        <p:nvSpPr>
          <p:cNvPr id="20" name="Title 1"/>
          <p:cNvSpPr>
            <a:spLocks noGrp="1"/>
          </p:cNvSpPr>
          <p:nvPr>
            <p:ph type="title"/>
          </p:nvPr>
        </p:nvSpPr>
        <p:spPr>
          <a:xfrm>
            <a:off x="559766" y="613506"/>
            <a:ext cx="6006940" cy="3536102"/>
          </a:xfrm>
        </p:spPr>
        <p:txBody>
          <a:bodyPr/>
          <a:lstStyle/>
          <a:p>
            <a:r>
              <a:rPr lang="en-GB" dirty="0"/>
              <a:t>Click to edit Master title style</a:t>
            </a:r>
          </a:p>
        </p:txBody>
      </p:sp>
      <p:cxnSp>
        <p:nvCxnSpPr>
          <p:cNvPr id="27" name="Straight Connector 26"/>
          <p:cNvCxnSpPr/>
          <p:nvPr userDrawn="1"/>
        </p:nvCxnSpPr>
        <p:spPr>
          <a:xfrm>
            <a:off x="858801" y="6196481"/>
            <a:ext cx="0" cy="221581"/>
          </a:xfrm>
          <a:prstGeom prst="line">
            <a:avLst/>
          </a:prstGeom>
          <a:ln w="3175">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 name="Picture Placeholder 9"/>
          <p:cNvSpPr>
            <a:spLocks noGrp="1"/>
          </p:cNvSpPr>
          <p:nvPr>
            <p:ph type="pic" sz="quarter" idx="17" hasCustomPrompt="1"/>
          </p:nvPr>
        </p:nvSpPr>
        <p:spPr>
          <a:xfrm>
            <a:off x="4816290" y="-981"/>
            <a:ext cx="7383436" cy="6655109"/>
          </a:xfrm>
          <a:custGeom>
            <a:avLst/>
            <a:gdLst>
              <a:gd name="connsiteX0" fmla="*/ 0 w 1879833"/>
              <a:gd name="connsiteY0" fmla="*/ 0 h 2823923"/>
              <a:gd name="connsiteX1" fmla="*/ 1879833 w 1879833"/>
              <a:gd name="connsiteY1" fmla="*/ 0 h 2823923"/>
              <a:gd name="connsiteX2" fmla="*/ 1879833 w 1879833"/>
              <a:gd name="connsiteY2" fmla="*/ 2823923 h 2823923"/>
              <a:gd name="connsiteX3" fmla="*/ 0 w 1879833"/>
              <a:gd name="connsiteY3" fmla="*/ 2823923 h 2823923"/>
              <a:gd name="connsiteX4" fmla="*/ 0 w 1879833"/>
              <a:gd name="connsiteY4" fmla="*/ 0 h 2823923"/>
              <a:gd name="connsiteX0" fmla="*/ 769717 w 2649550"/>
              <a:gd name="connsiteY0" fmla="*/ 0 h 4357568"/>
              <a:gd name="connsiteX1" fmla="*/ 2649550 w 2649550"/>
              <a:gd name="connsiteY1" fmla="*/ 0 h 4357568"/>
              <a:gd name="connsiteX2" fmla="*/ 2649550 w 2649550"/>
              <a:gd name="connsiteY2" fmla="*/ 2823923 h 4357568"/>
              <a:gd name="connsiteX3" fmla="*/ 0 w 2649550"/>
              <a:gd name="connsiteY3" fmla="*/ 4357568 h 4357568"/>
              <a:gd name="connsiteX4" fmla="*/ 769717 w 2649550"/>
              <a:gd name="connsiteY4" fmla="*/ 0 h 4357568"/>
              <a:gd name="connsiteX0" fmla="*/ 839165 w 2718998"/>
              <a:gd name="connsiteY0" fmla="*/ 0 h 4531189"/>
              <a:gd name="connsiteX1" fmla="*/ 2718998 w 2718998"/>
              <a:gd name="connsiteY1" fmla="*/ 0 h 4531189"/>
              <a:gd name="connsiteX2" fmla="*/ 2718998 w 2718998"/>
              <a:gd name="connsiteY2" fmla="*/ 2823923 h 4531189"/>
              <a:gd name="connsiteX3" fmla="*/ 0 w 2718998"/>
              <a:gd name="connsiteY3" fmla="*/ 4531189 h 4531189"/>
              <a:gd name="connsiteX4" fmla="*/ 839165 w 2718998"/>
              <a:gd name="connsiteY4" fmla="*/ 0 h 4531189"/>
              <a:gd name="connsiteX0" fmla="*/ 2883844 w 4763677"/>
              <a:gd name="connsiteY0" fmla="*/ 0 h 5162497"/>
              <a:gd name="connsiteX1" fmla="*/ 4763677 w 4763677"/>
              <a:gd name="connsiteY1" fmla="*/ 0 h 5162497"/>
              <a:gd name="connsiteX2" fmla="*/ 4763677 w 4763677"/>
              <a:gd name="connsiteY2" fmla="*/ 2823923 h 5162497"/>
              <a:gd name="connsiteX3" fmla="*/ 0 w 4763677"/>
              <a:gd name="connsiteY3" fmla="*/ 5162497 h 5162497"/>
              <a:gd name="connsiteX4" fmla="*/ 2883844 w 4763677"/>
              <a:gd name="connsiteY4" fmla="*/ 0 h 5162497"/>
              <a:gd name="connsiteX0" fmla="*/ 1703661 w 4763677"/>
              <a:gd name="connsiteY0" fmla="*/ 0 h 5162497"/>
              <a:gd name="connsiteX1" fmla="*/ 4763677 w 4763677"/>
              <a:gd name="connsiteY1" fmla="*/ 0 h 5162497"/>
              <a:gd name="connsiteX2" fmla="*/ 4763677 w 4763677"/>
              <a:gd name="connsiteY2" fmla="*/ 2823923 h 5162497"/>
              <a:gd name="connsiteX3" fmla="*/ 0 w 4763677"/>
              <a:gd name="connsiteY3" fmla="*/ 5162497 h 5162497"/>
              <a:gd name="connsiteX4" fmla="*/ 1703661 w 4763677"/>
              <a:gd name="connsiteY4" fmla="*/ 0 h 5162497"/>
              <a:gd name="connsiteX0" fmla="*/ 1703661 w 4773391"/>
              <a:gd name="connsiteY0" fmla="*/ 0 h 5162497"/>
              <a:gd name="connsiteX1" fmla="*/ 4763677 w 4773391"/>
              <a:gd name="connsiteY1" fmla="*/ 0 h 5162497"/>
              <a:gd name="connsiteX2" fmla="*/ 4773391 w 4773391"/>
              <a:gd name="connsiteY2" fmla="*/ 1130320 h 5162497"/>
              <a:gd name="connsiteX3" fmla="*/ 0 w 4773391"/>
              <a:gd name="connsiteY3" fmla="*/ 5162497 h 5162497"/>
              <a:gd name="connsiteX4" fmla="*/ 1703661 w 4773391"/>
              <a:gd name="connsiteY4" fmla="*/ 0 h 5162497"/>
              <a:gd name="connsiteX0" fmla="*/ 1703661 w 4768535"/>
              <a:gd name="connsiteY0" fmla="*/ 0 h 5162497"/>
              <a:gd name="connsiteX1" fmla="*/ 4763677 w 4768535"/>
              <a:gd name="connsiteY1" fmla="*/ 0 h 5162497"/>
              <a:gd name="connsiteX2" fmla="*/ 4768535 w 4768535"/>
              <a:gd name="connsiteY2" fmla="*/ 3631268 h 5162497"/>
              <a:gd name="connsiteX3" fmla="*/ 0 w 4768535"/>
              <a:gd name="connsiteY3" fmla="*/ 5162497 h 5162497"/>
              <a:gd name="connsiteX4" fmla="*/ 1703661 w 4768535"/>
              <a:gd name="connsiteY4" fmla="*/ 0 h 5162497"/>
              <a:gd name="connsiteX0" fmla="*/ 1703661 w 4768535"/>
              <a:gd name="connsiteY0" fmla="*/ 0 h 5162497"/>
              <a:gd name="connsiteX1" fmla="*/ 2641291 w 4768535"/>
              <a:gd name="connsiteY1" fmla="*/ 0 h 5162497"/>
              <a:gd name="connsiteX2" fmla="*/ 4768535 w 4768535"/>
              <a:gd name="connsiteY2" fmla="*/ 3631268 h 5162497"/>
              <a:gd name="connsiteX3" fmla="*/ 0 w 4768535"/>
              <a:gd name="connsiteY3" fmla="*/ 5162497 h 5162497"/>
              <a:gd name="connsiteX4" fmla="*/ 1703661 w 4768535"/>
              <a:gd name="connsiteY4" fmla="*/ 0 h 5162497"/>
              <a:gd name="connsiteX0" fmla="*/ 1703661 w 4768535"/>
              <a:gd name="connsiteY0" fmla="*/ 0 h 5162497"/>
              <a:gd name="connsiteX1" fmla="*/ 2641291 w 4768535"/>
              <a:gd name="connsiteY1" fmla="*/ 0 h 5162497"/>
              <a:gd name="connsiteX2" fmla="*/ 4768535 w 4768535"/>
              <a:gd name="connsiteY2" fmla="*/ 3631268 h 5162497"/>
              <a:gd name="connsiteX3" fmla="*/ 0 w 4768535"/>
              <a:gd name="connsiteY3" fmla="*/ 5162497 h 5162497"/>
              <a:gd name="connsiteX4" fmla="*/ 1703661 w 4768535"/>
              <a:gd name="connsiteY4" fmla="*/ 0 h 5162497"/>
              <a:gd name="connsiteX0" fmla="*/ 1703661 w 4768535"/>
              <a:gd name="connsiteY0" fmla="*/ 0 h 5162497"/>
              <a:gd name="connsiteX1" fmla="*/ 2641291 w 4768535"/>
              <a:gd name="connsiteY1" fmla="*/ 0 h 5162497"/>
              <a:gd name="connsiteX2" fmla="*/ 4768535 w 4768535"/>
              <a:gd name="connsiteY2" fmla="*/ 3631268 h 5162497"/>
              <a:gd name="connsiteX3" fmla="*/ 0 w 4768535"/>
              <a:gd name="connsiteY3" fmla="*/ 5162497 h 5162497"/>
              <a:gd name="connsiteX4" fmla="*/ 1703661 w 4768535"/>
              <a:gd name="connsiteY4" fmla="*/ 0 h 5162497"/>
              <a:gd name="connsiteX0" fmla="*/ 1703661 w 4768535"/>
              <a:gd name="connsiteY0" fmla="*/ 0 h 5162497"/>
              <a:gd name="connsiteX1" fmla="*/ 3243524 w 4768535"/>
              <a:gd name="connsiteY1" fmla="*/ 0 h 5162497"/>
              <a:gd name="connsiteX2" fmla="*/ 4768535 w 4768535"/>
              <a:gd name="connsiteY2" fmla="*/ 3631268 h 5162497"/>
              <a:gd name="connsiteX3" fmla="*/ 0 w 4768535"/>
              <a:gd name="connsiteY3" fmla="*/ 5162497 h 5162497"/>
              <a:gd name="connsiteX4" fmla="*/ 1703661 w 4768535"/>
              <a:gd name="connsiteY4" fmla="*/ 0 h 5162497"/>
              <a:gd name="connsiteX0" fmla="*/ 722604 w 3787478"/>
              <a:gd name="connsiteY0" fmla="*/ 0 h 4950038"/>
              <a:gd name="connsiteX1" fmla="*/ 2262467 w 3787478"/>
              <a:gd name="connsiteY1" fmla="*/ 0 h 4950038"/>
              <a:gd name="connsiteX2" fmla="*/ 3787478 w 3787478"/>
              <a:gd name="connsiteY2" fmla="*/ 3631268 h 4950038"/>
              <a:gd name="connsiteX3" fmla="*/ 0 w 3787478"/>
              <a:gd name="connsiteY3" fmla="*/ 4950038 h 4950038"/>
              <a:gd name="connsiteX4" fmla="*/ 722604 w 3787478"/>
              <a:gd name="connsiteY4" fmla="*/ 0 h 4950038"/>
              <a:gd name="connsiteX0" fmla="*/ 1761942 w 3787478"/>
              <a:gd name="connsiteY0" fmla="*/ 0 h 4950038"/>
              <a:gd name="connsiteX1" fmla="*/ 2262467 w 3787478"/>
              <a:gd name="connsiteY1" fmla="*/ 0 h 4950038"/>
              <a:gd name="connsiteX2" fmla="*/ 3787478 w 3787478"/>
              <a:gd name="connsiteY2" fmla="*/ 3631268 h 4950038"/>
              <a:gd name="connsiteX3" fmla="*/ 0 w 3787478"/>
              <a:gd name="connsiteY3" fmla="*/ 4950038 h 4950038"/>
              <a:gd name="connsiteX4" fmla="*/ 1761942 w 3787478"/>
              <a:gd name="connsiteY4" fmla="*/ 0 h 4950038"/>
              <a:gd name="connsiteX0" fmla="*/ 2621581 w 4647117"/>
              <a:gd name="connsiteY0" fmla="*/ 0 h 5235340"/>
              <a:gd name="connsiteX1" fmla="*/ 3122106 w 4647117"/>
              <a:gd name="connsiteY1" fmla="*/ 0 h 5235340"/>
              <a:gd name="connsiteX2" fmla="*/ 4647117 w 4647117"/>
              <a:gd name="connsiteY2" fmla="*/ 3631268 h 5235340"/>
              <a:gd name="connsiteX3" fmla="*/ 0 w 4647117"/>
              <a:gd name="connsiteY3" fmla="*/ 5235340 h 5235340"/>
              <a:gd name="connsiteX4" fmla="*/ 2621581 w 4647117"/>
              <a:gd name="connsiteY4" fmla="*/ 0 h 523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7117" h="5235340">
                <a:moveTo>
                  <a:pt x="2621581" y="0"/>
                </a:moveTo>
                <a:lnTo>
                  <a:pt x="3122106" y="0"/>
                </a:lnTo>
                <a:lnTo>
                  <a:pt x="4647117" y="3631268"/>
                </a:lnTo>
                <a:lnTo>
                  <a:pt x="0" y="5235340"/>
                </a:lnTo>
                <a:lnTo>
                  <a:pt x="2621581" y="0"/>
                </a:lnTo>
                <a:close/>
              </a:path>
            </a:pathLst>
          </a:custGeom>
          <a:blipFill>
            <a:blip r:embed="rId2" cstate="print"/>
            <a:stretch>
              <a:fillRect/>
            </a:stretch>
          </a:blipFill>
        </p:spPr>
        <p:txBody>
          <a:bodyPr lIns="2016000" tIns="3492000" rIns="2016000">
            <a:normAutofit/>
          </a:bodyPr>
          <a:lstStyle>
            <a:lvl1pPr marL="0" indent="0" algn="ctr">
              <a:buNone/>
              <a:defRPr sz="600" b="0" baseline="0">
                <a:solidFill>
                  <a:schemeClr val="accent3"/>
                </a:solidFill>
                <a:effectLst/>
              </a:defRPr>
            </a:lvl1pPr>
          </a:lstStyle>
          <a:p>
            <a:r>
              <a:rPr lang="en-GB" dirty="0"/>
              <a:t>ADD IMAGE BY CLICKING ICON</a:t>
            </a:r>
          </a:p>
        </p:txBody>
      </p:sp>
      <p:sp>
        <p:nvSpPr>
          <p:cNvPr id="13" name="Text Placeholder 6"/>
          <p:cNvSpPr>
            <a:spLocks noGrp="1"/>
          </p:cNvSpPr>
          <p:nvPr>
            <p:ph type="body" sz="quarter" idx="26" hasCustomPrompt="1"/>
          </p:nvPr>
        </p:nvSpPr>
        <p:spPr>
          <a:xfrm>
            <a:off x="559766" y="4775662"/>
            <a:ext cx="6006940" cy="253041"/>
          </a:xfrm>
        </p:spPr>
        <p:txBody>
          <a:bodyPr lIns="18000" anchor="t" anchorCtr="0">
            <a:noAutofit/>
          </a:bodyPr>
          <a:lstStyle>
            <a:lvl1pPr marL="0" indent="0">
              <a:buNone/>
              <a:defRPr sz="1400" cap="none" baseline="0">
                <a:solidFill>
                  <a:schemeClr val="tx2">
                    <a:lumMod val="50000"/>
                  </a:schemeClr>
                </a:solidFill>
              </a:defRPr>
            </a:lvl1pPr>
          </a:lstStyle>
          <a:p>
            <a:pPr lvl="0"/>
            <a:r>
              <a:rPr lang="en-GB" dirty="0"/>
              <a:t>Add name, Title, Department</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6800" y="6229099"/>
            <a:ext cx="873600" cy="197422"/>
          </a:xfrm>
          <a:prstGeom prst="rect">
            <a:avLst/>
          </a:prstGeom>
        </p:spPr>
      </p:pic>
    </p:spTree>
    <p:extLst>
      <p:ext uri="{BB962C8B-B14F-4D97-AF65-F5344CB8AC3E}">
        <p14:creationId xmlns:p14="http://schemas.microsoft.com/office/powerpoint/2010/main" val="21183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ey Background B">
    <p:bg>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14" name="Group 13"/>
          <p:cNvGrpSpPr/>
          <p:nvPr userDrawn="1"/>
        </p:nvGrpSpPr>
        <p:grpSpPr>
          <a:xfrm>
            <a:off x="10399842" y="1335"/>
            <a:ext cx="1792489" cy="1376053"/>
            <a:chOff x="4791807" y="-4456"/>
            <a:chExt cx="4352441" cy="4455028"/>
          </a:xfrm>
        </p:grpSpPr>
        <p:sp>
          <p:nvSpPr>
            <p:cNvPr id="15" name="Flowchart: Merge 5"/>
            <p:cNvSpPr/>
            <p:nvPr userDrawn="1"/>
          </p:nvSpPr>
          <p:spPr>
            <a:xfrm>
              <a:off x="6505029" y="2889677"/>
              <a:ext cx="2639219" cy="1560895"/>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4153"/>
                <a:gd name="connsiteY0" fmla="*/ 5845 h 14087"/>
                <a:gd name="connsiteX1" fmla="*/ 14153 w 14153"/>
                <a:gd name="connsiteY1" fmla="*/ 0 h 14087"/>
                <a:gd name="connsiteX2" fmla="*/ 6504 w 14153"/>
                <a:gd name="connsiteY2" fmla="*/ 14087 h 14087"/>
                <a:gd name="connsiteX3" fmla="*/ 0 w 14153"/>
                <a:gd name="connsiteY3" fmla="*/ 5845 h 14087"/>
                <a:gd name="connsiteX0" fmla="*/ 0 w 14153"/>
                <a:gd name="connsiteY0" fmla="*/ 5845 h 10237"/>
                <a:gd name="connsiteX1" fmla="*/ 14153 w 14153"/>
                <a:gd name="connsiteY1" fmla="*/ 0 h 10237"/>
                <a:gd name="connsiteX2" fmla="*/ 4802 w 14153"/>
                <a:gd name="connsiteY2" fmla="*/ 10237 h 10237"/>
                <a:gd name="connsiteX3" fmla="*/ 0 w 14153"/>
                <a:gd name="connsiteY3" fmla="*/ 5845 h 10237"/>
                <a:gd name="connsiteX0" fmla="*/ 0 w 14153"/>
                <a:gd name="connsiteY0" fmla="*/ 5845 h 7759"/>
                <a:gd name="connsiteX1" fmla="*/ 14153 w 14153"/>
                <a:gd name="connsiteY1" fmla="*/ 0 h 7759"/>
                <a:gd name="connsiteX2" fmla="*/ 7648 w 14153"/>
                <a:gd name="connsiteY2" fmla="*/ 7759 h 7759"/>
                <a:gd name="connsiteX3" fmla="*/ 0 w 14153"/>
                <a:gd name="connsiteY3" fmla="*/ 5845 h 7759"/>
                <a:gd name="connsiteX0" fmla="*/ 0 w 9067"/>
                <a:gd name="connsiteY0" fmla="*/ 5480 h 7947"/>
                <a:gd name="connsiteX1" fmla="*/ 9067 w 9067"/>
                <a:gd name="connsiteY1" fmla="*/ 0 h 7947"/>
                <a:gd name="connsiteX2" fmla="*/ 5404 w 9067"/>
                <a:gd name="connsiteY2" fmla="*/ 7947 h 7947"/>
                <a:gd name="connsiteX3" fmla="*/ 0 w 9067"/>
                <a:gd name="connsiteY3" fmla="*/ 5480 h 7947"/>
                <a:gd name="connsiteX0" fmla="*/ 0 w 9703"/>
                <a:gd name="connsiteY0" fmla="*/ 0 h 12578"/>
                <a:gd name="connsiteX1" fmla="*/ 9703 w 9703"/>
                <a:gd name="connsiteY1" fmla="*/ 2578 h 12578"/>
                <a:gd name="connsiteX2" fmla="*/ 5663 w 9703"/>
                <a:gd name="connsiteY2" fmla="*/ 12578 h 12578"/>
                <a:gd name="connsiteX3" fmla="*/ 0 w 9703"/>
                <a:gd name="connsiteY3" fmla="*/ 0 h 12578"/>
                <a:gd name="connsiteX0" fmla="*/ 0 w 4368"/>
                <a:gd name="connsiteY0" fmla="*/ 0 h 12397"/>
                <a:gd name="connsiteX1" fmla="*/ 4368 w 4368"/>
                <a:gd name="connsiteY1" fmla="*/ 4447 h 12397"/>
                <a:gd name="connsiteX2" fmla="*/ 204 w 4368"/>
                <a:gd name="connsiteY2" fmla="*/ 12397 h 12397"/>
                <a:gd name="connsiteX3" fmla="*/ 0 w 4368"/>
                <a:gd name="connsiteY3" fmla="*/ 0 h 12397"/>
                <a:gd name="connsiteX0" fmla="*/ 0 w 9029"/>
                <a:gd name="connsiteY0" fmla="*/ 0 h 10000"/>
                <a:gd name="connsiteX1" fmla="*/ 9029 w 9029"/>
                <a:gd name="connsiteY1" fmla="*/ 526 h 10000"/>
                <a:gd name="connsiteX2" fmla="*/ 467 w 9029"/>
                <a:gd name="connsiteY2" fmla="*/ 10000 h 10000"/>
                <a:gd name="connsiteX3" fmla="*/ 0 w 9029"/>
                <a:gd name="connsiteY3" fmla="*/ 0 h 10000"/>
                <a:gd name="connsiteX0" fmla="*/ 0 w 11571"/>
                <a:gd name="connsiteY0" fmla="*/ 0 h 8527"/>
                <a:gd name="connsiteX1" fmla="*/ 10000 w 11571"/>
                <a:gd name="connsiteY1" fmla="*/ 526 h 8527"/>
                <a:gd name="connsiteX2" fmla="*/ 11571 w 11571"/>
                <a:gd name="connsiteY2" fmla="*/ 8527 h 8527"/>
                <a:gd name="connsiteX3" fmla="*/ 0 w 11571"/>
                <a:gd name="connsiteY3" fmla="*/ 0 h 8527"/>
                <a:gd name="connsiteX0" fmla="*/ 0 w 10000"/>
                <a:gd name="connsiteY0" fmla="*/ 0 h 10000"/>
                <a:gd name="connsiteX1" fmla="*/ 8642 w 10000"/>
                <a:gd name="connsiteY1" fmla="*/ 617 h 10000"/>
                <a:gd name="connsiteX2" fmla="*/ 10000 w 10000"/>
                <a:gd name="connsiteY2" fmla="*/ 10000 h 10000"/>
                <a:gd name="connsiteX3" fmla="*/ 0 w 10000"/>
                <a:gd name="connsiteY3" fmla="*/ 0 h 10000"/>
                <a:gd name="connsiteX0" fmla="*/ 0 w 10000"/>
                <a:gd name="connsiteY0" fmla="*/ 0 h 10000"/>
                <a:gd name="connsiteX1" fmla="*/ 8642 w 10000"/>
                <a:gd name="connsiteY1" fmla="*/ 617 h 10000"/>
                <a:gd name="connsiteX2" fmla="*/ 10000 w 10000"/>
                <a:gd name="connsiteY2" fmla="*/ 10000 h 10000"/>
                <a:gd name="connsiteX3" fmla="*/ 0 w 10000"/>
                <a:gd name="connsiteY3" fmla="*/ 0 h 10000"/>
                <a:gd name="connsiteX0" fmla="*/ 0 w 10258"/>
                <a:gd name="connsiteY0" fmla="*/ 0 h 10216"/>
                <a:gd name="connsiteX1" fmla="*/ 8900 w 10258"/>
                <a:gd name="connsiteY1" fmla="*/ 833 h 10216"/>
                <a:gd name="connsiteX2" fmla="*/ 10258 w 10258"/>
                <a:gd name="connsiteY2" fmla="*/ 10216 h 10216"/>
                <a:gd name="connsiteX3" fmla="*/ 0 w 10258"/>
                <a:gd name="connsiteY3" fmla="*/ 0 h 10216"/>
                <a:gd name="connsiteX0" fmla="*/ 0 w 9845"/>
                <a:gd name="connsiteY0" fmla="*/ 0 h 9892"/>
                <a:gd name="connsiteX1" fmla="*/ 8900 w 9845"/>
                <a:gd name="connsiteY1" fmla="*/ 833 h 9892"/>
                <a:gd name="connsiteX2" fmla="*/ 9845 w 9845"/>
                <a:gd name="connsiteY2" fmla="*/ 9892 h 9892"/>
                <a:gd name="connsiteX3" fmla="*/ 0 w 9845"/>
                <a:gd name="connsiteY3" fmla="*/ 0 h 9892"/>
                <a:gd name="connsiteX0" fmla="*/ 0 w 13079"/>
                <a:gd name="connsiteY0" fmla="*/ 0 h 10000"/>
                <a:gd name="connsiteX1" fmla="*/ 13079 w 13079"/>
                <a:gd name="connsiteY1" fmla="*/ 6926 h 10000"/>
                <a:gd name="connsiteX2" fmla="*/ 10000 w 13079"/>
                <a:gd name="connsiteY2" fmla="*/ 10000 h 10000"/>
                <a:gd name="connsiteX3" fmla="*/ 0 w 13079"/>
                <a:gd name="connsiteY3" fmla="*/ 0 h 10000"/>
                <a:gd name="connsiteX0" fmla="*/ 0 w 10247"/>
                <a:gd name="connsiteY0" fmla="*/ 0 h 10000"/>
                <a:gd name="connsiteX1" fmla="*/ 10247 w 10247"/>
                <a:gd name="connsiteY1" fmla="*/ 2724 h 10000"/>
                <a:gd name="connsiteX2" fmla="*/ 10000 w 10247"/>
                <a:gd name="connsiteY2" fmla="*/ 10000 h 10000"/>
                <a:gd name="connsiteX3" fmla="*/ 0 w 10247"/>
                <a:gd name="connsiteY3" fmla="*/ 0 h 10000"/>
                <a:gd name="connsiteX0" fmla="*/ 0 w 14758"/>
                <a:gd name="connsiteY0" fmla="*/ 0 h 10000"/>
                <a:gd name="connsiteX1" fmla="*/ 14758 w 14758"/>
                <a:gd name="connsiteY1" fmla="*/ 4170 h 10000"/>
                <a:gd name="connsiteX2" fmla="*/ 10000 w 14758"/>
                <a:gd name="connsiteY2" fmla="*/ 10000 h 10000"/>
                <a:gd name="connsiteX3" fmla="*/ 0 w 14758"/>
                <a:gd name="connsiteY3" fmla="*/ 0 h 10000"/>
                <a:gd name="connsiteX0" fmla="*/ 0 w 14758"/>
                <a:gd name="connsiteY0" fmla="*/ 0 h 10000"/>
                <a:gd name="connsiteX1" fmla="*/ 14758 w 14758"/>
                <a:gd name="connsiteY1" fmla="*/ 4170 h 10000"/>
                <a:gd name="connsiteX2" fmla="*/ 10000 w 14758"/>
                <a:gd name="connsiteY2" fmla="*/ 10000 h 10000"/>
                <a:gd name="connsiteX3" fmla="*/ 0 w 14758"/>
                <a:gd name="connsiteY3" fmla="*/ 0 h 10000"/>
                <a:gd name="connsiteX0" fmla="*/ 0 w 14758"/>
                <a:gd name="connsiteY0" fmla="*/ 0 h 10000"/>
                <a:gd name="connsiteX1" fmla="*/ 14758 w 14758"/>
                <a:gd name="connsiteY1" fmla="*/ 4170 h 10000"/>
                <a:gd name="connsiteX2" fmla="*/ 10000 w 14758"/>
                <a:gd name="connsiteY2" fmla="*/ 10000 h 10000"/>
                <a:gd name="connsiteX3" fmla="*/ 0 w 14758"/>
                <a:gd name="connsiteY3" fmla="*/ 0 h 10000"/>
                <a:gd name="connsiteX0" fmla="*/ 0 w 19793"/>
                <a:gd name="connsiteY0" fmla="*/ 2924 h 5830"/>
                <a:gd name="connsiteX1" fmla="*/ 19793 w 19793"/>
                <a:gd name="connsiteY1" fmla="*/ 0 h 5830"/>
                <a:gd name="connsiteX2" fmla="*/ 15035 w 19793"/>
                <a:gd name="connsiteY2" fmla="*/ 5830 h 5830"/>
                <a:gd name="connsiteX3" fmla="*/ 0 w 19793"/>
                <a:gd name="connsiteY3" fmla="*/ 2924 h 5830"/>
                <a:gd name="connsiteX0" fmla="*/ 0 w 10000"/>
                <a:gd name="connsiteY0" fmla="*/ 5015 h 9532"/>
                <a:gd name="connsiteX1" fmla="*/ 10000 w 10000"/>
                <a:gd name="connsiteY1" fmla="*/ 0 h 9532"/>
                <a:gd name="connsiteX2" fmla="*/ 5688 w 10000"/>
                <a:gd name="connsiteY2" fmla="*/ 9532 h 9532"/>
                <a:gd name="connsiteX3" fmla="*/ 0 w 10000"/>
                <a:gd name="connsiteY3" fmla="*/ 5015 h 9532"/>
                <a:gd name="connsiteX0" fmla="*/ 0 w 10053"/>
                <a:gd name="connsiteY0" fmla="*/ 5212 h 9951"/>
                <a:gd name="connsiteX1" fmla="*/ 10053 w 10053"/>
                <a:gd name="connsiteY1" fmla="*/ 0 h 9951"/>
                <a:gd name="connsiteX2" fmla="*/ 5688 w 10053"/>
                <a:gd name="connsiteY2" fmla="*/ 9951 h 9951"/>
                <a:gd name="connsiteX3" fmla="*/ 0 w 10053"/>
                <a:gd name="connsiteY3" fmla="*/ 5212 h 9951"/>
                <a:gd name="connsiteX0" fmla="*/ 1379 w 11379"/>
                <a:gd name="connsiteY0" fmla="*/ 5238 h 10194"/>
                <a:gd name="connsiteX1" fmla="*/ 11379 w 11379"/>
                <a:gd name="connsiteY1" fmla="*/ 0 h 10194"/>
                <a:gd name="connsiteX2" fmla="*/ 7037 w 11379"/>
                <a:gd name="connsiteY2" fmla="*/ 10000 h 10194"/>
                <a:gd name="connsiteX3" fmla="*/ 0 w 11379"/>
                <a:gd name="connsiteY3" fmla="*/ 9958 h 10194"/>
                <a:gd name="connsiteX4" fmla="*/ 1379 w 11379"/>
                <a:gd name="connsiteY4" fmla="*/ 5238 h 10194"/>
                <a:gd name="connsiteX0" fmla="*/ 1379 w 11379"/>
                <a:gd name="connsiteY0" fmla="*/ 5238 h 10000"/>
                <a:gd name="connsiteX1" fmla="*/ 11379 w 11379"/>
                <a:gd name="connsiteY1" fmla="*/ 0 h 10000"/>
                <a:gd name="connsiteX2" fmla="*/ 7037 w 11379"/>
                <a:gd name="connsiteY2" fmla="*/ 10000 h 10000"/>
                <a:gd name="connsiteX3" fmla="*/ 0 w 11379"/>
                <a:gd name="connsiteY3" fmla="*/ 9958 h 10000"/>
                <a:gd name="connsiteX4" fmla="*/ 1379 w 11379"/>
                <a:gd name="connsiteY4" fmla="*/ 5238 h 10000"/>
                <a:gd name="connsiteX0" fmla="*/ 1379 w 11379"/>
                <a:gd name="connsiteY0" fmla="*/ 5238 h 10000"/>
                <a:gd name="connsiteX1" fmla="*/ 11379 w 11379"/>
                <a:gd name="connsiteY1" fmla="*/ 0 h 10000"/>
                <a:gd name="connsiteX2" fmla="*/ 7037 w 11379"/>
                <a:gd name="connsiteY2" fmla="*/ 10000 h 10000"/>
                <a:gd name="connsiteX3" fmla="*/ 0 w 11379"/>
                <a:gd name="connsiteY3" fmla="*/ 9958 h 10000"/>
                <a:gd name="connsiteX4" fmla="*/ 1379 w 11379"/>
                <a:gd name="connsiteY4" fmla="*/ 5238 h 10000"/>
                <a:gd name="connsiteX0" fmla="*/ 0 w 13506"/>
                <a:gd name="connsiteY0" fmla="*/ 7014 h 10000"/>
                <a:gd name="connsiteX1" fmla="*/ 13506 w 13506"/>
                <a:gd name="connsiteY1" fmla="*/ 0 h 10000"/>
                <a:gd name="connsiteX2" fmla="*/ 9164 w 13506"/>
                <a:gd name="connsiteY2" fmla="*/ 10000 h 10000"/>
                <a:gd name="connsiteX3" fmla="*/ 2127 w 13506"/>
                <a:gd name="connsiteY3" fmla="*/ 9958 h 10000"/>
                <a:gd name="connsiteX4" fmla="*/ 0 w 13506"/>
                <a:gd name="connsiteY4" fmla="*/ 7014 h 10000"/>
                <a:gd name="connsiteX0" fmla="*/ 0 w 15404"/>
                <a:gd name="connsiteY0" fmla="*/ 4843 h 7829"/>
                <a:gd name="connsiteX1" fmla="*/ 15404 w 15404"/>
                <a:gd name="connsiteY1" fmla="*/ 0 h 7829"/>
                <a:gd name="connsiteX2" fmla="*/ 9164 w 15404"/>
                <a:gd name="connsiteY2" fmla="*/ 7829 h 7829"/>
                <a:gd name="connsiteX3" fmla="*/ 2127 w 15404"/>
                <a:gd name="connsiteY3" fmla="*/ 7787 h 7829"/>
                <a:gd name="connsiteX4" fmla="*/ 0 w 15404"/>
                <a:gd name="connsiteY4" fmla="*/ 4843 h 7829"/>
                <a:gd name="connsiteX0" fmla="*/ 1511 w 8619"/>
                <a:gd name="connsiteY0" fmla="*/ 0 h 13834"/>
                <a:gd name="connsiteX1" fmla="*/ 8619 w 8619"/>
                <a:gd name="connsiteY1" fmla="*/ 3834 h 13834"/>
                <a:gd name="connsiteX2" fmla="*/ 4568 w 8619"/>
                <a:gd name="connsiteY2" fmla="*/ 13834 h 13834"/>
                <a:gd name="connsiteX3" fmla="*/ 0 w 8619"/>
                <a:gd name="connsiteY3" fmla="*/ 13780 h 13834"/>
                <a:gd name="connsiteX4" fmla="*/ 1511 w 8619"/>
                <a:gd name="connsiteY4" fmla="*/ 0 h 13834"/>
                <a:gd name="connsiteX0" fmla="*/ 1753 w 10000"/>
                <a:gd name="connsiteY0" fmla="*/ 0 h 26217"/>
                <a:gd name="connsiteX1" fmla="*/ 10000 w 10000"/>
                <a:gd name="connsiteY1" fmla="*/ 2771 h 26217"/>
                <a:gd name="connsiteX2" fmla="*/ 4704 w 10000"/>
                <a:gd name="connsiteY2" fmla="*/ 26217 h 26217"/>
                <a:gd name="connsiteX3" fmla="*/ 0 w 10000"/>
                <a:gd name="connsiteY3" fmla="*/ 9961 h 26217"/>
                <a:gd name="connsiteX4" fmla="*/ 1753 w 10000"/>
                <a:gd name="connsiteY4" fmla="*/ 0 h 26217"/>
                <a:gd name="connsiteX0" fmla="*/ 0 w 8247"/>
                <a:gd name="connsiteY0" fmla="*/ 0 h 26269"/>
                <a:gd name="connsiteX1" fmla="*/ 8247 w 8247"/>
                <a:gd name="connsiteY1" fmla="*/ 2771 h 26269"/>
                <a:gd name="connsiteX2" fmla="*/ 2951 w 8247"/>
                <a:gd name="connsiteY2" fmla="*/ 26217 h 26269"/>
                <a:gd name="connsiteX3" fmla="*/ 987 w 8247"/>
                <a:gd name="connsiteY3" fmla="*/ 26269 h 26269"/>
                <a:gd name="connsiteX4" fmla="*/ 0 w 8247"/>
                <a:gd name="connsiteY4" fmla="*/ 0 h 26269"/>
                <a:gd name="connsiteX0" fmla="*/ 0 w 11372"/>
                <a:gd name="connsiteY0" fmla="*/ 0 h 10139"/>
                <a:gd name="connsiteX1" fmla="*/ 11372 w 11372"/>
                <a:gd name="connsiteY1" fmla="*/ 1194 h 10139"/>
                <a:gd name="connsiteX2" fmla="*/ 4950 w 11372"/>
                <a:gd name="connsiteY2" fmla="*/ 10119 h 10139"/>
                <a:gd name="connsiteX3" fmla="*/ 2569 w 11372"/>
                <a:gd name="connsiteY3" fmla="*/ 10139 h 10139"/>
                <a:gd name="connsiteX4" fmla="*/ 0 w 11372"/>
                <a:gd name="connsiteY4" fmla="*/ 0 h 10139"/>
                <a:gd name="connsiteX0" fmla="*/ 0 w 7640"/>
                <a:gd name="connsiteY0" fmla="*/ 0 h 10139"/>
                <a:gd name="connsiteX1" fmla="*/ 7640 w 7640"/>
                <a:gd name="connsiteY1" fmla="*/ 795 h 10139"/>
                <a:gd name="connsiteX2" fmla="*/ 4950 w 7640"/>
                <a:gd name="connsiteY2" fmla="*/ 10119 h 10139"/>
                <a:gd name="connsiteX3" fmla="*/ 2569 w 7640"/>
                <a:gd name="connsiteY3" fmla="*/ 10139 h 10139"/>
                <a:gd name="connsiteX4" fmla="*/ 0 w 7640"/>
                <a:gd name="connsiteY4" fmla="*/ 0 h 10139"/>
                <a:gd name="connsiteX0" fmla="*/ 0 w 15578"/>
                <a:gd name="connsiteY0" fmla="*/ 0 h 10000"/>
                <a:gd name="connsiteX1" fmla="*/ 15578 w 15578"/>
                <a:gd name="connsiteY1" fmla="*/ 1280 h 10000"/>
                <a:gd name="connsiteX2" fmla="*/ 6479 w 15578"/>
                <a:gd name="connsiteY2" fmla="*/ 9980 h 10000"/>
                <a:gd name="connsiteX3" fmla="*/ 3363 w 15578"/>
                <a:gd name="connsiteY3" fmla="*/ 10000 h 10000"/>
                <a:gd name="connsiteX4" fmla="*/ 0 w 15578"/>
                <a:gd name="connsiteY4" fmla="*/ 0 h 10000"/>
                <a:gd name="connsiteX0" fmla="*/ 292 w 12215"/>
                <a:gd name="connsiteY0" fmla="*/ 0 h 9692"/>
                <a:gd name="connsiteX1" fmla="*/ 12215 w 12215"/>
                <a:gd name="connsiteY1" fmla="*/ 972 h 9692"/>
                <a:gd name="connsiteX2" fmla="*/ 3116 w 12215"/>
                <a:gd name="connsiteY2" fmla="*/ 9672 h 9692"/>
                <a:gd name="connsiteX3" fmla="*/ 0 w 12215"/>
                <a:gd name="connsiteY3" fmla="*/ 9692 h 9692"/>
                <a:gd name="connsiteX4" fmla="*/ 292 w 12215"/>
                <a:gd name="connsiteY4" fmla="*/ 0 h 9692"/>
                <a:gd name="connsiteX0" fmla="*/ 239 w 13508"/>
                <a:gd name="connsiteY0" fmla="*/ 0 h 10000"/>
                <a:gd name="connsiteX1" fmla="*/ 13508 w 13508"/>
                <a:gd name="connsiteY1" fmla="*/ 1374 h 10000"/>
                <a:gd name="connsiteX2" fmla="*/ 2551 w 13508"/>
                <a:gd name="connsiteY2" fmla="*/ 9979 h 10000"/>
                <a:gd name="connsiteX3" fmla="*/ 0 w 13508"/>
                <a:gd name="connsiteY3" fmla="*/ 10000 h 10000"/>
                <a:gd name="connsiteX4" fmla="*/ 239 w 13508"/>
                <a:gd name="connsiteY4" fmla="*/ 0 h 10000"/>
                <a:gd name="connsiteX0" fmla="*/ 239 w 13508"/>
                <a:gd name="connsiteY0" fmla="*/ 0 h 10000"/>
                <a:gd name="connsiteX1" fmla="*/ 13508 w 13508"/>
                <a:gd name="connsiteY1" fmla="*/ 1374 h 10000"/>
                <a:gd name="connsiteX2" fmla="*/ 6782 w 13508"/>
                <a:gd name="connsiteY2" fmla="*/ 9997 h 10000"/>
                <a:gd name="connsiteX3" fmla="*/ 0 w 13508"/>
                <a:gd name="connsiteY3" fmla="*/ 10000 h 10000"/>
                <a:gd name="connsiteX4" fmla="*/ 239 w 13508"/>
                <a:gd name="connsiteY4" fmla="*/ 0 h 10000"/>
                <a:gd name="connsiteX0" fmla="*/ 2 w 13271"/>
                <a:gd name="connsiteY0" fmla="*/ 0 h 10018"/>
                <a:gd name="connsiteX1" fmla="*/ 13271 w 13271"/>
                <a:gd name="connsiteY1" fmla="*/ 1374 h 10018"/>
                <a:gd name="connsiteX2" fmla="*/ 6545 w 13271"/>
                <a:gd name="connsiteY2" fmla="*/ 9997 h 10018"/>
                <a:gd name="connsiteX3" fmla="*/ 3529 w 13271"/>
                <a:gd name="connsiteY3" fmla="*/ 10018 h 10018"/>
                <a:gd name="connsiteX4" fmla="*/ 2 w 13271"/>
                <a:gd name="connsiteY4" fmla="*/ 0 h 10018"/>
                <a:gd name="connsiteX0" fmla="*/ 2 w 13271"/>
                <a:gd name="connsiteY0" fmla="*/ 0 h 10018"/>
                <a:gd name="connsiteX1" fmla="*/ 13271 w 13271"/>
                <a:gd name="connsiteY1" fmla="*/ 1374 h 10018"/>
                <a:gd name="connsiteX2" fmla="*/ 6545 w 13271"/>
                <a:gd name="connsiteY2" fmla="*/ 9997 h 10018"/>
                <a:gd name="connsiteX3" fmla="*/ 3529 w 13271"/>
                <a:gd name="connsiteY3" fmla="*/ 10018 h 10018"/>
                <a:gd name="connsiteX4" fmla="*/ 2 w 13271"/>
                <a:gd name="connsiteY4" fmla="*/ 0 h 10018"/>
                <a:gd name="connsiteX0" fmla="*/ 0 w 13269"/>
                <a:gd name="connsiteY0" fmla="*/ 0 h 10018"/>
                <a:gd name="connsiteX1" fmla="*/ 13269 w 13269"/>
                <a:gd name="connsiteY1" fmla="*/ 1374 h 10018"/>
                <a:gd name="connsiteX2" fmla="*/ 6543 w 13269"/>
                <a:gd name="connsiteY2" fmla="*/ 9997 h 10018"/>
                <a:gd name="connsiteX3" fmla="*/ 3527 w 13269"/>
                <a:gd name="connsiteY3" fmla="*/ 10018 h 10018"/>
                <a:gd name="connsiteX4" fmla="*/ 0 w 13269"/>
                <a:gd name="connsiteY4" fmla="*/ 0 h 10018"/>
                <a:gd name="connsiteX0" fmla="*/ 3180 w 9742"/>
                <a:gd name="connsiteY0" fmla="*/ 0 h 9312"/>
                <a:gd name="connsiteX1" fmla="*/ 9742 w 9742"/>
                <a:gd name="connsiteY1" fmla="*/ 668 h 9312"/>
                <a:gd name="connsiteX2" fmla="*/ 3016 w 9742"/>
                <a:gd name="connsiteY2" fmla="*/ 9291 h 9312"/>
                <a:gd name="connsiteX3" fmla="*/ 0 w 9742"/>
                <a:gd name="connsiteY3" fmla="*/ 9312 h 9312"/>
                <a:gd name="connsiteX4" fmla="*/ 3180 w 9742"/>
                <a:gd name="connsiteY4" fmla="*/ 0 h 9312"/>
                <a:gd name="connsiteX0" fmla="*/ 3264 w 6399"/>
                <a:gd name="connsiteY0" fmla="*/ 0 h 10000"/>
                <a:gd name="connsiteX1" fmla="*/ 6399 w 6399"/>
                <a:gd name="connsiteY1" fmla="*/ 3749 h 10000"/>
                <a:gd name="connsiteX2" fmla="*/ 3096 w 6399"/>
                <a:gd name="connsiteY2" fmla="*/ 9977 h 10000"/>
                <a:gd name="connsiteX3" fmla="*/ 0 w 6399"/>
                <a:gd name="connsiteY3" fmla="*/ 10000 h 10000"/>
                <a:gd name="connsiteX4" fmla="*/ 3264 w 6399"/>
                <a:gd name="connsiteY4" fmla="*/ 0 h 10000"/>
                <a:gd name="connsiteX0" fmla="*/ 0 w 11686"/>
                <a:gd name="connsiteY0" fmla="*/ 0 h 7366"/>
                <a:gd name="connsiteX1" fmla="*/ 11686 w 11686"/>
                <a:gd name="connsiteY1" fmla="*/ 1115 h 7366"/>
                <a:gd name="connsiteX2" fmla="*/ 6524 w 11686"/>
                <a:gd name="connsiteY2" fmla="*/ 7343 h 7366"/>
                <a:gd name="connsiteX3" fmla="*/ 1686 w 11686"/>
                <a:gd name="connsiteY3" fmla="*/ 7366 h 7366"/>
                <a:gd name="connsiteX4" fmla="*/ 0 w 11686"/>
                <a:gd name="connsiteY4" fmla="*/ 0 h 7366"/>
                <a:gd name="connsiteX0" fmla="*/ 0 w 8867"/>
                <a:gd name="connsiteY0" fmla="*/ 0 h 10000"/>
                <a:gd name="connsiteX1" fmla="*/ 8867 w 8867"/>
                <a:gd name="connsiteY1" fmla="*/ 1334 h 10000"/>
                <a:gd name="connsiteX2" fmla="*/ 5583 w 8867"/>
                <a:gd name="connsiteY2" fmla="*/ 9969 h 10000"/>
                <a:gd name="connsiteX3" fmla="*/ 1443 w 8867"/>
                <a:gd name="connsiteY3" fmla="*/ 10000 h 10000"/>
                <a:gd name="connsiteX4" fmla="*/ 0 w 8867"/>
                <a:gd name="connsiteY4" fmla="*/ 0 h 10000"/>
                <a:gd name="connsiteX0" fmla="*/ 0 w 10000"/>
                <a:gd name="connsiteY0" fmla="*/ 0 h 9974"/>
                <a:gd name="connsiteX1" fmla="*/ 10000 w 10000"/>
                <a:gd name="connsiteY1" fmla="*/ 1334 h 9974"/>
                <a:gd name="connsiteX2" fmla="*/ 6296 w 10000"/>
                <a:gd name="connsiteY2" fmla="*/ 9969 h 9974"/>
                <a:gd name="connsiteX3" fmla="*/ 2106 w 10000"/>
                <a:gd name="connsiteY3" fmla="*/ 9974 h 9974"/>
                <a:gd name="connsiteX4" fmla="*/ 0 w 10000"/>
                <a:gd name="connsiteY4" fmla="*/ 0 h 9974"/>
                <a:gd name="connsiteX0" fmla="*/ 0 w 10000"/>
                <a:gd name="connsiteY0" fmla="*/ 0 h 10000"/>
                <a:gd name="connsiteX1" fmla="*/ 10000 w 10000"/>
                <a:gd name="connsiteY1" fmla="*/ 1337 h 10000"/>
                <a:gd name="connsiteX2" fmla="*/ 7215 w 10000"/>
                <a:gd name="connsiteY2" fmla="*/ 9969 h 10000"/>
                <a:gd name="connsiteX3" fmla="*/ 2106 w 10000"/>
                <a:gd name="connsiteY3" fmla="*/ 10000 h 10000"/>
                <a:gd name="connsiteX4" fmla="*/ 0 w 10000"/>
                <a:gd name="connsiteY4" fmla="*/ 0 h 10000"/>
                <a:gd name="connsiteX0" fmla="*/ 0 w 10839"/>
                <a:gd name="connsiteY0" fmla="*/ 0 h 10000"/>
                <a:gd name="connsiteX1" fmla="*/ 10839 w 10839"/>
                <a:gd name="connsiteY1" fmla="*/ 1440 h 10000"/>
                <a:gd name="connsiteX2" fmla="*/ 7215 w 10839"/>
                <a:gd name="connsiteY2" fmla="*/ 9969 h 10000"/>
                <a:gd name="connsiteX3" fmla="*/ 2106 w 10839"/>
                <a:gd name="connsiteY3" fmla="*/ 10000 h 10000"/>
                <a:gd name="connsiteX4" fmla="*/ 0 w 10839"/>
                <a:gd name="connsiteY4" fmla="*/ 0 h 10000"/>
                <a:gd name="connsiteX0" fmla="*/ 0 w 17548"/>
                <a:gd name="connsiteY0" fmla="*/ 0 h 10877"/>
                <a:gd name="connsiteX1" fmla="*/ 17548 w 17548"/>
                <a:gd name="connsiteY1" fmla="*/ 2317 h 10877"/>
                <a:gd name="connsiteX2" fmla="*/ 13924 w 17548"/>
                <a:gd name="connsiteY2" fmla="*/ 10846 h 10877"/>
                <a:gd name="connsiteX3" fmla="*/ 8815 w 17548"/>
                <a:gd name="connsiteY3" fmla="*/ 10877 h 10877"/>
                <a:gd name="connsiteX4" fmla="*/ 0 w 17548"/>
                <a:gd name="connsiteY4" fmla="*/ 0 h 10877"/>
                <a:gd name="connsiteX0" fmla="*/ 0 w 17548"/>
                <a:gd name="connsiteY0" fmla="*/ 0 h 10846"/>
                <a:gd name="connsiteX1" fmla="*/ 17548 w 17548"/>
                <a:gd name="connsiteY1" fmla="*/ 2317 h 10846"/>
                <a:gd name="connsiteX2" fmla="*/ 13924 w 17548"/>
                <a:gd name="connsiteY2" fmla="*/ 10846 h 10846"/>
                <a:gd name="connsiteX3" fmla="*/ 9015 w 17548"/>
                <a:gd name="connsiteY3" fmla="*/ 8659 h 10846"/>
                <a:gd name="connsiteX4" fmla="*/ 0 w 17548"/>
                <a:gd name="connsiteY4" fmla="*/ 0 h 10846"/>
                <a:gd name="connsiteX0" fmla="*/ 0 w 20793"/>
                <a:gd name="connsiteY0" fmla="*/ 0 h 8659"/>
                <a:gd name="connsiteX1" fmla="*/ 17548 w 20793"/>
                <a:gd name="connsiteY1" fmla="*/ 2317 h 8659"/>
                <a:gd name="connsiteX2" fmla="*/ 20793 w 20793"/>
                <a:gd name="connsiteY2" fmla="*/ 4217 h 8659"/>
                <a:gd name="connsiteX3" fmla="*/ 9015 w 20793"/>
                <a:gd name="connsiteY3" fmla="*/ 8659 h 8659"/>
                <a:gd name="connsiteX4" fmla="*/ 0 w 20793"/>
                <a:gd name="connsiteY4" fmla="*/ 0 h 8659"/>
                <a:gd name="connsiteX0" fmla="*/ 0 w 10686"/>
                <a:gd name="connsiteY0" fmla="*/ 0 h 10000"/>
                <a:gd name="connsiteX1" fmla="*/ 10686 w 10686"/>
                <a:gd name="connsiteY1" fmla="*/ 3480 h 10000"/>
                <a:gd name="connsiteX2" fmla="*/ 10000 w 10686"/>
                <a:gd name="connsiteY2" fmla="*/ 4870 h 10000"/>
                <a:gd name="connsiteX3" fmla="*/ 4336 w 10686"/>
                <a:gd name="connsiteY3" fmla="*/ 10000 h 10000"/>
                <a:gd name="connsiteX4" fmla="*/ 0 w 10686"/>
                <a:gd name="connsiteY4" fmla="*/ 0 h 10000"/>
                <a:gd name="connsiteX0" fmla="*/ 0 w 10686"/>
                <a:gd name="connsiteY0" fmla="*/ 0 h 10000"/>
                <a:gd name="connsiteX1" fmla="*/ 10686 w 10686"/>
                <a:gd name="connsiteY1" fmla="*/ 3480 h 10000"/>
                <a:gd name="connsiteX2" fmla="*/ 4336 w 10686"/>
                <a:gd name="connsiteY2" fmla="*/ 10000 h 10000"/>
                <a:gd name="connsiteX3" fmla="*/ 0 w 10686"/>
                <a:gd name="connsiteY3" fmla="*/ 0 h 10000"/>
                <a:gd name="connsiteX0" fmla="*/ 0 w 10686"/>
                <a:gd name="connsiteY0" fmla="*/ 0 h 6485"/>
                <a:gd name="connsiteX1" fmla="*/ 10686 w 10686"/>
                <a:gd name="connsiteY1" fmla="*/ 3480 h 6485"/>
                <a:gd name="connsiteX2" fmla="*/ 5988 w 10686"/>
                <a:gd name="connsiteY2" fmla="*/ 6485 h 6485"/>
                <a:gd name="connsiteX3" fmla="*/ 0 w 10686"/>
                <a:gd name="connsiteY3" fmla="*/ 0 h 6485"/>
                <a:gd name="connsiteX0" fmla="*/ 0 w 8113"/>
                <a:gd name="connsiteY0" fmla="*/ 0 h 9035"/>
                <a:gd name="connsiteX1" fmla="*/ 8113 w 8113"/>
                <a:gd name="connsiteY1" fmla="*/ 4401 h 9035"/>
                <a:gd name="connsiteX2" fmla="*/ 3717 w 8113"/>
                <a:gd name="connsiteY2" fmla="*/ 9035 h 9035"/>
                <a:gd name="connsiteX3" fmla="*/ 0 w 8113"/>
                <a:gd name="connsiteY3" fmla="*/ 0 h 9035"/>
                <a:gd name="connsiteX0" fmla="*/ 0 w 10000"/>
                <a:gd name="connsiteY0" fmla="*/ 0 h 14220"/>
                <a:gd name="connsiteX1" fmla="*/ 10000 w 10000"/>
                <a:gd name="connsiteY1" fmla="*/ 4871 h 14220"/>
                <a:gd name="connsiteX2" fmla="*/ 3829 w 10000"/>
                <a:gd name="connsiteY2" fmla="*/ 14220 h 14220"/>
                <a:gd name="connsiteX3" fmla="*/ 0 w 10000"/>
                <a:gd name="connsiteY3" fmla="*/ 0 h 14220"/>
                <a:gd name="connsiteX0" fmla="*/ 0 w 8228"/>
                <a:gd name="connsiteY0" fmla="*/ 0 h 12949"/>
                <a:gd name="connsiteX1" fmla="*/ 8228 w 8228"/>
                <a:gd name="connsiteY1" fmla="*/ 3600 h 12949"/>
                <a:gd name="connsiteX2" fmla="*/ 2057 w 8228"/>
                <a:gd name="connsiteY2" fmla="*/ 12949 h 12949"/>
                <a:gd name="connsiteX3" fmla="*/ 0 w 8228"/>
                <a:gd name="connsiteY3" fmla="*/ 0 h 12949"/>
                <a:gd name="connsiteX0" fmla="*/ 0 w 11966"/>
                <a:gd name="connsiteY0" fmla="*/ 0 h 10942"/>
                <a:gd name="connsiteX1" fmla="*/ 11966 w 11966"/>
                <a:gd name="connsiteY1" fmla="*/ 3722 h 10942"/>
                <a:gd name="connsiteX2" fmla="*/ 4466 w 11966"/>
                <a:gd name="connsiteY2" fmla="*/ 10942 h 10942"/>
                <a:gd name="connsiteX3" fmla="*/ 0 w 11966"/>
                <a:gd name="connsiteY3" fmla="*/ 0 h 10942"/>
                <a:gd name="connsiteX0" fmla="*/ 0 w 8962"/>
                <a:gd name="connsiteY0" fmla="*/ 0 h 10942"/>
                <a:gd name="connsiteX1" fmla="*/ 8962 w 8962"/>
                <a:gd name="connsiteY1" fmla="*/ 2761 h 10942"/>
                <a:gd name="connsiteX2" fmla="*/ 4466 w 8962"/>
                <a:gd name="connsiteY2" fmla="*/ 10942 h 10942"/>
                <a:gd name="connsiteX3" fmla="*/ 0 w 8962"/>
                <a:gd name="connsiteY3" fmla="*/ 0 h 10942"/>
                <a:gd name="connsiteX0" fmla="*/ 0 w 15352"/>
                <a:gd name="connsiteY0" fmla="*/ 0 h 10000"/>
                <a:gd name="connsiteX1" fmla="*/ 15352 w 15352"/>
                <a:gd name="connsiteY1" fmla="*/ 3963 h 10000"/>
                <a:gd name="connsiteX2" fmla="*/ 4983 w 15352"/>
                <a:gd name="connsiteY2" fmla="*/ 10000 h 10000"/>
                <a:gd name="connsiteX3" fmla="*/ 0 w 15352"/>
                <a:gd name="connsiteY3" fmla="*/ 0 h 10000"/>
                <a:gd name="connsiteX0" fmla="*/ 0 w 13352"/>
                <a:gd name="connsiteY0" fmla="*/ 0 h 9473"/>
                <a:gd name="connsiteX1" fmla="*/ 13352 w 13352"/>
                <a:gd name="connsiteY1" fmla="*/ 3436 h 9473"/>
                <a:gd name="connsiteX2" fmla="*/ 2983 w 13352"/>
                <a:gd name="connsiteY2" fmla="*/ 9473 h 9473"/>
                <a:gd name="connsiteX3" fmla="*/ 0 w 13352"/>
                <a:gd name="connsiteY3" fmla="*/ 0 h 9473"/>
                <a:gd name="connsiteX0" fmla="*/ 0 w 10044"/>
                <a:gd name="connsiteY0" fmla="*/ 0 h 10000"/>
                <a:gd name="connsiteX1" fmla="*/ 10044 w 10044"/>
                <a:gd name="connsiteY1" fmla="*/ 3627 h 10000"/>
                <a:gd name="connsiteX2" fmla="*/ 2234 w 10044"/>
                <a:gd name="connsiteY2" fmla="*/ 10000 h 10000"/>
                <a:gd name="connsiteX3" fmla="*/ 0 w 10044"/>
                <a:gd name="connsiteY3" fmla="*/ 0 h 10000"/>
              </a:gdLst>
              <a:ahLst/>
              <a:cxnLst>
                <a:cxn ang="0">
                  <a:pos x="connsiteX0" y="connsiteY0"/>
                </a:cxn>
                <a:cxn ang="0">
                  <a:pos x="connsiteX1" y="connsiteY1"/>
                </a:cxn>
                <a:cxn ang="0">
                  <a:pos x="connsiteX2" y="connsiteY2"/>
                </a:cxn>
                <a:cxn ang="0">
                  <a:pos x="connsiteX3" y="connsiteY3"/>
                </a:cxn>
              </a:cxnLst>
              <a:rect l="l" t="t" r="r" b="b"/>
              <a:pathLst>
                <a:path w="10044" h="10000">
                  <a:moveTo>
                    <a:pt x="0" y="0"/>
                  </a:moveTo>
                  <a:lnTo>
                    <a:pt x="10044" y="3627"/>
                  </a:lnTo>
                  <a:lnTo>
                    <a:pt x="2234" y="10000"/>
                  </a:lnTo>
                  <a:lnTo>
                    <a:pt x="0" y="0"/>
                  </a:lnTo>
                  <a:close/>
                </a:path>
              </a:pathLst>
            </a:custGeom>
            <a:gradFill flip="none" rotWithShape="1">
              <a:gsLst>
                <a:gs pos="0">
                  <a:schemeClr val="accent2">
                    <a:lumMod val="60000"/>
                    <a:lumOff val="40000"/>
                  </a:schemeClr>
                </a:gs>
                <a:gs pos="31000">
                  <a:schemeClr val="accent2">
                    <a:lumMod val="60000"/>
                    <a:lumOff val="40000"/>
                  </a:schemeClr>
                </a:gs>
                <a:gs pos="100000">
                  <a:schemeClr val="accent2">
                    <a:lumMod val="40000"/>
                    <a:lumOff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6" name="Flowchart: Merge 5"/>
            <p:cNvSpPr/>
            <p:nvPr userDrawn="1"/>
          </p:nvSpPr>
          <p:spPr>
            <a:xfrm>
              <a:off x="5385642" y="-4456"/>
              <a:ext cx="3758074" cy="346804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4153"/>
                <a:gd name="connsiteY0" fmla="*/ 5845 h 14087"/>
                <a:gd name="connsiteX1" fmla="*/ 14153 w 14153"/>
                <a:gd name="connsiteY1" fmla="*/ 0 h 14087"/>
                <a:gd name="connsiteX2" fmla="*/ 6504 w 14153"/>
                <a:gd name="connsiteY2" fmla="*/ 14087 h 14087"/>
                <a:gd name="connsiteX3" fmla="*/ 0 w 14153"/>
                <a:gd name="connsiteY3" fmla="*/ 5845 h 14087"/>
                <a:gd name="connsiteX0" fmla="*/ 0 w 14153"/>
                <a:gd name="connsiteY0" fmla="*/ 5845 h 10237"/>
                <a:gd name="connsiteX1" fmla="*/ 14153 w 14153"/>
                <a:gd name="connsiteY1" fmla="*/ 0 h 10237"/>
                <a:gd name="connsiteX2" fmla="*/ 4802 w 14153"/>
                <a:gd name="connsiteY2" fmla="*/ 10237 h 10237"/>
                <a:gd name="connsiteX3" fmla="*/ 0 w 14153"/>
                <a:gd name="connsiteY3" fmla="*/ 5845 h 10237"/>
                <a:gd name="connsiteX0" fmla="*/ 0 w 14153"/>
                <a:gd name="connsiteY0" fmla="*/ 5845 h 7759"/>
                <a:gd name="connsiteX1" fmla="*/ 14153 w 14153"/>
                <a:gd name="connsiteY1" fmla="*/ 0 h 7759"/>
                <a:gd name="connsiteX2" fmla="*/ 7648 w 14153"/>
                <a:gd name="connsiteY2" fmla="*/ 7759 h 7759"/>
                <a:gd name="connsiteX3" fmla="*/ 0 w 14153"/>
                <a:gd name="connsiteY3" fmla="*/ 5845 h 7759"/>
                <a:gd name="connsiteX0" fmla="*/ 0 w 9067"/>
                <a:gd name="connsiteY0" fmla="*/ 5480 h 7947"/>
                <a:gd name="connsiteX1" fmla="*/ 9067 w 9067"/>
                <a:gd name="connsiteY1" fmla="*/ 0 h 7947"/>
                <a:gd name="connsiteX2" fmla="*/ 5404 w 9067"/>
                <a:gd name="connsiteY2" fmla="*/ 7947 h 7947"/>
                <a:gd name="connsiteX3" fmla="*/ 0 w 9067"/>
                <a:gd name="connsiteY3" fmla="*/ 5480 h 7947"/>
                <a:gd name="connsiteX0" fmla="*/ 0 w 9703"/>
                <a:gd name="connsiteY0" fmla="*/ 0 h 12578"/>
                <a:gd name="connsiteX1" fmla="*/ 9703 w 9703"/>
                <a:gd name="connsiteY1" fmla="*/ 2578 h 12578"/>
                <a:gd name="connsiteX2" fmla="*/ 5663 w 9703"/>
                <a:gd name="connsiteY2" fmla="*/ 12578 h 12578"/>
                <a:gd name="connsiteX3" fmla="*/ 0 w 9703"/>
                <a:gd name="connsiteY3" fmla="*/ 0 h 12578"/>
                <a:gd name="connsiteX0" fmla="*/ 0 w 5836"/>
                <a:gd name="connsiteY0" fmla="*/ 0 h 10000"/>
                <a:gd name="connsiteX1" fmla="*/ 5240 w 5836"/>
                <a:gd name="connsiteY1" fmla="*/ 24 h 10000"/>
                <a:gd name="connsiteX2" fmla="*/ 5836 w 5836"/>
                <a:gd name="connsiteY2" fmla="*/ 10000 h 10000"/>
                <a:gd name="connsiteX3" fmla="*/ 0 w 5836"/>
                <a:gd name="connsiteY3" fmla="*/ 0 h 10000"/>
                <a:gd name="connsiteX0" fmla="*/ 0 w 9005"/>
                <a:gd name="connsiteY0" fmla="*/ 0 h 8459"/>
                <a:gd name="connsiteX1" fmla="*/ 8979 w 9005"/>
                <a:gd name="connsiteY1" fmla="*/ 24 h 8459"/>
                <a:gd name="connsiteX2" fmla="*/ 6649 w 9005"/>
                <a:gd name="connsiteY2" fmla="*/ 8459 h 8459"/>
                <a:gd name="connsiteX3" fmla="*/ 0 w 9005"/>
                <a:gd name="connsiteY3" fmla="*/ 0 h 8459"/>
                <a:gd name="connsiteX0" fmla="*/ 0 w 10025"/>
                <a:gd name="connsiteY0" fmla="*/ 0 h 10000"/>
                <a:gd name="connsiteX1" fmla="*/ 9971 w 10025"/>
                <a:gd name="connsiteY1" fmla="*/ 28 h 10000"/>
                <a:gd name="connsiteX2" fmla="*/ 7384 w 10025"/>
                <a:gd name="connsiteY2" fmla="*/ 10000 h 10000"/>
                <a:gd name="connsiteX3" fmla="*/ 0 w 10025"/>
                <a:gd name="connsiteY3" fmla="*/ 0 h 10000"/>
                <a:gd name="connsiteX0" fmla="*/ 0 w 9971"/>
                <a:gd name="connsiteY0" fmla="*/ 0 h 10000"/>
                <a:gd name="connsiteX1" fmla="*/ 9971 w 9971"/>
                <a:gd name="connsiteY1" fmla="*/ 28 h 10000"/>
                <a:gd name="connsiteX2" fmla="*/ 7384 w 9971"/>
                <a:gd name="connsiteY2" fmla="*/ 10000 h 10000"/>
                <a:gd name="connsiteX3" fmla="*/ 0 w 9971"/>
                <a:gd name="connsiteY3" fmla="*/ 0 h 10000"/>
                <a:gd name="connsiteX0" fmla="*/ 0 w 13598"/>
                <a:gd name="connsiteY0" fmla="*/ 0 h 10000"/>
                <a:gd name="connsiteX1" fmla="*/ 13598 w 13598"/>
                <a:gd name="connsiteY1" fmla="*/ 3300 h 10000"/>
                <a:gd name="connsiteX2" fmla="*/ 7405 w 13598"/>
                <a:gd name="connsiteY2" fmla="*/ 10000 h 10000"/>
                <a:gd name="connsiteX3" fmla="*/ 0 w 13598"/>
                <a:gd name="connsiteY3" fmla="*/ 0 h 10000"/>
                <a:gd name="connsiteX0" fmla="*/ 0 w 13598"/>
                <a:gd name="connsiteY0" fmla="*/ 0 h 10034"/>
                <a:gd name="connsiteX1" fmla="*/ 13598 w 13598"/>
                <a:gd name="connsiteY1" fmla="*/ 3300 h 10034"/>
                <a:gd name="connsiteX2" fmla="*/ 7360 w 13598"/>
                <a:gd name="connsiteY2" fmla="*/ 10034 h 10034"/>
                <a:gd name="connsiteX3" fmla="*/ 0 w 13598"/>
                <a:gd name="connsiteY3" fmla="*/ 0 h 10034"/>
                <a:gd name="connsiteX0" fmla="*/ 0 w 13283"/>
                <a:gd name="connsiteY0" fmla="*/ 0 h 10034"/>
                <a:gd name="connsiteX1" fmla="*/ 13283 w 13283"/>
                <a:gd name="connsiteY1" fmla="*/ 2862 h 10034"/>
                <a:gd name="connsiteX2" fmla="*/ 7360 w 13283"/>
                <a:gd name="connsiteY2" fmla="*/ 10034 h 10034"/>
                <a:gd name="connsiteX3" fmla="*/ 0 w 13283"/>
                <a:gd name="connsiteY3" fmla="*/ 0 h 10034"/>
                <a:gd name="connsiteX0" fmla="*/ 0 w 13283"/>
                <a:gd name="connsiteY0" fmla="*/ 0 h 10945"/>
                <a:gd name="connsiteX1" fmla="*/ 13283 w 13283"/>
                <a:gd name="connsiteY1" fmla="*/ 2862 h 10945"/>
                <a:gd name="connsiteX2" fmla="*/ 7630 w 13283"/>
                <a:gd name="connsiteY2" fmla="*/ 10945 h 10945"/>
                <a:gd name="connsiteX3" fmla="*/ 0 w 13283"/>
                <a:gd name="connsiteY3" fmla="*/ 0 h 10945"/>
                <a:gd name="connsiteX0" fmla="*/ 0 w 14047"/>
                <a:gd name="connsiteY0" fmla="*/ 0 h 10945"/>
                <a:gd name="connsiteX1" fmla="*/ 14047 w 14047"/>
                <a:gd name="connsiteY1" fmla="*/ 2525 h 10945"/>
                <a:gd name="connsiteX2" fmla="*/ 7630 w 14047"/>
                <a:gd name="connsiteY2" fmla="*/ 10945 h 10945"/>
                <a:gd name="connsiteX3" fmla="*/ 0 w 14047"/>
                <a:gd name="connsiteY3" fmla="*/ 0 h 10945"/>
                <a:gd name="connsiteX0" fmla="*/ 0 w 14047"/>
                <a:gd name="connsiteY0" fmla="*/ 0 h 12665"/>
                <a:gd name="connsiteX1" fmla="*/ 14047 w 14047"/>
                <a:gd name="connsiteY1" fmla="*/ 2525 h 12665"/>
                <a:gd name="connsiteX2" fmla="*/ 9519 w 14047"/>
                <a:gd name="connsiteY2" fmla="*/ 12665 h 12665"/>
                <a:gd name="connsiteX3" fmla="*/ 0 w 14047"/>
                <a:gd name="connsiteY3" fmla="*/ 0 h 12665"/>
                <a:gd name="connsiteX0" fmla="*/ 0 w 21692"/>
                <a:gd name="connsiteY0" fmla="*/ 0 h 12631"/>
                <a:gd name="connsiteX1" fmla="*/ 21692 w 21692"/>
                <a:gd name="connsiteY1" fmla="*/ 2491 h 12631"/>
                <a:gd name="connsiteX2" fmla="*/ 17164 w 21692"/>
                <a:gd name="connsiteY2" fmla="*/ 12631 h 12631"/>
                <a:gd name="connsiteX3" fmla="*/ 0 w 21692"/>
                <a:gd name="connsiteY3" fmla="*/ 0 h 12631"/>
                <a:gd name="connsiteX0" fmla="*/ 0 w 21692"/>
                <a:gd name="connsiteY0" fmla="*/ 0 h 15093"/>
                <a:gd name="connsiteX1" fmla="*/ 21692 w 21692"/>
                <a:gd name="connsiteY1" fmla="*/ 2491 h 15093"/>
                <a:gd name="connsiteX2" fmla="*/ 16175 w 21692"/>
                <a:gd name="connsiteY2" fmla="*/ 15093 h 15093"/>
                <a:gd name="connsiteX3" fmla="*/ 0 w 21692"/>
                <a:gd name="connsiteY3" fmla="*/ 0 h 15093"/>
                <a:gd name="connsiteX0" fmla="*/ 0 w 20703"/>
                <a:gd name="connsiteY0" fmla="*/ 0 h 15093"/>
                <a:gd name="connsiteX1" fmla="*/ 20703 w 20703"/>
                <a:gd name="connsiteY1" fmla="*/ 4784 h 15093"/>
                <a:gd name="connsiteX2" fmla="*/ 16175 w 20703"/>
                <a:gd name="connsiteY2" fmla="*/ 15093 h 15093"/>
                <a:gd name="connsiteX3" fmla="*/ 0 w 20703"/>
                <a:gd name="connsiteY3" fmla="*/ 0 h 15093"/>
                <a:gd name="connsiteX0" fmla="*/ 0 w 20703"/>
                <a:gd name="connsiteY0" fmla="*/ 3548 h 18641"/>
                <a:gd name="connsiteX1" fmla="*/ 8241 w 20703"/>
                <a:gd name="connsiteY1" fmla="*/ 36 h 18641"/>
                <a:gd name="connsiteX2" fmla="*/ 20703 w 20703"/>
                <a:gd name="connsiteY2" fmla="*/ 8332 h 18641"/>
                <a:gd name="connsiteX3" fmla="*/ 16175 w 20703"/>
                <a:gd name="connsiteY3" fmla="*/ 18641 h 18641"/>
                <a:gd name="connsiteX4" fmla="*/ 0 w 20703"/>
                <a:gd name="connsiteY4" fmla="*/ 3548 h 18641"/>
                <a:gd name="connsiteX0" fmla="*/ 0 w 20703"/>
                <a:gd name="connsiteY0" fmla="*/ 3512 h 18605"/>
                <a:gd name="connsiteX1" fmla="*/ 8241 w 20703"/>
                <a:gd name="connsiteY1" fmla="*/ 0 h 18605"/>
                <a:gd name="connsiteX2" fmla="*/ 20703 w 20703"/>
                <a:gd name="connsiteY2" fmla="*/ 8296 h 18605"/>
                <a:gd name="connsiteX3" fmla="*/ 16175 w 20703"/>
                <a:gd name="connsiteY3" fmla="*/ 18605 h 18605"/>
                <a:gd name="connsiteX4" fmla="*/ 0 w 20703"/>
                <a:gd name="connsiteY4" fmla="*/ 3512 h 18605"/>
                <a:gd name="connsiteX0" fmla="*/ 0 w 20703"/>
                <a:gd name="connsiteY0" fmla="*/ 3512 h 18605"/>
                <a:gd name="connsiteX1" fmla="*/ 8241 w 20703"/>
                <a:gd name="connsiteY1" fmla="*/ 0 h 18605"/>
                <a:gd name="connsiteX2" fmla="*/ 20703 w 20703"/>
                <a:gd name="connsiteY2" fmla="*/ 8296 h 18605"/>
                <a:gd name="connsiteX3" fmla="*/ 16175 w 20703"/>
                <a:gd name="connsiteY3" fmla="*/ 18605 h 18605"/>
                <a:gd name="connsiteX4" fmla="*/ 0 w 20703"/>
                <a:gd name="connsiteY4" fmla="*/ 3512 h 18605"/>
                <a:gd name="connsiteX0" fmla="*/ 0 w 20703"/>
                <a:gd name="connsiteY0" fmla="*/ 3646 h 18739"/>
                <a:gd name="connsiteX1" fmla="*/ 8241 w 20703"/>
                <a:gd name="connsiteY1" fmla="*/ 0 h 18739"/>
                <a:gd name="connsiteX2" fmla="*/ 20703 w 20703"/>
                <a:gd name="connsiteY2" fmla="*/ 8430 h 18739"/>
                <a:gd name="connsiteX3" fmla="*/ 16175 w 20703"/>
                <a:gd name="connsiteY3" fmla="*/ 18739 h 18739"/>
                <a:gd name="connsiteX4" fmla="*/ 0 w 20703"/>
                <a:gd name="connsiteY4" fmla="*/ 3646 h 18739"/>
                <a:gd name="connsiteX0" fmla="*/ 0 w 17956"/>
                <a:gd name="connsiteY0" fmla="*/ 198 h 18739"/>
                <a:gd name="connsiteX1" fmla="*/ 5494 w 17956"/>
                <a:gd name="connsiteY1" fmla="*/ 0 h 18739"/>
                <a:gd name="connsiteX2" fmla="*/ 17956 w 17956"/>
                <a:gd name="connsiteY2" fmla="*/ 8430 h 18739"/>
                <a:gd name="connsiteX3" fmla="*/ 13428 w 17956"/>
                <a:gd name="connsiteY3" fmla="*/ 18739 h 18739"/>
                <a:gd name="connsiteX4" fmla="*/ 0 w 17956"/>
                <a:gd name="connsiteY4" fmla="*/ 198 h 18739"/>
                <a:gd name="connsiteX0" fmla="*/ 0 w 17956"/>
                <a:gd name="connsiteY0" fmla="*/ 108 h 18649"/>
                <a:gd name="connsiteX1" fmla="*/ 5375 w 17956"/>
                <a:gd name="connsiteY1" fmla="*/ 0 h 18649"/>
                <a:gd name="connsiteX2" fmla="*/ 17956 w 17956"/>
                <a:gd name="connsiteY2" fmla="*/ 8340 h 18649"/>
                <a:gd name="connsiteX3" fmla="*/ 13428 w 17956"/>
                <a:gd name="connsiteY3" fmla="*/ 18649 h 18649"/>
                <a:gd name="connsiteX4" fmla="*/ 0 w 17956"/>
                <a:gd name="connsiteY4" fmla="*/ 108 h 18649"/>
                <a:gd name="connsiteX0" fmla="*/ 6634 w 24590"/>
                <a:gd name="connsiteY0" fmla="*/ 108 h 15290"/>
                <a:gd name="connsiteX1" fmla="*/ 12009 w 24590"/>
                <a:gd name="connsiteY1" fmla="*/ 0 h 15290"/>
                <a:gd name="connsiteX2" fmla="*/ 24590 w 24590"/>
                <a:gd name="connsiteY2" fmla="*/ 8340 h 15290"/>
                <a:gd name="connsiteX3" fmla="*/ 0 w 24590"/>
                <a:gd name="connsiteY3" fmla="*/ 15290 h 15290"/>
                <a:gd name="connsiteX4" fmla="*/ 6634 w 24590"/>
                <a:gd name="connsiteY4" fmla="*/ 108 h 15290"/>
                <a:gd name="connsiteX0" fmla="*/ 6634 w 31337"/>
                <a:gd name="connsiteY0" fmla="*/ 108 h 20252"/>
                <a:gd name="connsiteX1" fmla="*/ 12009 w 31337"/>
                <a:gd name="connsiteY1" fmla="*/ 0 h 20252"/>
                <a:gd name="connsiteX2" fmla="*/ 31337 w 31337"/>
                <a:gd name="connsiteY2" fmla="*/ 20252 h 20252"/>
                <a:gd name="connsiteX3" fmla="*/ 0 w 31337"/>
                <a:gd name="connsiteY3" fmla="*/ 15290 h 20252"/>
                <a:gd name="connsiteX4" fmla="*/ 6634 w 31337"/>
                <a:gd name="connsiteY4" fmla="*/ 108 h 20252"/>
                <a:gd name="connsiteX0" fmla="*/ 6634 w 31337"/>
                <a:gd name="connsiteY0" fmla="*/ 108 h 20252"/>
                <a:gd name="connsiteX1" fmla="*/ 20726 w 31337"/>
                <a:gd name="connsiteY1" fmla="*/ 0 h 20252"/>
                <a:gd name="connsiteX2" fmla="*/ 31337 w 31337"/>
                <a:gd name="connsiteY2" fmla="*/ 20252 h 20252"/>
                <a:gd name="connsiteX3" fmla="*/ 0 w 31337"/>
                <a:gd name="connsiteY3" fmla="*/ 15290 h 20252"/>
                <a:gd name="connsiteX4" fmla="*/ 6634 w 31337"/>
                <a:gd name="connsiteY4" fmla="*/ 108 h 20252"/>
                <a:gd name="connsiteX0" fmla="*/ 13620 w 31337"/>
                <a:gd name="connsiteY0" fmla="*/ 18 h 20252"/>
                <a:gd name="connsiteX1" fmla="*/ 20726 w 31337"/>
                <a:gd name="connsiteY1" fmla="*/ 0 h 20252"/>
                <a:gd name="connsiteX2" fmla="*/ 31337 w 31337"/>
                <a:gd name="connsiteY2" fmla="*/ 20252 h 20252"/>
                <a:gd name="connsiteX3" fmla="*/ 0 w 31337"/>
                <a:gd name="connsiteY3" fmla="*/ 15290 h 20252"/>
                <a:gd name="connsiteX4" fmla="*/ 13620 w 31337"/>
                <a:gd name="connsiteY4" fmla="*/ 18 h 20252"/>
                <a:gd name="connsiteX0" fmla="*/ 9142 w 26859"/>
                <a:gd name="connsiteY0" fmla="*/ 18 h 20252"/>
                <a:gd name="connsiteX1" fmla="*/ 16248 w 26859"/>
                <a:gd name="connsiteY1" fmla="*/ 0 h 20252"/>
                <a:gd name="connsiteX2" fmla="*/ 26859 w 26859"/>
                <a:gd name="connsiteY2" fmla="*/ 20252 h 20252"/>
                <a:gd name="connsiteX3" fmla="*/ 0 w 26859"/>
                <a:gd name="connsiteY3" fmla="*/ 13409 h 20252"/>
                <a:gd name="connsiteX4" fmla="*/ 9142 w 26859"/>
                <a:gd name="connsiteY4" fmla="*/ 18 h 20252"/>
                <a:gd name="connsiteX0" fmla="*/ 11530 w 29247"/>
                <a:gd name="connsiteY0" fmla="*/ 18 h 20252"/>
                <a:gd name="connsiteX1" fmla="*/ 18636 w 29247"/>
                <a:gd name="connsiteY1" fmla="*/ 0 h 20252"/>
                <a:gd name="connsiteX2" fmla="*/ 29247 w 29247"/>
                <a:gd name="connsiteY2" fmla="*/ 20252 h 20252"/>
                <a:gd name="connsiteX3" fmla="*/ 0 w 29247"/>
                <a:gd name="connsiteY3" fmla="*/ 15424 h 20252"/>
                <a:gd name="connsiteX4" fmla="*/ 11530 w 29247"/>
                <a:gd name="connsiteY4" fmla="*/ 18 h 20252"/>
                <a:gd name="connsiteX0" fmla="*/ 11530 w 29247"/>
                <a:gd name="connsiteY0" fmla="*/ 0 h 20234"/>
                <a:gd name="connsiteX1" fmla="*/ 17681 w 29247"/>
                <a:gd name="connsiteY1" fmla="*/ 1460 h 20234"/>
                <a:gd name="connsiteX2" fmla="*/ 29247 w 29247"/>
                <a:gd name="connsiteY2" fmla="*/ 20234 h 20234"/>
                <a:gd name="connsiteX3" fmla="*/ 0 w 29247"/>
                <a:gd name="connsiteY3" fmla="*/ 15406 h 20234"/>
                <a:gd name="connsiteX4" fmla="*/ 11530 w 29247"/>
                <a:gd name="connsiteY4" fmla="*/ 0 h 20234"/>
                <a:gd name="connsiteX0" fmla="*/ 11530 w 29247"/>
                <a:gd name="connsiteY0" fmla="*/ 18 h 20252"/>
                <a:gd name="connsiteX1" fmla="*/ 18577 w 29247"/>
                <a:gd name="connsiteY1" fmla="*/ 0 h 20252"/>
                <a:gd name="connsiteX2" fmla="*/ 29247 w 29247"/>
                <a:gd name="connsiteY2" fmla="*/ 20252 h 20252"/>
                <a:gd name="connsiteX3" fmla="*/ 0 w 29247"/>
                <a:gd name="connsiteY3" fmla="*/ 15424 h 20252"/>
                <a:gd name="connsiteX4" fmla="*/ 11530 w 29247"/>
                <a:gd name="connsiteY4" fmla="*/ 18 h 20252"/>
                <a:gd name="connsiteX0" fmla="*/ 11829 w 29247"/>
                <a:gd name="connsiteY0" fmla="*/ 0 h 20279"/>
                <a:gd name="connsiteX1" fmla="*/ 18577 w 29247"/>
                <a:gd name="connsiteY1" fmla="*/ 27 h 20279"/>
                <a:gd name="connsiteX2" fmla="*/ 29247 w 29247"/>
                <a:gd name="connsiteY2" fmla="*/ 20279 h 20279"/>
                <a:gd name="connsiteX3" fmla="*/ 0 w 29247"/>
                <a:gd name="connsiteY3" fmla="*/ 15451 h 20279"/>
                <a:gd name="connsiteX4" fmla="*/ 11829 w 29247"/>
                <a:gd name="connsiteY4" fmla="*/ 0 h 20279"/>
                <a:gd name="connsiteX0" fmla="*/ 11829 w 29247"/>
                <a:gd name="connsiteY0" fmla="*/ 0 h 19975"/>
                <a:gd name="connsiteX1" fmla="*/ 18577 w 29247"/>
                <a:gd name="connsiteY1" fmla="*/ 27 h 19975"/>
                <a:gd name="connsiteX2" fmla="*/ 29247 w 29247"/>
                <a:gd name="connsiteY2" fmla="*/ 19975 h 19975"/>
                <a:gd name="connsiteX3" fmla="*/ 0 w 29247"/>
                <a:gd name="connsiteY3" fmla="*/ 15451 h 19975"/>
                <a:gd name="connsiteX4" fmla="*/ 11829 w 29247"/>
                <a:gd name="connsiteY4" fmla="*/ 0 h 19975"/>
                <a:gd name="connsiteX0" fmla="*/ 11829 w 29202"/>
                <a:gd name="connsiteY0" fmla="*/ 0 h 20211"/>
                <a:gd name="connsiteX1" fmla="*/ 18577 w 29202"/>
                <a:gd name="connsiteY1" fmla="*/ 27 h 20211"/>
                <a:gd name="connsiteX2" fmla="*/ 29202 w 29202"/>
                <a:gd name="connsiteY2" fmla="*/ 20211 h 20211"/>
                <a:gd name="connsiteX3" fmla="*/ 0 w 29202"/>
                <a:gd name="connsiteY3" fmla="*/ 15451 h 20211"/>
                <a:gd name="connsiteX4" fmla="*/ 11829 w 29202"/>
                <a:gd name="connsiteY4" fmla="*/ 0 h 20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02" h="20211">
                  <a:moveTo>
                    <a:pt x="11829" y="0"/>
                  </a:moveTo>
                  <a:lnTo>
                    <a:pt x="18577" y="27"/>
                  </a:lnTo>
                  <a:lnTo>
                    <a:pt x="29202" y="20211"/>
                  </a:lnTo>
                  <a:lnTo>
                    <a:pt x="0" y="15451"/>
                  </a:lnTo>
                  <a:lnTo>
                    <a:pt x="11829" y="0"/>
                  </a:lnTo>
                  <a:close/>
                </a:path>
              </a:pathLst>
            </a:custGeom>
            <a:gradFill flip="none" rotWithShape="1">
              <a:gsLst>
                <a:gs pos="0">
                  <a:schemeClr val="bg2"/>
                </a:gs>
                <a:gs pos="65000">
                  <a:schemeClr val="bg2">
                    <a:lumMod val="60000"/>
                    <a:lumOff val="40000"/>
                  </a:schemeClr>
                </a:gs>
                <a:gs pos="100000">
                  <a:schemeClr val="accent2">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7" name="Flowchart: Merge 5"/>
            <p:cNvSpPr/>
            <p:nvPr userDrawn="1"/>
          </p:nvSpPr>
          <p:spPr>
            <a:xfrm>
              <a:off x="4791807" y="205"/>
              <a:ext cx="1703630" cy="2642004"/>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4153"/>
                <a:gd name="connsiteY0" fmla="*/ 5845 h 14087"/>
                <a:gd name="connsiteX1" fmla="*/ 14153 w 14153"/>
                <a:gd name="connsiteY1" fmla="*/ 0 h 14087"/>
                <a:gd name="connsiteX2" fmla="*/ 6504 w 14153"/>
                <a:gd name="connsiteY2" fmla="*/ 14087 h 14087"/>
                <a:gd name="connsiteX3" fmla="*/ 0 w 14153"/>
                <a:gd name="connsiteY3" fmla="*/ 5845 h 14087"/>
                <a:gd name="connsiteX0" fmla="*/ 0 w 14153"/>
                <a:gd name="connsiteY0" fmla="*/ 5845 h 10237"/>
                <a:gd name="connsiteX1" fmla="*/ 14153 w 14153"/>
                <a:gd name="connsiteY1" fmla="*/ 0 h 10237"/>
                <a:gd name="connsiteX2" fmla="*/ 4802 w 14153"/>
                <a:gd name="connsiteY2" fmla="*/ 10237 h 10237"/>
                <a:gd name="connsiteX3" fmla="*/ 0 w 14153"/>
                <a:gd name="connsiteY3" fmla="*/ 5845 h 10237"/>
                <a:gd name="connsiteX0" fmla="*/ 0 w 14153"/>
                <a:gd name="connsiteY0" fmla="*/ 5845 h 7759"/>
                <a:gd name="connsiteX1" fmla="*/ 14153 w 14153"/>
                <a:gd name="connsiteY1" fmla="*/ 0 h 7759"/>
                <a:gd name="connsiteX2" fmla="*/ 7648 w 14153"/>
                <a:gd name="connsiteY2" fmla="*/ 7759 h 7759"/>
                <a:gd name="connsiteX3" fmla="*/ 0 w 14153"/>
                <a:gd name="connsiteY3" fmla="*/ 5845 h 7759"/>
                <a:gd name="connsiteX0" fmla="*/ 0 w 9067"/>
                <a:gd name="connsiteY0" fmla="*/ 5480 h 7947"/>
                <a:gd name="connsiteX1" fmla="*/ 9067 w 9067"/>
                <a:gd name="connsiteY1" fmla="*/ 0 h 7947"/>
                <a:gd name="connsiteX2" fmla="*/ 5404 w 9067"/>
                <a:gd name="connsiteY2" fmla="*/ 7947 h 7947"/>
                <a:gd name="connsiteX3" fmla="*/ 0 w 9067"/>
                <a:gd name="connsiteY3" fmla="*/ 5480 h 7947"/>
                <a:gd name="connsiteX0" fmla="*/ 0 w 9703"/>
                <a:gd name="connsiteY0" fmla="*/ 0 h 12578"/>
                <a:gd name="connsiteX1" fmla="*/ 9703 w 9703"/>
                <a:gd name="connsiteY1" fmla="*/ 2578 h 12578"/>
                <a:gd name="connsiteX2" fmla="*/ 5663 w 9703"/>
                <a:gd name="connsiteY2" fmla="*/ 12578 h 12578"/>
                <a:gd name="connsiteX3" fmla="*/ 0 w 9703"/>
                <a:gd name="connsiteY3" fmla="*/ 0 h 12578"/>
                <a:gd name="connsiteX0" fmla="*/ 0 w 5836"/>
                <a:gd name="connsiteY0" fmla="*/ 0 h 10000"/>
                <a:gd name="connsiteX1" fmla="*/ 5240 w 5836"/>
                <a:gd name="connsiteY1" fmla="*/ 24 h 10000"/>
                <a:gd name="connsiteX2" fmla="*/ 5836 w 5836"/>
                <a:gd name="connsiteY2" fmla="*/ 10000 h 10000"/>
                <a:gd name="connsiteX3" fmla="*/ 0 w 5836"/>
                <a:gd name="connsiteY3" fmla="*/ 0 h 10000"/>
                <a:gd name="connsiteX0" fmla="*/ 0 w 9005"/>
                <a:gd name="connsiteY0" fmla="*/ 0 h 8459"/>
                <a:gd name="connsiteX1" fmla="*/ 8979 w 9005"/>
                <a:gd name="connsiteY1" fmla="*/ 24 h 8459"/>
                <a:gd name="connsiteX2" fmla="*/ 6649 w 9005"/>
                <a:gd name="connsiteY2" fmla="*/ 8459 h 8459"/>
                <a:gd name="connsiteX3" fmla="*/ 0 w 9005"/>
                <a:gd name="connsiteY3" fmla="*/ 0 h 8459"/>
                <a:gd name="connsiteX0" fmla="*/ 0 w 10025"/>
                <a:gd name="connsiteY0" fmla="*/ 0 h 10000"/>
                <a:gd name="connsiteX1" fmla="*/ 9971 w 10025"/>
                <a:gd name="connsiteY1" fmla="*/ 28 h 10000"/>
                <a:gd name="connsiteX2" fmla="*/ 7384 w 10025"/>
                <a:gd name="connsiteY2" fmla="*/ 10000 h 10000"/>
                <a:gd name="connsiteX3" fmla="*/ 0 w 10025"/>
                <a:gd name="connsiteY3" fmla="*/ 0 h 10000"/>
                <a:gd name="connsiteX0" fmla="*/ 0 w 9971"/>
                <a:gd name="connsiteY0" fmla="*/ 0 h 10000"/>
                <a:gd name="connsiteX1" fmla="*/ 9971 w 9971"/>
                <a:gd name="connsiteY1" fmla="*/ 28 h 10000"/>
                <a:gd name="connsiteX2" fmla="*/ 7384 w 9971"/>
                <a:gd name="connsiteY2" fmla="*/ 10000 h 10000"/>
                <a:gd name="connsiteX3" fmla="*/ 0 w 9971"/>
                <a:gd name="connsiteY3" fmla="*/ 0 h 10000"/>
                <a:gd name="connsiteX0" fmla="*/ 0 w 13598"/>
                <a:gd name="connsiteY0" fmla="*/ 0 h 10000"/>
                <a:gd name="connsiteX1" fmla="*/ 13598 w 13598"/>
                <a:gd name="connsiteY1" fmla="*/ 3300 h 10000"/>
                <a:gd name="connsiteX2" fmla="*/ 7405 w 13598"/>
                <a:gd name="connsiteY2" fmla="*/ 10000 h 10000"/>
                <a:gd name="connsiteX3" fmla="*/ 0 w 13598"/>
                <a:gd name="connsiteY3" fmla="*/ 0 h 10000"/>
                <a:gd name="connsiteX0" fmla="*/ 0 w 13598"/>
                <a:gd name="connsiteY0" fmla="*/ 0 h 10034"/>
                <a:gd name="connsiteX1" fmla="*/ 13598 w 13598"/>
                <a:gd name="connsiteY1" fmla="*/ 3300 h 10034"/>
                <a:gd name="connsiteX2" fmla="*/ 7360 w 13598"/>
                <a:gd name="connsiteY2" fmla="*/ 10034 h 10034"/>
                <a:gd name="connsiteX3" fmla="*/ 0 w 13598"/>
                <a:gd name="connsiteY3" fmla="*/ 0 h 10034"/>
                <a:gd name="connsiteX0" fmla="*/ 0 w 13283"/>
                <a:gd name="connsiteY0" fmla="*/ 0 h 10034"/>
                <a:gd name="connsiteX1" fmla="*/ 13283 w 13283"/>
                <a:gd name="connsiteY1" fmla="*/ 2862 h 10034"/>
                <a:gd name="connsiteX2" fmla="*/ 7360 w 13283"/>
                <a:gd name="connsiteY2" fmla="*/ 10034 h 10034"/>
                <a:gd name="connsiteX3" fmla="*/ 0 w 13283"/>
                <a:gd name="connsiteY3" fmla="*/ 0 h 10034"/>
                <a:gd name="connsiteX0" fmla="*/ 0 w 13283"/>
                <a:gd name="connsiteY0" fmla="*/ 0 h 10945"/>
                <a:gd name="connsiteX1" fmla="*/ 13283 w 13283"/>
                <a:gd name="connsiteY1" fmla="*/ 2862 h 10945"/>
                <a:gd name="connsiteX2" fmla="*/ 7630 w 13283"/>
                <a:gd name="connsiteY2" fmla="*/ 10945 h 10945"/>
                <a:gd name="connsiteX3" fmla="*/ 0 w 13283"/>
                <a:gd name="connsiteY3" fmla="*/ 0 h 10945"/>
                <a:gd name="connsiteX0" fmla="*/ 0 w 14047"/>
                <a:gd name="connsiteY0" fmla="*/ 0 h 10945"/>
                <a:gd name="connsiteX1" fmla="*/ 14047 w 14047"/>
                <a:gd name="connsiteY1" fmla="*/ 2525 h 10945"/>
                <a:gd name="connsiteX2" fmla="*/ 7630 w 14047"/>
                <a:gd name="connsiteY2" fmla="*/ 10945 h 10945"/>
                <a:gd name="connsiteX3" fmla="*/ 0 w 14047"/>
                <a:gd name="connsiteY3" fmla="*/ 0 h 10945"/>
                <a:gd name="connsiteX0" fmla="*/ 0 w 14047"/>
                <a:gd name="connsiteY0" fmla="*/ 0 h 12665"/>
                <a:gd name="connsiteX1" fmla="*/ 14047 w 14047"/>
                <a:gd name="connsiteY1" fmla="*/ 2525 h 12665"/>
                <a:gd name="connsiteX2" fmla="*/ 9519 w 14047"/>
                <a:gd name="connsiteY2" fmla="*/ 12665 h 12665"/>
                <a:gd name="connsiteX3" fmla="*/ 0 w 14047"/>
                <a:gd name="connsiteY3" fmla="*/ 0 h 12665"/>
                <a:gd name="connsiteX0" fmla="*/ 0 w 21692"/>
                <a:gd name="connsiteY0" fmla="*/ 0 h 12631"/>
                <a:gd name="connsiteX1" fmla="*/ 21692 w 21692"/>
                <a:gd name="connsiteY1" fmla="*/ 2491 h 12631"/>
                <a:gd name="connsiteX2" fmla="*/ 17164 w 21692"/>
                <a:gd name="connsiteY2" fmla="*/ 12631 h 12631"/>
                <a:gd name="connsiteX3" fmla="*/ 0 w 21692"/>
                <a:gd name="connsiteY3" fmla="*/ 0 h 12631"/>
                <a:gd name="connsiteX0" fmla="*/ 0 w 21692"/>
                <a:gd name="connsiteY0" fmla="*/ 0 h 15093"/>
                <a:gd name="connsiteX1" fmla="*/ 21692 w 21692"/>
                <a:gd name="connsiteY1" fmla="*/ 2491 h 15093"/>
                <a:gd name="connsiteX2" fmla="*/ 16175 w 21692"/>
                <a:gd name="connsiteY2" fmla="*/ 15093 h 15093"/>
                <a:gd name="connsiteX3" fmla="*/ 0 w 21692"/>
                <a:gd name="connsiteY3" fmla="*/ 0 h 15093"/>
                <a:gd name="connsiteX0" fmla="*/ 0 w 20703"/>
                <a:gd name="connsiteY0" fmla="*/ 0 h 15093"/>
                <a:gd name="connsiteX1" fmla="*/ 20703 w 20703"/>
                <a:gd name="connsiteY1" fmla="*/ 4784 h 15093"/>
                <a:gd name="connsiteX2" fmla="*/ 16175 w 20703"/>
                <a:gd name="connsiteY2" fmla="*/ 15093 h 15093"/>
                <a:gd name="connsiteX3" fmla="*/ 0 w 20703"/>
                <a:gd name="connsiteY3" fmla="*/ 0 h 15093"/>
                <a:gd name="connsiteX0" fmla="*/ 0 w 26864"/>
                <a:gd name="connsiteY0" fmla="*/ 0 h 15093"/>
                <a:gd name="connsiteX1" fmla="*/ 26864 w 26864"/>
                <a:gd name="connsiteY1" fmla="*/ 4076 h 15093"/>
                <a:gd name="connsiteX2" fmla="*/ 16175 w 26864"/>
                <a:gd name="connsiteY2" fmla="*/ 15093 h 15093"/>
                <a:gd name="connsiteX3" fmla="*/ 0 w 26864"/>
                <a:gd name="connsiteY3" fmla="*/ 0 h 15093"/>
                <a:gd name="connsiteX0" fmla="*/ 0 w 26864"/>
                <a:gd name="connsiteY0" fmla="*/ 0 h 15262"/>
                <a:gd name="connsiteX1" fmla="*/ 26864 w 26864"/>
                <a:gd name="connsiteY1" fmla="*/ 4076 h 15262"/>
                <a:gd name="connsiteX2" fmla="*/ 18244 w 26864"/>
                <a:gd name="connsiteY2" fmla="*/ 15262 h 15262"/>
                <a:gd name="connsiteX3" fmla="*/ 0 w 26864"/>
                <a:gd name="connsiteY3" fmla="*/ 0 h 15262"/>
                <a:gd name="connsiteX0" fmla="*/ 0 w 12653"/>
                <a:gd name="connsiteY0" fmla="*/ 0 h 15262"/>
                <a:gd name="connsiteX1" fmla="*/ 12653 w 12653"/>
                <a:gd name="connsiteY1" fmla="*/ 4076 h 15262"/>
                <a:gd name="connsiteX2" fmla="*/ 4033 w 12653"/>
                <a:gd name="connsiteY2" fmla="*/ 15262 h 15262"/>
                <a:gd name="connsiteX3" fmla="*/ 0 w 12653"/>
                <a:gd name="connsiteY3" fmla="*/ 0 h 15262"/>
                <a:gd name="connsiteX0" fmla="*/ 0 w 12653"/>
                <a:gd name="connsiteY0" fmla="*/ 0 h 15296"/>
                <a:gd name="connsiteX1" fmla="*/ 12653 w 12653"/>
                <a:gd name="connsiteY1" fmla="*/ 4076 h 15296"/>
                <a:gd name="connsiteX2" fmla="*/ 4078 w 12653"/>
                <a:gd name="connsiteY2" fmla="*/ 15296 h 15296"/>
                <a:gd name="connsiteX3" fmla="*/ 0 w 12653"/>
                <a:gd name="connsiteY3" fmla="*/ 0 h 15296"/>
                <a:gd name="connsiteX0" fmla="*/ 0 w 13238"/>
                <a:gd name="connsiteY0" fmla="*/ 0 h 15397"/>
                <a:gd name="connsiteX1" fmla="*/ 13238 w 13238"/>
                <a:gd name="connsiteY1" fmla="*/ 4177 h 15397"/>
                <a:gd name="connsiteX2" fmla="*/ 4663 w 13238"/>
                <a:gd name="connsiteY2" fmla="*/ 15397 h 15397"/>
                <a:gd name="connsiteX3" fmla="*/ 0 w 13238"/>
                <a:gd name="connsiteY3" fmla="*/ 0 h 15397"/>
              </a:gdLst>
              <a:ahLst/>
              <a:cxnLst>
                <a:cxn ang="0">
                  <a:pos x="connsiteX0" y="connsiteY0"/>
                </a:cxn>
                <a:cxn ang="0">
                  <a:pos x="connsiteX1" y="connsiteY1"/>
                </a:cxn>
                <a:cxn ang="0">
                  <a:pos x="connsiteX2" y="connsiteY2"/>
                </a:cxn>
                <a:cxn ang="0">
                  <a:pos x="connsiteX3" y="connsiteY3"/>
                </a:cxn>
              </a:cxnLst>
              <a:rect l="l" t="t" r="r" b="b"/>
              <a:pathLst>
                <a:path w="13238" h="15397">
                  <a:moveTo>
                    <a:pt x="0" y="0"/>
                  </a:moveTo>
                  <a:lnTo>
                    <a:pt x="13238" y="4177"/>
                  </a:lnTo>
                  <a:lnTo>
                    <a:pt x="4663" y="15397"/>
                  </a:lnTo>
                  <a:lnTo>
                    <a:pt x="0" y="0"/>
                  </a:lnTo>
                  <a:close/>
                </a:path>
              </a:pathLst>
            </a:custGeom>
            <a:gradFill flip="none" rotWithShape="1">
              <a:gsLst>
                <a:gs pos="0">
                  <a:schemeClr val="accent2">
                    <a:lumMod val="60000"/>
                    <a:lumOff val="40000"/>
                  </a:schemeClr>
                </a:gs>
                <a:gs pos="12000">
                  <a:srgbClr val="E3DDD7"/>
                </a:gs>
                <a:gs pos="98000">
                  <a:schemeClr val="accent2">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sp>
        <p:nvSpPr>
          <p:cNvPr id="3" name="Date Placeholder 2"/>
          <p:cNvSpPr>
            <a:spLocks noGrp="1"/>
          </p:cNvSpPr>
          <p:nvPr>
            <p:ph type="dt" sz="half" idx="10"/>
          </p:nvPr>
        </p:nvSpPr>
        <p:spPr/>
        <p:txBody>
          <a:bodyPr/>
          <a:lstStyle/>
          <a:p>
            <a:r>
              <a:rPr lang="en-US"/>
              <a:t>2021-10-14</a:t>
            </a:r>
            <a:endParaRPr lang="en-GB" dirty="0"/>
          </a:p>
        </p:txBody>
      </p:sp>
      <p:sp>
        <p:nvSpPr>
          <p:cNvPr id="4" name="Footer Placeholder 3"/>
          <p:cNvSpPr>
            <a:spLocks noGrp="1"/>
          </p:cNvSpPr>
          <p:nvPr>
            <p:ph type="ftr" sz="quarter" idx="11"/>
          </p:nvPr>
        </p:nvSpPr>
        <p:spPr/>
        <p:txBody>
          <a:bodyPr/>
          <a:lstStyle/>
          <a:p>
            <a:r>
              <a:rPr lang="en-GB"/>
              <a:t>Comparable experience for large-scale bridge piers</a:t>
            </a:r>
            <a:endParaRPr lang="en-GB" dirty="0"/>
          </a:p>
        </p:txBody>
      </p:sp>
      <p:sp>
        <p:nvSpPr>
          <p:cNvPr id="5" name="Slide Number Placeholder 4"/>
          <p:cNvSpPr>
            <a:spLocks noGrp="1"/>
          </p:cNvSpPr>
          <p:nvPr>
            <p:ph type="sldNum" sz="quarter" idx="12"/>
          </p:nvPr>
        </p:nvSpPr>
        <p:spPr/>
        <p:txBody>
          <a:bodyPr/>
          <a:lstStyle/>
          <a:p>
            <a:fld id="{AF54B9EF-527F-4F31-BDA9-861CCA0FE377}" type="slidenum">
              <a:rPr lang="en-GB" smtClean="0"/>
              <a:pPr/>
              <a:t>‹#›</a:t>
            </a:fld>
            <a:endParaRPr lang="en-GB" dirty="0"/>
          </a:p>
        </p:txBody>
      </p:sp>
      <p:sp>
        <p:nvSpPr>
          <p:cNvPr id="13" name="Title 1"/>
          <p:cNvSpPr>
            <a:spLocks noGrp="1"/>
          </p:cNvSpPr>
          <p:nvPr>
            <p:ph type="title"/>
          </p:nvPr>
        </p:nvSpPr>
        <p:spPr>
          <a:xfrm>
            <a:off x="559762" y="613505"/>
            <a:ext cx="11072484" cy="689650"/>
          </a:xfrm>
        </p:spPr>
        <p:txBody>
          <a:bodyPr/>
          <a:lstStyle/>
          <a:p>
            <a:r>
              <a:rPr lang="en-GB" dirty="0"/>
              <a:t>Click to edit Master title style</a:t>
            </a:r>
          </a:p>
        </p:txBody>
      </p:sp>
      <p:sp>
        <p:nvSpPr>
          <p:cNvPr id="18" name="Content Placeholder 8"/>
          <p:cNvSpPr>
            <a:spLocks noGrp="1"/>
          </p:cNvSpPr>
          <p:nvPr>
            <p:ph sz="quarter" idx="15"/>
          </p:nvPr>
        </p:nvSpPr>
        <p:spPr>
          <a:xfrm>
            <a:off x="559762" y="1460745"/>
            <a:ext cx="11072484" cy="2174732"/>
          </a:xfrm>
        </p:spPr>
        <p:txBody>
          <a:bodyPr/>
          <a:lstStyle>
            <a:lvl1pPr marL="180975" indent="-180975">
              <a:buClr>
                <a:schemeClr val="accent3"/>
              </a:buClr>
              <a:buFont typeface="Verdana" pitchFamily="34" charset="0"/>
              <a:buChar char="›"/>
              <a:defRPr>
                <a:solidFill>
                  <a:schemeClr val="tx1">
                    <a:lumMod val="90000"/>
                    <a:lumOff val="10000"/>
                  </a:schemeClr>
                </a:solidFill>
              </a:defRPr>
            </a:lvl1pPr>
            <a:lvl2pPr marL="539750" indent="-182563">
              <a:buClr>
                <a:schemeClr val="accent3"/>
              </a:buClr>
              <a:buFont typeface="Verdana" pitchFamily="34" charset="0"/>
              <a:buChar char="›"/>
              <a:defRPr>
                <a:solidFill>
                  <a:schemeClr val="tx1">
                    <a:lumMod val="90000"/>
                    <a:lumOff val="10000"/>
                  </a:schemeClr>
                </a:solidFill>
              </a:defRPr>
            </a:lvl2pPr>
            <a:lvl3pPr marL="896938" indent="-182563">
              <a:buClr>
                <a:schemeClr val="accent3"/>
              </a:buClr>
              <a:buFont typeface="Verdana" pitchFamily="34" charset="0"/>
              <a:buChar char="›"/>
              <a:defRPr>
                <a:solidFill>
                  <a:schemeClr val="tx1">
                    <a:lumMod val="90000"/>
                    <a:lumOff val="10000"/>
                  </a:schemeClr>
                </a:solidFill>
              </a:defRPr>
            </a:lvl3pPr>
            <a:lvl4pPr marL="1254125" indent="-174625">
              <a:buClr>
                <a:schemeClr val="accent3"/>
              </a:buClr>
              <a:buFont typeface="Verdana" pitchFamily="34" charset="0"/>
              <a:buChar char="›"/>
              <a:defRPr>
                <a:solidFill>
                  <a:schemeClr val="tx1">
                    <a:lumMod val="90000"/>
                    <a:lumOff val="10000"/>
                  </a:schemeClr>
                </a:solidFill>
              </a:defRPr>
            </a:lvl4pPr>
            <a:lvl5pPr marL="1611313" indent="-171450">
              <a:buClr>
                <a:schemeClr val="accent3"/>
              </a:buClr>
              <a:buFont typeface="Arial" pitchFamily="34" charset="0"/>
              <a:buChar char="•"/>
              <a:defRPr>
                <a:solidFill>
                  <a:schemeClr val="tx1">
                    <a:lumMod val="90000"/>
                    <a:lumOff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9" name="Content Placeholder 8"/>
          <p:cNvSpPr>
            <a:spLocks noGrp="1"/>
          </p:cNvSpPr>
          <p:nvPr>
            <p:ph sz="quarter" idx="29"/>
          </p:nvPr>
        </p:nvSpPr>
        <p:spPr>
          <a:xfrm>
            <a:off x="559762" y="3821184"/>
            <a:ext cx="11072485" cy="2174400"/>
          </a:xfrm>
        </p:spPr>
        <p:txBody>
          <a:bodyPr/>
          <a:lstStyle>
            <a:lvl1pPr marL="180975" indent="-180975">
              <a:buClr>
                <a:schemeClr val="accent3"/>
              </a:buClr>
              <a:buFont typeface="Verdana" pitchFamily="34" charset="0"/>
              <a:buChar char="›"/>
              <a:defRPr>
                <a:solidFill>
                  <a:schemeClr val="tx1">
                    <a:lumMod val="90000"/>
                    <a:lumOff val="10000"/>
                  </a:schemeClr>
                </a:solidFill>
              </a:defRPr>
            </a:lvl1pPr>
            <a:lvl2pPr marL="539750" indent="-182563">
              <a:buClr>
                <a:schemeClr val="accent3"/>
              </a:buClr>
              <a:buFont typeface="Verdana" pitchFamily="34" charset="0"/>
              <a:buChar char="›"/>
              <a:defRPr>
                <a:solidFill>
                  <a:schemeClr val="tx1">
                    <a:lumMod val="90000"/>
                    <a:lumOff val="10000"/>
                  </a:schemeClr>
                </a:solidFill>
              </a:defRPr>
            </a:lvl2pPr>
            <a:lvl3pPr marL="896938" indent="-182563">
              <a:buClr>
                <a:schemeClr val="accent3"/>
              </a:buClr>
              <a:buFont typeface="Verdana" pitchFamily="34" charset="0"/>
              <a:buChar char="›"/>
              <a:defRPr>
                <a:solidFill>
                  <a:schemeClr val="tx1">
                    <a:lumMod val="90000"/>
                    <a:lumOff val="10000"/>
                  </a:schemeClr>
                </a:solidFill>
              </a:defRPr>
            </a:lvl3pPr>
            <a:lvl4pPr marL="1254125" indent="-174625">
              <a:buClr>
                <a:schemeClr val="accent3"/>
              </a:buClr>
              <a:buFont typeface="Verdana" pitchFamily="34" charset="0"/>
              <a:buChar char="›"/>
              <a:defRPr>
                <a:solidFill>
                  <a:schemeClr val="tx1">
                    <a:lumMod val="90000"/>
                    <a:lumOff val="10000"/>
                  </a:schemeClr>
                </a:solidFill>
              </a:defRPr>
            </a:lvl4pPr>
            <a:lvl5pPr marL="1611313" indent="-171450">
              <a:buClr>
                <a:schemeClr val="accent3"/>
              </a:buClr>
              <a:buFont typeface="Arial" pitchFamily="34" charset="0"/>
              <a:buChar char="•"/>
              <a:defRPr>
                <a:solidFill>
                  <a:schemeClr val="tx1">
                    <a:lumMod val="90000"/>
                    <a:lumOff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20" name="Text Placeholder 6"/>
          <p:cNvSpPr>
            <a:spLocks noGrp="1"/>
          </p:cNvSpPr>
          <p:nvPr>
            <p:ph type="body" sz="quarter" idx="25"/>
          </p:nvPr>
        </p:nvSpPr>
        <p:spPr>
          <a:xfrm>
            <a:off x="559765" y="410804"/>
            <a:ext cx="11072480" cy="202702"/>
          </a:xfrm>
        </p:spPr>
        <p:txBody>
          <a:bodyPr lIns="18000" anchor="t" anchorCtr="0">
            <a:normAutofit/>
          </a:bodyPr>
          <a:lstStyle>
            <a:lvl1pPr marL="0" indent="0">
              <a:buNone/>
              <a:defRPr sz="1000" cap="none" baseline="0">
                <a:solidFill>
                  <a:schemeClr val="tx1"/>
                </a:solidFill>
              </a:defRPr>
            </a:lvl1pPr>
          </a:lstStyle>
          <a:p>
            <a:pPr lvl="0"/>
            <a:r>
              <a:rPr lang="en-GB" dirty="0"/>
              <a:t>Click to edit Master text styles</a:t>
            </a:r>
          </a:p>
        </p:txBody>
      </p:sp>
    </p:spTree>
    <p:extLst>
      <p:ext uri="{BB962C8B-B14F-4D97-AF65-F5344CB8AC3E}">
        <p14:creationId xmlns:p14="http://schemas.microsoft.com/office/powerpoint/2010/main" val="243592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ey Background C">
    <p:bg>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14" name="Group 13"/>
          <p:cNvGrpSpPr/>
          <p:nvPr userDrawn="1"/>
        </p:nvGrpSpPr>
        <p:grpSpPr>
          <a:xfrm>
            <a:off x="10399842" y="1335"/>
            <a:ext cx="1792489" cy="1376053"/>
            <a:chOff x="4791807" y="-4456"/>
            <a:chExt cx="4352441" cy="4455028"/>
          </a:xfrm>
        </p:grpSpPr>
        <p:sp>
          <p:nvSpPr>
            <p:cNvPr id="15" name="Flowchart: Merge 5"/>
            <p:cNvSpPr/>
            <p:nvPr userDrawn="1"/>
          </p:nvSpPr>
          <p:spPr>
            <a:xfrm>
              <a:off x="6505029" y="2889677"/>
              <a:ext cx="2639219" cy="1560895"/>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4153"/>
                <a:gd name="connsiteY0" fmla="*/ 5845 h 14087"/>
                <a:gd name="connsiteX1" fmla="*/ 14153 w 14153"/>
                <a:gd name="connsiteY1" fmla="*/ 0 h 14087"/>
                <a:gd name="connsiteX2" fmla="*/ 6504 w 14153"/>
                <a:gd name="connsiteY2" fmla="*/ 14087 h 14087"/>
                <a:gd name="connsiteX3" fmla="*/ 0 w 14153"/>
                <a:gd name="connsiteY3" fmla="*/ 5845 h 14087"/>
                <a:gd name="connsiteX0" fmla="*/ 0 w 14153"/>
                <a:gd name="connsiteY0" fmla="*/ 5845 h 10237"/>
                <a:gd name="connsiteX1" fmla="*/ 14153 w 14153"/>
                <a:gd name="connsiteY1" fmla="*/ 0 h 10237"/>
                <a:gd name="connsiteX2" fmla="*/ 4802 w 14153"/>
                <a:gd name="connsiteY2" fmla="*/ 10237 h 10237"/>
                <a:gd name="connsiteX3" fmla="*/ 0 w 14153"/>
                <a:gd name="connsiteY3" fmla="*/ 5845 h 10237"/>
                <a:gd name="connsiteX0" fmla="*/ 0 w 14153"/>
                <a:gd name="connsiteY0" fmla="*/ 5845 h 7759"/>
                <a:gd name="connsiteX1" fmla="*/ 14153 w 14153"/>
                <a:gd name="connsiteY1" fmla="*/ 0 h 7759"/>
                <a:gd name="connsiteX2" fmla="*/ 7648 w 14153"/>
                <a:gd name="connsiteY2" fmla="*/ 7759 h 7759"/>
                <a:gd name="connsiteX3" fmla="*/ 0 w 14153"/>
                <a:gd name="connsiteY3" fmla="*/ 5845 h 7759"/>
                <a:gd name="connsiteX0" fmla="*/ 0 w 9067"/>
                <a:gd name="connsiteY0" fmla="*/ 5480 h 7947"/>
                <a:gd name="connsiteX1" fmla="*/ 9067 w 9067"/>
                <a:gd name="connsiteY1" fmla="*/ 0 h 7947"/>
                <a:gd name="connsiteX2" fmla="*/ 5404 w 9067"/>
                <a:gd name="connsiteY2" fmla="*/ 7947 h 7947"/>
                <a:gd name="connsiteX3" fmla="*/ 0 w 9067"/>
                <a:gd name="connsiteY3" fmla="*/ 5480 h 7947"/>
                <a:gd name="connsiteX0" fmla="*/ 0 w 9703"/>
                <a:gd name="connsiteY0" fmla="*/ 0 h 12578"/>
                <a:gd name="connsiteX1" fmla="*/ 9703 w 9703"/>
                <a:gd name="connsiteY1" fmla="*/ 2578 h 12578"/>
                <a:gd name="connsiteX2" fmla="*/ 5663 w 9703"/>
                <a:gd name="connsiteY2" fmla="*/ 12578 h 12578"/>
                <a:gd name="connsiteX3" fmla="*/ 0 w 9703"/>
                <a:gd name="connsiteY3" fmla="*/ 0 h 12578"/>
                <a:gd name="connsiteX0" fmla="*/ 0 w 4368"/>
                <a:gd name="connsiteY0" fmla="*/ 0 h 12397"/>
                <a:gd name="connsiteX1" fmla="*/ 4368 w 4368"/>
                <a:gd name="connsiteY1" fmla="*/ 4447 h 12397"/>
                <a:gd name="connsiteX2" fmla="*/ 204 w 4368"/>
                <a:gd name="connsiteY2" fmla="*/ 12397 h 12397"/>
                <a:gd name="connsiteX3" fmla="*/ 0 w 4368"/>
                <a:gd name="connsiteY3" fmla="*/ 0 h 12397"/>
                <a:gd name="connsiteX0" fmla="*/ 0 w 9029"/>
                <a:gd name="connsiteY0" fmla="*/ 0 h 10000"/>
                <a:gd name="connsiteX1" fmla="*/ 9029 w 9029"/>
                <a:gd name="connsiteY1" fmla="*/ 526 h 10000"/>
                <a:gd name="connsiteX2" fmla="*/ 467 w 9029"/>
                <a:gd name="connsiteY2" fmla="*/ 10000 h 10000"/>
                <a:gd name="connsiteX3" fmla="*/ 0 w 9029"/>
                <a:gd name="connsiteY3" fmla="*/ 0 h 10000"/>
                <a:gd name="connsiteX0" fmla="*/ 0 w 11571"/>
                <a:gd name="connsiteY0" fmla="*/ 0 h 8527"/>
                <a:gd name="connsiteX1" fmla="*/ 10000 w 11571"/>
                <a:gd name="connsiteY1" fmla="*/ 526 h 8527"/>
                <a:gd name="connsiteX2" fmla="*/ 11571 w 11571"/>
                <a:gd name="connsiteY2" fmla="*/ 8527 h 8527"/>
                <a:gd name="connsiteX3" fmla="*/ 0 w 11571"/>
                <a:gd name="connsiteY3" fmla="*/ 0 h 8527"/>
                <a:gd name="connsiteX0" fmla="*/ 0 w 10000"/>
                <a:gd name="connsiteY0" fmla="*/ 0 h 10000"/>
                <a:gd name="connsiteX1" fmla="*/ 8642 w 10000"/>
                <a:gd name="connsiteY1" fmla="*/ 617 h 10000"/>
                <a:gd name="connsiteX2" fmla="*/ 10000 w 10000"/>
                <a:gd name="connsiteY2" fmla="*/ 10000 h 10000"/>
                <a:gd name="connsiteX3" fmla="*/ 0 w 10000"/>
                <a:gd name="connsiteY3" fmla="*/ 0 h 10000"/>
                <a:gd name="connsiteX0" fmla="*/ 0 w 10000"/>
                <a:gd name="connsiteY0" fmla="*/ 0 h 10000"/>
                <a:gd name="connsiteX1" fmla="*/ 8642 w 10000"/>
                <a:gd name="connsiteY1" fmla="*/ 617 h 10000"/>
                <a:gd name="connsiteX2" fmla="*/ 10000 w 10000"/>
                <a:gd name="connsiteY2" fmla="*/ 10000 h 10000"/>
                <a:gd name="connsiteX3" fmla="*/ 0 w 10000"/>
                <a:gd name="connsiteY3" fmla="*/ 0 h 10000"/>
                <a:gd name="connsiteX0" fmla="*/ 0 w 10258"/>
                <a:gd name="connsiteY0" fmla="*/ 0 h 10216"/>
                <a:gd name="connsiteX1" fmla="*/ 8900 w 10258"/>
                <a:gd name="connsiteY1" fmla="*/ 833 h 10216"/>
                <a:gd name="connsiteX2" fmla="*/ 10258 w 10258"/>
                <a:gd name="connsiteY2" fmla="*/ 10216 h 10216"/>
                <a:gd name="connsiteX3" fmla="*/ 0 w 10258"/>
                <a:gd name="connsiteY3" fmla="*/ 0 h 10216"/>
                <a:gd name="connsiteX0" fmla="*/ 0 w 9845"/>
                <a:gd name="connsiteY0" fmla="*/ 0 h 9892"/>
                <a:gd name="connsiteX1" fmla="*/ 8900 w 9845"/>
                <a:gd name="connsiteY1" fmla="*/ 833 h 9892"/>
                <a:gd name="connsiteX2" fmla="*/ 9845 w 9845"/>
                <a:gd name="connsiteY2" fmla="*/ 9892 h 9892"/>
                <a:gd name="connsiteX3" fmla="*/ 0 w 9845"/>
                <a:gd name="connsiteY3" fmla="*/ 0 h 9892"/>
                <a:gd name="connsiteX0" fmla="*/ 0 w 13079"/>
                <a:gd name="connsiteY0" fmla="*/ 0 h 10000"/>
                <a:gd name="connsiteX1" fmla="*/ 13079 w 13079"/>
                <a:gd name="connsiteY1" fmla="*/ 6926 h 10000"/>
                <a:gd name="connsiteX2" fmla="*/ 10000 w 13079"/>
                <a:gd name="connsiteY2" fmla="*/ 10000 h 10000"/>
                <a:gd name="connsiteX3" fmla="*/ 0 w 13079"/>
                <a:gd name="connsiteY3" fmla="*/ 0 h 10000"/>
                <a:gd name="connsiteX0" fmla="*/ 0 w 10247"/>
                <a:gd name="connsiteY0" fmla="*/ 0 h 10000"/>
                <a:gd name="connsiteX1" fmla="*/ 10247 w 10247"/>
                <a:gd name="connsiteY1" fmla="*/ 2724 h 10000"/>
                <a:gd name="connsiteX2" fmla="*/ 10000 w 10247"/>
                <a:gd name="connsiteY2" fmla="*/ 10000 h 10000"/>
                <a:gd name="connsiteX3" fmla="*/ 0 w 10247"/>
                <a:gd name="connsiteY3" fmla="*/ 0 h 10000"/>
                <a:gd name="connsiteX0" fmla="*/ 0 w 14758"/>
                <a:gd name="connsiteY0" fmla="*/ 0 h 10000"/>
                <a:gd name="connsiteX1" fmla="*/ 14758 w 14758"/>
                <a:gd name="connsiteY1" fmla="*/ 4170 h 10000"/>
                <a:gd name="connsiteX2" fmla="*/ 10000 w 14758"/>
                <a:gd name="connsiteY2" fmla="*/ 10000 h 10000"/>
                <a:gd name="connsiteX3" fmla="*/ 0 w 14758"/>
                <a:gd name="connsiteY3" fmla="*/ 0 h 10000"/>
                <a:gd name="connsiteX0" fmla="*/ 0 w 14758"/>
                <a:gd name="connsiteY0" fmla="*/ 0 h 10000"/>
                <a:gd name="connsiteX1" fmla="*/ 14758 w 14758"/>
                <a:gd name="connsiteY1" fmla="*/ 4170 h 10000"/>
                <a:gd name="connsiteX2" fmla="*/ 10000 w 14758"/>
                <a:gd name="connsiteY2" fmla="*/ 10000 h 10000"/>
                <a:gd name="connsiteX3" fmla="*/ 0 w 14758"/>
                <a:gd name="connsiteY3" fmla="*/ 0 h 10000"/>
                <a:gd name="connsiteX0" fmla="*/ 0 w 14758"/>
                <a:gd name="connsiteY0" fmla="*/ 0 h 10000"/>
                <a:gd name="connsiteX1" fmla="*/ 14758 w 14758"/>
                <a:gd name="connsiteY1" fmla="*/ 4170 h 10000"/>
                <a:gd name="connsiteX2" fmla="*/ 10000 w 14758"/>
                <a:gd name="connsiteY2" fmla="*/ 10000 h 10000"/>
                <a:gd name="connsiteX3" fmla="*/ 0 w 14758"/>
                <a:gd name="connsiteY3" fmla="*/ 0 h 10000"/>
                <a:gd name="connsiteX0" fmla="*/ 0 w 19793"/>
                <a:gd name="connsiteY0" fmla="*/ 2924 h 5830"/>
                <a:gd name="connsiteX1" fmla="*/ 19793 w 19793"/>
                <a:gd name="connsiteY1" fmla="*/ 0 h 5830"/>
                <a:gd name="connsiteX2" fmla="*/ 15035 w 19793"/>
                <a:gd name="connsiteY2" fmla="*/ 5830 h 5830"/>
                <a:gd name="connsiteX3" fmla="*/ 0 w 19793"/>
                <a:gd name="connsiteY3" fmla="*/ 2924 h 5830"/>
                <a:gd name="connsiteX0" fmla="*/ 0 w 10000"/>
                <a:gd name="connsiteY0" fmla="*/ 5015 h 9532"/>
                <a:gd name="connsiteX1" fmla="*/ 10000 w 10000"/>
                <a:gd name="connsiteY1" fmla="*/ 0 h 9532"/>
                <a:gd name="connsiteX2" fmla="*/ 5688 w 10000"/>
                <a:gd name="connsiteY2" fmla="*/ 9532 h 9532"/>
                <a:gd name="connsiteX3" fmla="*/ 0 w 10000"/>
                <a:gd name="connsiteY3" fmla="*/ 5015 h 9532"/>
                <a:gd name="connsiteX0" fmla="*/ 0 w 10053"/>
                <a:gd name="connsiteY0" fmla="*/ 5212 h 9951"/>
                <a:gd name="connsiteX1" fmla="*/ 10053 w 10053"/>
                <a:gd name="connsiteY1" fmla="*/ 0 h 9951"/>
                <a:gd name="connsiteX2" fmla="*/ 5688 w 10053"/>
                <a:gd name="connsiteY2" fmla="*/ 9951 h 9951"/>
                <a:gd name="connsiteX3" fmla="*/ 0 w 10053"/>
                <a:gd name="connsiteY3" fmla="*/ 5212 h 9951"/>
                <a:gd name="connsiteX0" fmla="*/ 1379 w 11379"/>
                <a:gd name="connsiteY0" fmla="*/ 5238 h 10194"/>
                <a:gd name="connsiteX1" fmla="*/ 11379 w 11379"/>
                <a:gd name="connsiteY1" fmla="*/ 0 h 10194"/>
                <a:gd name="connsiteX2" fmla="*/ 7037 w 11379"/>
                <a:gd name="connsiteY2" fmla="*/ 10000 h 10194"/>
                <a:gd name="connsiteX3" fmla="*/ 0 w 11379"/>
                <a:gd name="connsiteY3" fmla="*/ 9958 h 10194"/>
                <a:gd name="connsiteX4" fmla="*/ 1379 w 11379"/>
                <a:gd name="connsiteY4" fmla="*/ 5238 h 10194"/>
                <a:gd name="connsiteX0" fmla="*/ 1379 w 11379"/>
                <a:gd name="connsiteY0" fmla="*/ 5238 h 10000"/>
                <a:gd name="connsiteX1" fmla="*/ 11379 w 11379"/>
                <a:gd name="connsiteY1" fmla="*/ 0 h 10000"/>
                <a:gd name="connsiteX2" fmla="*/ 7037 w 11379"/>
                <a:gd name="connsiteY2" fmla="*/ 10000 h 10000"/>
                <a:gd name="connsiteX3" fmla="*/ 0 w 11379"/>
                <a:gd name="connsiteY3" fmla="*/ 9958 h 10000"/>
                <a:gd name="connsiteX4" fmla="*/ 1379 w 11379"/>
                <a:gd name="connsiteY4" fmla="*/ 5238 h 10000"/>
                <a:gd name="connsiteX0" fmla="*/ 1379 w 11379"/>
                <a:gd name="connsiteY0" fmla="*/ 5238 h 10000"/>
                <a:gd name="connsiteX1" fmla="*/ 11379 w 11379"/>
                <a:gd name="connsiteY1" fmla="*/ 0 h 10000"/>
                <a:gd name="connsiteX2" fmla="*/ 7037 w 11379"/>
                <a:gd name="connsiteY2" fmla="*/ 10000 h 10000"/>
                <a:gd name="connsiteX3" fmla="*/ 0 w 11379"/>
                <a:gd name="connsiteY3" fmla="*/ 9958 h 10000"/>
                <a:gd name="connsiteX4" fmla="*/ 1379 w 11379"/>
                <a:gd name="connsiteY4" fmla="*/ 5238 h 10000"/>
                <a:gd name="connsiteX0" fmla="*/ 0 w 13506"/>
                <a:gd name="connsiteY0" fmla="*/ 7014 h 10000"/>
                <a:gd name="connsiteX1" fmla="*/ 13506 w 13506"/>
                <a:gd name="connsiteY1" fmla="*/ 0 h 10000"/>
                <a:gd name="connsiteX2" fmla="*/ 9164 w 13506"/>
                <a:gd name="connsiteY2" fmla="*/ 10000 h 10000"/>
                <a:gd name="connsiteX3" fmla="*/ 2127 w 13506"/>
                <a:gd name="connsiteY3" fmla="*/ 9958 h 10000"/>
                <a:gd name="connsiteX4" fmla="*/ 0 w 13506"/>
                <a:gd name="connsiteY4" fmla="*/ 7014 h 10000"/>
                <a:gd name="connsiteX0" fmla="*/ 0 w 15404"/>
                <a:gd name="connsiteY0" fmla="*/ 4843 h 7829"/>
                <a:gd name="connsiteX1" fmla="*/ 15404 w 15404"/>
                <a:gd name="connsiteY1" fmla="*/ 0 h 7829"/>
                <a:gd name="connsiteX2" fmla="*/ 9164 w 15404"/>
                <a:gd name="connsiteY2" fmla="*/ 7829 h 7829"/>
                <a:gd name="connsiteX3" fmla="*/ 2127 w 15404"/>
                <a:gd name="connsiteY3" fmla="*/ 7787 h 7829"/>
                <a:gd name="connsiteX4" fmla="*/ 0 w 15404"/>
                <a:gd name="connsiteY4" fmla="*/ 4843 h 7829"/>
                <a:gd name="connsiteX0" fmla="*/ 1511 w 8619"/>
                <a:gd name="connsiteY0" fmla="*/ 0 h 13834"/>
                <a:gd name="connsiteX1" fmla="*/ 8619 w 8619"/>
                <a:gd name="connsiteY1" fmla="*/ 3834 h 13834"/>
                <a:gd name="connsiteX2" fmla="*/ 4568 w 8619"/>
                <a:gd name="connsiteY2" fmla="*/ 13834 h 13834"/>
                <a:gd name="connsiteX3" fmla="*/ 0 w 8619"/>
                <a:gd name="connsiteY3" fmla="*/ 13780 h 13834"/>
                <a:gd name="connsiteX4" fmla="*/ 1511 w 8619"/>
                <a:gd name="connsiteY4" fmla="*/ 0 h 13834"/>
                <a:gd name="connsiteX0" fmla="*/ 1753 w 10000"/>
                <a:gd name="connsiteY0" fmla="*/ 0 h 26217"/>
                <a:gd name="connsiteX1" fmla="*/ 10000 w 10000"/>
                <a:gd name="connsiteY1" fmla="*/ 2771 h 26217"/>
                <a:gd name="connsiteX2" fmla="*/ 4704 w 10000"/>
                <a:gd name="connsiteY2" fmla="*/ 26217 h 26217"/>
                <a:gd name="connsiteX3" fmla="*/ 0 w 10000"/>
                <a:gd name="connsiteY3" fmla="*/ 9961 h 26217"/>
                <a:gd name="connsiteX4" fmla="*/ 1753 w 10000"/>
                <a:gd name="connsiteY4" fmla="*/ 0 h 26217"/>
                <a:gd name="connsiteX0" fmla="*/ 0 w 8247"/>
                <a:gd name="connsiteY0" fmla="*/ 0 h 26269"/>
                <a:gd name="connsiteX1" fmla="*/ 8247 w 8247"/>
                <a:gd name="connsiteY1" fmla="*/ 2771 h 26269"/>
                <a:gd name="connsiteX2" fmla="*/ 2951 w 8247"/>
                <a:gd name="connsiteY2" fmla="*/ 26217 h 26269"/>
                <a:gd name="connsiteX3" fmla="*/ 987 w 8247"/>
                <a:gd name="connsiteY3" fmla="*/ 26269 h 26269"/>
                <a:gd name="connsiteX4" fmla="*/ 0 w 8247"/>
                <a:gd name="connsiteY4" fmla="*/ 0 h 26269"/>
                <a:gd name="connsiteX0" fmla="*/ 0 w 11372"/>
                <a:gd name="connsiteY0" fmla="*/ 0 h 10139"/>
                <a:gd name="connsiteX1" fmla="*/ 11372 w 11372"/>
                <a:gd name="connsiteY1" fmla="*/ 1194 h 10139"/>
                <a:gd name="connsiteX2" fmla="*/ 4950 w 11372"/>
                <a:gd name="connsiteY2" fmla="*/ 10119 h 10139"/>
                <a:gd name="connsiteX3" fmla="*/ 2569 w 11372"/>
                <a:gd name="connsiteY3" fmla="*/ 10139 h 10139"/>
                <a:gd name="connsiteX4" fmla="*/ 0 w 11372"/>
                <a:gd name="connsiteY4" fmla="*/ 0 h 10139"/>
                <a:gd name="connsiteX0" fmla="*/ 0 w 7640"/>
                <a:gd name="connsiteY0" fmla="*/ 0 h 10139"/>
                <a:gd name="connsiteX1" fmla="*/ 7640 w 7640"/>
                <a:gd name="connsiteY1" fmla="*/ 795 h 10139"/>
                <a:gd name="connsiteX2" fmla="*/ 4950 w 7640"/>
                <a:gd name="connsiteY2" fmla="*/ 10119 h 10139"/>
                <a:gd name="connsiteX3" fmla="*/ 2569 w 7640"/>
                <a:gd name="connsiteY3" fmla="*/ 10139 h 10139"/>
                <a:gd name="connsiteX4" fmla="*/ 0 w 7640"/>
                <a:gd name="connsiteY4" fmla="*/ 0 h 10139"/>
                <a:gd name="connsiteX0" fmla="*/ 0 w 15578"/>
                <a:gd name="connsiteY0" fmla="*/ 0 h 10000"/>
                <a:gd name="connsiteX1" fmla="*/ 15578 w 15578"/>
                <a:gd name="connsiteY1" fmla="*/ 1280 h 10000"/>
                <a:gd name="connsiteX2" fmla="*/ 6479 w 15578"/>
                <a:gd name="connsiteY2" fmla="*/ 9980 h 10000"/>
                <a:gd name="connsiteX3" fmla="*/ 3363 w 15578"/>
                <a:gd name="connsiteY3" fmla="*/ 10000 h 10000"/>
                <a:gd name="connsiteX4" fmla="*/ 0 w 15578"/>
                <a:gd name="connsiteY4" fmla="*/ 0 h 10000"/>
                <a:gd name="connsiteX0" fmla="*/ 292 w 12215"/>
                <a:gd name="connsiteY0" fmla="*/ 0 h 9692"/>
                <a:gd name="connsiteX1" fmla="*/ 12215 w 12215"/>
                <a:gd name="connsiteY1" fmla="*/ 972 h 9692"/>
                <a:gd name="connsiteX2" fmla="*/ 3116 w 12215"/>
                <a:gd name="connsiteY2" fmla="*/ 9672 h 9692"/>
                <a:gd name="connsiteX3" fmla="*/ 0 w 12215"/>
                <a:gd name="connsiteY3" fmla="*/ 9692 h 9692"/>
                <a:gd name="connsiteX4" fmla="*/ 292 w 12215"/>
                <a:gd name="connsiteY4" fmla="*/ 0 h 9692"/>
                <a:gd name="connsiteX0" fmla="*/ 239 w 13508"/>
                <a:gd name="connsiteY0" fmla="*/ 0 h 10000"/>
                <a:gd name="connsiteX1" fmla="*/ 13508 w 13508"/>
                <a:gd name="connsiteY1" fmla="*/ 1374 h 10000"/>
                <a:gd name="connsiteX2" fmla="*/ 2551 w 13508"/>
                <a:gd name="connsiteY2" fmla="*/ 9979 h 10000"/>
                <a:gd name="connsiteX3" fmla="*/ 0 w 13508"/>
                <a:gd name="connsiteY3" fmla="*/ 10000 h 10000"/>
                <a:gd name="connsiteX4" fmla="*/ 239 w 13508"/>
                <a:gd name="connsiteY4" fmla="*/ 0 h 10000"/>
                <a:gd name="connsiteX0" fmla="*/ 239 w 13508"/>
                <a:gd name="connsiteY0" fmla="*/ 0 h 10000"/>
                <a:gd name="connsiteX1" fmla="*/ 13508 w 13508"/>
                <a:gd name="connsiteY1" fmla="*/ 1374 h 10000"/>
                <a:gd name="connsiteX2" fmla="*/ 6782 w 13508"/>
                <a:gd name="connsiteY2" fmla="*/ 9997 h 10000"/>
                <a:gd name="connsiteX3" fmla="*/ 0 w 13508"/>
                <a:gd name="connsiteY3" fmla="*/ 10000 h 10000"/>
                <a:gd name="connsiteX4" fmla="*/ 239 w 13508"/>
                <a:gd name="connsiteY4" fmla="*/ 0 h 10000"/>
                <a:gd name="connsiteX0" fmla="*/ 2 w 13271"/>
                <a:gd name="connsiteY0" fmla="*/ 0 h 10018"/>
                <a:gd name="connsiteX1" fmla="*/ 13271 w 13271"/>
                <a:gd name="connsiteY1" fmla="*/ 1374 h 10018"/>
                <a:gd name="connsiteX2" fmla="*/ 6545 w 13271"/>
                <a:gd name="connsiteY2" fmla="*/ 9997 h 10018"/>
                <a:gd name="connsiteX3" fmla="*/ 3529 w 13271"/>
                <a:gd name="connsiteY3" fmla="*/ 10018 h 10018"/>
                <a:gd name="connsiteX4" fmla="*/ 2 w 13271"/>
                <a:gd name="connsiteY4" fmla="*/ 0 h 10018"/>
                <a:gd name="connsiteX0" fmla="*/ 2 w 13271"/>
                <a:gd name="connsiteY0" fmla="*/ 0 h 10018"/>
                <a:gd name="connsiteX1" fmla="*/ 13271 w 13271"/>
                <a:gd name="connsiteY1" fmla="*/ 1374 h 10018"/>
                <a:gd name="connsiteX2" fmla="*/ 6545 w 13271"/>
                <a:gd name="connsiteY2" fmla="*/ 9997 h 10018"/>
                <a:gd name="connsiteX3" fmla="*/ 3529 w 13271"/>
                <a:gd name="connsiteY3" fmla="*/ 10018 h 10018"/>
                <a:gd name="connsiteX4" fmla="*/ 2 w 13271"/>
                <a:gd name="connsiteY4" fmla="*/ 0 h 10018"/>
                <a:gd name="connsiteX0" fmla="*/ 0 w 13269"/>
                <a:gd name="connsiteY0" fmla="*/ 0 h 10018"/>
                <a:gd name="connsiteX1" fmla="*/ 13269 w 13269"/>
                <a:gd name="connsiteY1" fmla="*/ 1374 h 10018"/>
                <a:gd name="connsiteX2" fmla="*/ 6543 w 13269"/>
                <a:gd name="connsiteY2" fmla="*/ 9997 h 10018"/>
                <a:gd name="connsiteX3" fmla="*/ 3527 w 13269"/>
                <a:gd name="connsiteY3" fmla="*/ 10018 h 10018"/>
                <a:gd name="connsiteX4" fmla="*/ 0 w 13269"/>
                <a:gd name="connsiteY4" fmla="*/ 0 h 10018"/>
                <a:gd name="connsiteX0" fmla="*/ 3180 w 9742"/>
                <a:gd name="connsiteY0" fmla="*/ 0 h 9312"/>
                <a:gd name="connsiteX1" fmla="*/ 9742 w 9742"/>
                <a:gd name="connsiteY1" fmla="*/ 668 h 9312"/>
                <a:gd name="connsiteX2" fmla="*/ 3016 w 9742"/>
                <a:gd name="connsiteY2" fmla="*/ 9291 h 9312"/>
                <a:gd name="connsiteX3" fmla="*/ 0 w 9742"/>
                <a:gd name="connsiteY3" fmla="*/ 9312 h 9312"/>
                <a:gd name="connsiteX4" fmla="*/ 3180 w 9742"/>
                <a:gd name="connsiteY4" fmla="*/ 0 h 9312"/>
                <a:gd name="connsiteX0" fmla="*/ 3264 w 6399"/>
                <a:gd name="connsiteY0" fmla="*/ 0 h 10000"/>
                <a:gd name="connsiteX1" fmla="*/ 6399 w 6399"/>
                <a:gd name="connsiteY1" fmla="*/ 3749 h 10000"/>
                <a:gd name="connsiteX2" fmla="*/ 3096 w 6399"/>
                <a:gd name="connsiteY2" fmla="*/ 9977 h 10000"/>
                <a:gd name="connsiteX3" fmla="*/ 0 w 6399"/>
                <a:gd name="connsiteY3" fmla="*/ 10000 h 10000"/>
                <a:gd name="connsiteX4" fmla="*/ 3264 w 6399"/>
                <a:gd name="connsiteY4" fmla="*/ 0 h 10000"/>
                <a:gd name="connsiteX0" fmla="*/ 0 w 11686"/>
                <a:gd name="connsiteY0" fmla="*/ 0 h 7366"/>
                <a:gd name="connsiteX1" fmla="*/ 11686 w 11686"/>
                <a:gd name="connsiteY1" fmla="*/ 1115 h 7366"/>
                <a:gd name="connsiteX2" fmla="*/ 6524 w 11686"/>
                <a:gd name="connsiteY2" fmla="*/ 7343 h 7366"/>
                <a:gd name="connsiteX3" fmla="*/ 1686 w 11686"/>
                <a:gd name="connsiteY3" fmla="*/ 7366 h 7366"/>
                <a:gd name="connsiteX4" fmla="*/ 0 w 11686"/>
                <a:gd name="connsiteY4" fmla="*/ 0 h 7366"/>
                <a:gd name="connsiteX0" fmla="*/ 0 w 8867"/>
                <a:gd name="connsiteY0" fmla="*/ 0 h 10000"/>
                <a:gd name="connsiteX1" fmla="*/ 8867 w 8867"/>
                <a:gd name="connsiteY1" fmla="*/ 1334 h 10000"/>
                <a:gd name="connsiteX2" fmla="*/ 5583 w 8867"/>
                <a:gd name="connsiteY2" fmla="*/ 9969 h 10000"/>
                <a:gd name="connsiteX3" fmla="*/ 1443 w 8867"/>
                <a:gd name="connsiteY3" fmla="*/ 10000 h 10000"/>
                <a:gd name="connsiteX4" fmla="*/ 0 w 8867"/>
                <a:gd name="connsiteY4" fmla="*/ 0 h 10000"/>
                <a:gd name="connsiteX0" fmla="*/ 0 w 10000"/>
                <a:gd name="connsiteY0" fmla="*/ 0 h 9974"/>
                <a:gd name="connsiteX1" fmla="*/ 10000 w 10000"/>
                <a:gd name="connsiteY1" fmla="*/ 1334 h 9974"/>
                <a:gd name="connsiteX2" fmla="*/ 6296 w 10000"/>
                <a:gd name="connsiteY2" fmla="*/ 9969 h 9974"/>
                <a:gd name="connsiteX3" fmla="*/ 2106 w 10000"/>
                <a:gd name="connsiteY3" fmla="*/ 9974 h 9974"/>
                <a:gd name="connsiteX4" fmla="*/ 0 w 10000"/>
                <a:gd name="connsiteY4" fmla="*/ 0 h 9974"/>
                <a:gd name="connsiteX0" fmla="*/ 0 w 10000"/>
                <a:gd name="connsiteY0" fmla="*/ 0 h 10000"/>
                <a:gd name="connsiteX1" fmla="*/ 10000 w 10000"/>
                <a:gd name="connsiteY1" fmla="*/ 1337 h 10000"/>
                <a:gd name="connsiteX2" fmla="*/ 7215 w 10000"/>
                <a:gd name="connsiteY2" fmla="*/ 9969 h 10000"/>
                <a:gd name="connsiteX3" fmla="*/ 2106 w 10000"/>
                <a:gd name="connsiteY3" fmla="*/ 10000 h 10000"/>
                <a:gd name="connsiteX4" fmla="*/ 0 w 10000"/>
                <a:gd name="connsiteY4" fmla="*/ 0 h 10000"/>
                <a:gd name="connsiteX0" fmla="*/ 0 w 10839"/>
                <a:gd name="connsiteY0" fmla="*/ 0 h 10000"/>
                <a:gd name="connsiteX1" fmla="*/ 10839 w 10839"/>
                <a:gd name="connsiteY1" fmla="*/ 1440 h 10000"/>
                <a:gd name="connsiteX2" fmla="*/ 7215 w 10839"/>
                <a:gd name="connsiteY2" fmla="*/ 9969 h 10000"/>
                <a:gd name="connsiteX3" fmla="*/ 2106 w 10839"/>
                <a:gd name="connsiteY3" fmla="*/ 10000 h 10000"/>
                <a:gd name="connsiteX4" fmla="*/ 0 w 10839"/>
                <a:gd name="connsiteY4" fmla="*/ 0 h 10000"/>
                <a:gd name="connsiteX0" fmla="*/ 0 w 17548"/>
                <a:gd name="connsiteY0" fmla="*/ 0 h 10877"/>
                <a:gd name="connsiteX1" fmla="*/ 17548 w 17548"/>
                <a:gd name="connsiteY1" fmla="*/ 2317 h 10877"/>
                <a:gd name="connsiteX2" fmla="*/ 13924 w 17548"/>
                <a:gd name="connsiteY2" fmla="*/ 10846 h 10877"/>
                <a:gd name="connsiteX3" fmla="*/ 8815 w 17548"/>
                <a:gd name="connsiteY3" fmla="*/ 10877 h 10877"/>
                <a:gd name="connsiteX4" fmla="*/ 0 w 17548"/>
                <a:gd name="connsiteY4" fmla="*/ 0 h 10877"/>
                <a:gd name="connsiteX0" fmla="*/ 0 w 17548"/>
                <a:gd name="connsiteY0" fmla="*/ 0 h 10846"/>
                <a:gd name="connsiteX1" fmla="*/ 17548 w 17548"/>
                <a:gd name="connsiteY1" fmla="*/ 2317 h 10846"/>
                <a:gd name="connsiteX2" fmla="*/ 13924 w 17548"/>
                <a:gd name="connsiteY2" fmla="*/ 10846 h 10846"/>
                <a:gd name="connsiteX3" fmla="*/ 9015 w 17548"/>
                <a:gd name="connsiteY3" fmla="*/ 8659 h 10846"/>
                <a:gd name="connsiteX4" fmla="*/ 0 w 17548"/>
                <a:gd name="connsiteY4" fmla="*/ 0 h 10846"/>
                <a:gd name="connsiteX0" fmla="*/ 0 w 20793"/>
                <a:gd name="connsiteY0" fmla="*/ 0 h 8659"/>
                <a:gd name="connsiteX1" fmla="*/ 17548 w 20793"/>
                <a:gd name="connsiteY1" fmla="*/ 2317 h 8659"/>
                <a:gd name="connsiteX2" fmla="*/ 20793 w 20793"/>
                <a:gd name="connsiteY2" fmla="*/ 4217 h 8659"/>
                <a:gd name="connsiteX3" fmla="*/ 9015 w 20793"/>
                <a:gd name="connsiteY3" fmla="*/ 8659 h 8659"/>
                <a:gd name="connsiteX4" fmla="*/ 0 w 20793"/>
                <a:gd name="connsiteY4" fmla="*/ 0 h 8659"/>
                <a:gd name="connsiteX0" fmla="*/ 0 w 10686"/>
                <a:gd name="connsiteY0" fmla="*/ 0 h 10000"/>
                <a:gd name="connsiteX1" fmla="*/ 10686 w 10686"/>
                <a:gd name="connsiteY1" fmla="*/ 3480 h 10000"/>
                <a:gd name="connsiteX2" fmla="*/ 10000 w 10686"/>
                <a:gd name="connsiteY2" fmla="*/ 4870 h 10000"/>
                <a:gd name="connsiteX3" fmla="*/ 4336 w 10686"/>
                <a:gd name="connsiteY3" fmla="*/ 10000 h 10000"/>
                <a:gd name="connsiteX4" fmla="*/ 0 w 10686"/>
                <a:gd name="connsiteY4" fmla="*/ 0 h 10000"/>
                <a:gd name="connsiteX0" fmla="*/ 0 w 10686"/>
                <a:gd name="connsiteY0" fmla="*/ 0 h 10000"/>
                <a:gd name="connsiteX1" fmla="*/ 10686 w 10686"/>
                <a:gd name="connsiteY1" fmla="*/ 3480 h 10000"/>
                <a:gd name="connsiteX2" fmla="*/ 4336 w 10686"/>
                <a:gd name="connsiteY2" fmla="*/ 10000 h 10000"/>
                <a:gd name="connsiteX3" fmla="*/ 0 w 10686"/>
                <a:gd name="connsiteY3" fmla="*/ 0 h 10000"/>
                <a:gd name="connsiteX0" fmla="*/ 0 w 10686"/>
                <a:gd name="connsiteY0" fmla="*/ 0 h 6485"/>
                <a:gd name="connsiteX1" fmla="*/ 10686 w 10686"/>
                <a:gd name="connsiteY1" fmla="*/ 3480 h 6485"/>
                <a:gd name="connsiteX2" fmla="*/ 5988 w 10686"/>
                <a:gd name="connsiteY2" fmla="*/ 6485 h 6485"/>
                <a:gd name="connsiteX3" fmla="*/ 0 w 10686"/>
                <a:gd name="connsiteY3" fmla="*/ 0 h 6485"/>
                <a:gd name="connsiteX0" fmla="*/ 0 w 8113"/>
                <a:gd name="connsiteY0" fmla="*/ 0 h 9035"/>
                <a:gd name="connsiteX1" fmla="*/ 8113 w 8113"/>
                <a:gd name="connsiteY1" fmla="*/ 4401 h 9035"/>
                <a:gd name="connsiteX2" fmla="*/ 3717 w 8113"/>
                <a:gd name="connsiteY2" fmla="*/ 9035 h 9035"/>
                <a:gd name="connsiteX3" fmla="*/ 0 w 8113"/>
                <a:gd name="connsiteY3" fmla="*/ 0 h 9035"/>
                <a:gd name="connsiteX0" fmla="*/ 0 w 10000"/>
                <a:gd name="connsiteY0" fmla="*/ 0 h 14220"/>
                <a:gd name="connsiteX1" fmla="*/ 10000 w 10000"/>
                <a:gd name="connsiteY1" fmla="*/ 4871 h 14220"/>
                <a:gd name="connsiteX2" fmla="*/ 3829 w 10000"/>
                <a:gd name="connsiteY2" fmla="*/ 14220 h 14220"/>
                <a:gd name="connsiteX3" fmla="*/ 0 w 10000"/>
                <a:gd name="connsiteY3" fmla="*/ 0 h 14220"/>
                <a:gd name="connsiteX0" fmla="*/ 0 w 8228"/>
                <a:gd name="connsiteY0" fmla="*/ 0 h 12949"/>
                <a:gd name="connsiteX1" fmla="*/ 8228 w 8228"/>
                <a:gd name="connsiteY1" fmla="*/ 3600 h 12949"/>
                <a:gd name="connsiteX2" fmla="*/ 2057 w 8228"/>
                <a:gd name="connsiteY2" fmla="*/ 12949 h 12949"/>
                <a:gd name="connsiteX3" fmla="*/ 0 w 8228"/>
                <a:gd name="connsiteY3" fmla="*/ 0 h 12949"/>
                <a:gd name="connsiteX0" fmla="*/ 0 w 11966"/>
                <a:gd name="connsiteY0" fmla="*/ 0 h 10942"/>
                <a:gd name="connsiteX1" fmla="*/ 11966 w 11966"/>
                <a:gd name="connsiteY1" fmla="*/ 3722 h 10942"/>
                <a:gd name="connsiteX2" fmla="*/ 4466 w 11966"/>
                <a:gd name="connsiteY2" fmla="*/ 10942 h 10942"/>
                <a:gd name="connsiteX3" fmla="*/ 0 w 11966"/>
                <a:gd name="connsiteY3" fmla="*/ 0 h 10942"/>
                <a:gd name="connsiteX0" fmla="*/ 0 w 8962"/>
                <a:gd name="connsiteY0" fmla="*/ 0 h 10942"/>
                <a:gd name="connsiteX1" fmla="*/ 8962 w 8962"/>
                <a:gd name="connsiteY1" fmla="*/ 2761 h 10942"/>
                <a:gd name="connsiteX2" fmla="*/ 4466 w 8962"/>
                <a:gd name="connsiteY2" fmla="*/ 10942 h 10942"/>
                <a:gd name="connsiteX3" fmla="*/ 0 w 8962"/>
                <a:gd name="connsiteY3" fmla="*/ 0 h 10942"/>
                <a:gd name="connsiteX0" fmla="*/ 0 w 15352"/>
                <a:gd name="connsiteY0" fmla="*/ 0 h 10000"/>
                <a:gd name="connsiteX1" fmla="*/ 15352 w 15352"/>
                <a:gd name="connsiteY1" fmla="*/ 3963 h 10000"/>
                <a:gd name="connsiteX2" fmla="*/ 4983 w 15352"/>
                <a:gd name="connsiteY2" fmla="*/ 10000 h 10000"/>
                <a:gd name="connsiteX3" fmla="*/ 0 w 15352"/>
                <a:gd name="connsiteY3" fmla="*/ 0 h 10000"/>
                <a:gd name="connsiteX0" fmla="*/ 0 w 13352"/>
                <a:gd name="connsiteY0" fmla="*/ 0 h 9473"/>
                <a:gd name="connsiteX1" fmla="*/ 13352 w 13352"/>
                <a:gd name="connsiteY1" fmla="*/ 3436 h 9473"/>
                <a:gd name="connsiteX2" fmla="*/ 2983 w 13352"/>
                <a:gd name="connsiteY2" fmla="*/ 9473 h 9473"/>
                <a:gd name="connsiteX3" fmla="*/ 0 w 13352"/>
                <a:gd name="connsiteY3" fmla="*/ 0 h 9473"/>
                <a:gd name="connsiteX0" fmla="*/ 0 w 10044"/>
                <a:gd name="connsiteY0" fmla="*/ 0 h 10000"/>
                <a:gd name="connsiteX1" fmla="*/ 10044 w 10044"/>
                <a:gd name="connsiteY1" fmla="*/ 3627 h 10000"/>
                <a:gd name="connsiteX2" fmla="*/ 2234 w 10044"/>
                <a:gd name="connsiteY2" fmla="*/ 10000 h 10000"/>
                <a:gd name="connsiteX3" fmla="*/ 0 w 10044"/>
                <a:gd name="connsiteY3" fmla="*/ 0 h 10000"/>
              </a:gdLst>
              <a:ahLst/>
              <a:cxnLst>
                <a:cxn ang="0">
                  <a:pos x="connsiteX0" y="connsiteY0"/>
                </a:cxn>
                <a:cxn ang="0">
                  <a:pos x="connsiteX1" y="connsiteY1"/>
                </a:cxn>
                <a:cxn ang="0">
                  <a:pos x="connsiteX2" y="connsiteY2"/>
                </a:cxn>
                <a:cxn ang="0">
                  <a:pos x="connsiteX3" y="connsiteY3"/>
                </a:cxn>
              </a:cxnLst>
              <a:rect l="l" t="t" r="r" b="b"/>
              <a:pathLst>
                <a:path w="10044" h="10000">
                  <a:moveTo>
                    <a:pt x="0" y="0"/>
                  </a:moveTo>
                  <a:lnTo>
                    <a:pt x="10044" y="3627"/>
                  </a:lnTo>
                  <a:lnTo>
                    <a:pt x="2234" y="10000"/>
                  </a:lnTo>
                  <a:lnTo>
                    <a:pt x="0" y="0"/>
                  </a:lnTo>
                  <a:close/>
                </a:path>
              </a:pathLst>
            </a:custGeom>
            <a:gradFill flip="none" rotWithShape="1">
              <a:gsLst>
                <a:gs pos="0">
                  <a:schemeClr val="accent2">
                    <a:lumMod val="60000"/>
                    <a:lumOff val="40000"/>
                  </a:schemeClr>
                </a:gs>
                <a:gs pos="31000">
                  <a:schemeClr val="accent2">
                    <a:lumMod val="60000"/>
                    <a:lumOff val="40000"/>
                  </a:schemeClr>
                </a:gs>
                <a:gs pos="100000">
                  <a:schemeClr val="accent2">
                    <a:lumMod val="40000"/>
                    <a:lumOff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6" name="Flowchart: Merge 5"/>
            <p:cNvSpPr/>
            <p:nvPr userDrawn="1"/>
          </p:nvSpPr>
          <p:spPr>
            <a:xfrm>
              <a:off x="5385642" y="-4456"/>
              <a:ext cx="3758074" cy="346804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4153"/>
                <a:gd name="connsiteY0" fmla="*/ 5845 h 14087"/>
                <a:gd name="connsiteX1" fmla="*/ 14153 w 14153"/>
                <a:gd name="connsiteY1" fmla="*/ 0 h 14087"/>
                <a:gd name="connsiteX2" fmla="*/ 6504 w 14153"/>
                <a:gd name="connsiteY2" fmla="*/ 14087 h 14087"/>
                <a:gd name="connsiteX3" fmla="*/ 0 w 14153"/>
                <a:gd name="connsiteY3" fmla="*/ 5845 h 14087"/>
                <a:gd name="connsiteX0" fmla="*/ 0 w 14153"/>
                <a:gd name="connsiteY0" fmla="*/ 5845 h 10237"/>
                <a:gd name="connsiteX1" fmla="*/ 14153 w 14153"/>
                <a:gd name="connsiteY1" fmla="*/ 0 h 10237"/>
                <a:gd name="connsiteX2" fmla="*/ 4802 w 14153"/>
                <a:gd name="connsiteY2" fmla="*/ 10237 h 10237"/>
                <a:gd name="connsiteX3" fmla="*/ 0 w 14153"/>
                <a:gd name="connsiteY3" fmla="*/ 5845 h 10237"/>
                <a:gd name="connsiteX0" fmla="*/ 0 w 14153"/>
                <a:gd name="connsiteY0" fmla="*/ 5845 h 7759"/>
                <a:gd name="connsiteX1" fmla="*/ 14153 w 14153"/>
                <a:gd name="connsiteY1" fmla="*/ 0 h 7759"/>
                <a:gd name="connsiteX2" fmla="*/ 7648 w 14153"/>
                <a:gd name="connsiteY2" fmla="*/ 7759 h 7759"/>
                <a:gd name="connsiteX3" fmla="*/ 0 w 14153"/>
                <a:gd name="connsiteY3" fmla="*/ 5845 h 7759"/>
                <a:gd name="connsiteX0" fmla="*/ 0 w 9067"/>
                <a:gd name="connsiteY0" fmla="*/ 5480 h 7947"/>
                <a:gd name="connsiteX1" fmla="*/ 9067 w 9067"/>
                <a:gd name="connsiteY1" fmla="*/ 0 h 7947"/>
                <a:gd name="connsiteX2" fmla="*/ 5404 w 9067"/>
                <a:gd name="connsiteY2" fmla="*/ 7947 h 7947"/>
                <a:gd name="connsiteX3" fmla="*/ 0 w 9067"/>
                <a:gd name="connsiteY3" fmla="*/ 5480 h 7947"/>
                <a:gd name="connsiteX0" fmla="*/ 0 w 9703"/>
                <a:gd name="connsiteY0" fmla="*/ 0 h 12578"/>
                <a:gd name="connsiteX1" fmla="*/ 9703 w 9703"/>
                <a:gd name="connsiteY1" fmla="*/ 2578 h 12578"/>
                <a:gd name="connsiteX2" fmla="*/ 5663 w 9703"/>
                <a:gd name="connsiteY2" fmla="*/ 12578 h 12578"/>
                <a:gd name="connsiteX3" fmla="*/ 0 w 9703"/>
                <a:gd name="connsiteY3" fmla="*/ 0 h 12578"/>
                <a:gd name="connsiteX0" fmla="*/ 0 w 5836"/>
                <a:gd name="connsiteY0" fmla="*/ 0 h 10000"/>
                <a:gd name="connsiteX1" fmla="*/ 5240 w 5836"/>
                <a:gd name="connsiteY1" fmla="*/ 24 h 10000"/>
                <a:gd name="connsiteX2" fmla="*/ 5836 w 5836"/>
                <a:gd name="connsiteY2" fmla="*/ 10000 h 10000"/>
                <a:gd name="connsiteX3" fmla="*/ 0 w 5836"/>
                <a:gd name="connsiteY3" fmla="*/ 0 h 10000"/>
                <a:gd name="connsiteX0" fmla="*/ 0 w 9005"/>
                <a:gd name="connsiteY0" fmla="*/ 0 h 8459"/>
                <a:gd name="connsiteX1" fmla="*/ 8979 w 9005"/>
                <a:gd name="connsiteY1" fmla="*/ 24 h 8459"/>
                <a:gd name="connsiteX2" fmla="*/ 6649 w 9005"/>
                <a:gd name="connsiteY2" fmla="*/ 8459 h 8459"/>
                <a:gd name="connsiteX3" fmla="*/ 0 w 9005"/>
                <a:gd name="connsiteY3" fmla="*/ 0 h 8459"/>
                <a:gd name="connsiteX0" fmla="*/ 0 w 10025"/>
                <a:gd name="connsiteY0" fmla="*/ 0 h 10000"/>
                <a:gd name="connsiteX1" fmla="*/ 9971 w 10025"/>
                <a:gd name="connsiteY1" fmla="*/ 28 h 10000"/>
                <a:gd name="connsiteX2" fmla="*/ 7384 w 10025"/>
                <a:gd name="connsiteY2" fmla="*/ 10000 h 10000"/>
                <a:gd name="connsiteX3" fmla="*/ 0 w 10025"/>
                <a:gd name="connsiteY3" fmla="*/ 0 h 10000"/>
                <a:gd name="connsiteX0" fmla="*/ 0 w 9971"/>
                <a:gd name="connsiteY0" fmla="*/ 0 h 10000"/>
                <a:gd name="connsiteX1" fmla="*/ 9971 w 9971"/>
                <a:gd name="connsiteY1" fmla="*/ 28 h 10000"/>
                <a:gd name="connsiteX2" fmla="*/ 7384 w 9971"/>
                <a:gd name="connsiteY2" fmla="*/ 10000 h 10000"/>
                <a:gd name="connsiteX3" fmla="*/ 0 w 9971"/>
                <a:gd name="connsiteY3" fmla="*/ 0 h 10000"/>
                <a:gd name="connsiteX0" fmla="*/ 0 w 13598"/>
                <a:gd name="connsiteY0" fmla="*/ 0 h 10000"/>
                <a:gd name="connsiteX1" fmla="*/ 13598 w 13598"/>
                <a:gd name="connsiteY1" fmla="*/ 3300 h 10000"/>
                <a:gd name="connsiteX2" fmla="*/ 7405 w 13598"/>
                <a:gd name="connsiteY2" fmla="*/ 10000 h 10000"/>
                <a:gd name="connsiteX3" fmla="*/ 0 w 13598"/>
                <a:gd name="connsiteY3" fmla="*/ 0 h 10000"/>
                <a:gd name="connsiteX0" fmla="*/ 0 w 13598"/>
                <a:gd name="connsiteY0" fmla="*/ 0 h 10034"/>
                <a:gd name="connsiteX1" fmla="*/ 13598 w 13598"/>
                <a:gd name="connsiteY1" fmla="*/ 3300 h 10034"/>
                <a:gd name="connsiteX2" fmla="*/ 7360 w 13598"/>
                <a:gd name="connsiteY2" fmla="*/ 10034 h 10034"/>
                <a:gd name="connsiteX3" fmla="*/ 0 w 13598"/>
                <a:gd name="connsiteY3" fmla="*/ 0 h 10034"/>
                <a:gd name="connsiteX0" fmla="*/ 0 w 13283"/>
                <a:gd name="connsiteY0" fmla="*/ 0 h 10034"/>
                <a:gd name="connsiteX1" fmla="*/ 13283 w 13283"/>
                <a:gd name="connsiteY1" fmla="*/ 2862 h 10034"/>
                <a:gd name="connsiteX2" fmla="*/ 7360 w 13283"/>
                <a:gd name="connsiteY2" fmla="*/ 10034 h 10034"/>
                <a:gd name="connsiteX3" fmla="*/ 0 w 13283"/>
                <a:gd name="connsiteY3" fmla="*/ 0 h 10034"/>
                <a:gd name="connsiteX0" fmla="*/ 0 w 13283"/>
                <a:gd name="connsiteY0" fmla="*/ 0 h 10945"/>
                <a:gd name="connsiteX1" fmla="*/ 13283 w 13283"/>
                <a:gd name="connsiteY1" fmla="*/ 2862 h 10945"/>
                <a:gd name="connsiteX2" fmla="*/ 7630 w 13283"/>
                <a:gd name="connsiteY2" fmla="*/ 10945 h 10945"/>
                <a:gd name="connsiteX3" fmla="*/ 0 w 13283"/>
                <a:gd name="connsiteY3" fmla="*/ 0 h 10945"/>
                <a:gd name="connsiteX0" fmla="*/ 0 w 14047"/>
                <a:gd name="connsiteY0" fmla="*/ 0 h 10945"/>
                <a:gd name="connsiteX1" fmla="*/ 14047 w 14047"/>
                <a:gd name="connsiteY1" fmla="*/ 2525 h 10945"/>
                <a:gd name="connsiteX2" fmla="*/ 7630 w 14047"/>
                <a:gd name="connsiteY2" fmla="*/ 10945 h 10945"/>
                <a:gd name="connsiteX3" fmla="*/ 0 w 14047"/>
                <a:gd name="connsiteY3" fmla="*/ 0 h 10945"/>
                <a:gd name="connsiteX0" fmla="*/ 0 w 14047"/>
                <a:gd name="connsiteY0" fmla="*/ 0 h 12665"/>
                <a:gd name="connsiteX1" fmla="*/ 14047 w 14047"/>
                <a:gd name="connsiteY1" fmla="*/ 2525 h 12665"/>
                <a:gd name="connsiteX2" fmla="*/ 9519 w 14047"/>
                <a:gd name="connsiteY2" fmla="*/ 12665 h 12665"/>
                <a:gd name="connsiteX3" fmla="*/ 0 w 14047"/>
                <a:gd name="connsiteY3" fmla="*/ 0 h 12665"/>
                <a:gd name="connsiteX0" fmla="*/ 0 w 21692"/>
                <a:gd name="connsiteY0" fmla="*/ 0 h 12631"/>
                <a:gd name="connsiteX1" fmla="*/ 21692 w 21692"/>
                <a:gd name="connsiteY1" fmla="*/ 2491 h 12631"/>
                <a:gd name="connsiteX2" fmla="*/ 17164 w 21692"/>
                <a:gd name="connsiteY2" fmla="*/ 12631 h 12631"/>
                <a:gd name="connsiteX3" fmla="*/ 0 w 21692"/>
                <a:gd name="connsiteY3" fmla="*/ 0 h 12631"/>
                <a:gd name="connsiteX0" fmla="*/ 0 w 21692"/>
                <a:gd name="connsiteY0" fmla="*/ 0 h 15093"/>
                <a:gd name="connsiteX1" fmla="*/ 21692 w 21692"/>
                <a:gd name="connsiteY1" fmla="*/ 2491 h 15093"/>
                <a:gd name="connsiteX2" fmla="*/ 16175 w 21692"/>
                <a:gd name="connsiteY2" fmla="*/ 15093 h 15093"/>
                <a:gd name="connsiteX3" fmla="*/ 0 w 21692"/>
                <a:gd name="connsiteY3" fmla="*/ 0 h 15093"/>
                <a:gd name="connsiteX0" fmla="*/ 0 w 20703"/>
                <a:gd name="connsiteY0" fmla="*/ 0 h 15093"/>
                <a:gd name="connsiteX1" fmla="*/ 20703 w 20703"/>
                <a:gd name="connsiteY1" fmla="*/ 4784 h 15093"/>
                <a:gd name="connsiteX2" fmla="*/ 16175 w 20703"/>
                <a:gd name="connsiteY2" fmla="*/ 15093 h 15093"/>
                <a:gd name="connsiteX3" fmla="*/ 0 w 20703"/>
                <a:gd name="connsiteY3" fmla="*/ 0 h 15093"/>
                <a:gd name="connsiteX0" fmla="*/ 0 w 20703"/>
                <a:gd name="connsiteY0" fmla="*/ 3548 h 18641"/>
                <a:gd name="connsiteX1" fmla="*/ 8241 w 20703"/>
                <a:gd name="connsiteY1" fmla="*/ 36 h 18641"/>
                <a:gd name="connsiteX2" fmla="*/ 20703 w 20703"/>
                <a:gd name="connsiteY2" fmla="*/ 8332 h 18641"/>
                <a:gd name="connsiteX3" fmla="*/ 16175 w 20703"/>
                <a:gd name="connsiteY3" fmla="*/ 18641 h 18641"/>
                <a:gd name="connsiteX4" fmla="*/ 0 w 20703"/>
                <a:gd name="connsiteY4" fmla="*/ 3548 h 18641"/>
                <a:gd name="connsiteX0" fmla="*/ 0 w 20703"/>
                <a:gd name="connsiteY0" fmla="*/ 3512 h 18605"/>
                <a:gd name="connsiteX1" fmla="*/ 8241 w 20703"/>
                <a:gd name="connsiteY1" fmla="*/ 0 h 18605"/>
                <a:gd name="connsiteX2" fmla="*/ 20703 w 20703"/>
                <a:gd name="connsiteY2" fmla="*/ 8296 h 18605"/>
                <a:gd name="connsiteX3" fmla="*/ 16175 w 20703"/>
                <a:gd name="connsiteY3" fmla="*/ 18605 h 18605"/>
                <a:gd name="connsiteX4" fmla="*/ 0 w 20703"/>
                <a:gd name="connsiteY4" fmla="*/ 3512 h 18605"/>
                <a:gd name="connsiteX0" fmla="*/ 0 w 20703"/>
                <a:gd name="connsiteY0" fmla="*/ 3512 h 18605"/>
                <a:gd name="connsiteX1" fmla="*/ 8241 w 20703"/>
                <a:gd name="connsiteY1" fmla="*/ 0 h 18605"/>
                <a:gd name="connsiteX2" fmla="*/ 20703 w 20703"/>
                <a:gd name="connsiteY2" fmla="*/ 8296 h 18605"/>
                <a:gd name="connsiteX3" fmla="*/ 16175 w 20703"/>
                <a:gd name="connsiteY3" fmla="*/ 18605 h 18605"/>
                <a:gd name="connsiteX4" fmla="*/ 0 w 20703"/>
                <a:gd name="connsiteY4" fmla="*/ 3512 h 18605"/>
                <a:gd name="connsiteX0" fmla="*/ 0 w 20703"/>
                <a:gd name="connsiteY0" fmla="*/ 3646 h 18739"/>
                <a:gd name="connsiteX1" fmla="*/ 8241 w 20703"/>
                <a:gd name="connsiteY1" fmla="*/ 0 h 18739"/>
                <a:gd name="connsiteX2" fmla="*/ 20703 w 20703"/>
                <a:gd name="connsiteY2" fmla="*/ 8430 h 18739"/>
                <a:gd name="connsiteX3" fmla="*/ 16175 w 20703"/>
                <a:gd name="connsiteY3" fmla="*/ 18739 h 18739"/>
                <a:gd name="connsiteX4" fmla="*/ 0 w 20703"/>
                <a:gd name="connsiteY4" fmla="*/ 3646 h 18739"/>
                <a:gd name="connsiteX0" fmla="*/ 0 w 17956"/>
                <a:gd name="connsiteY0" fmla="*/ 198 h 18739"/>
                <a:gd name="connsiteX1" fmla="*/ 5494 w 17956"/>
                <a:gd name="connsiteY1" fmla="*/ 0 h 18739"/>
                <a:gd name="connsiteX2" fmla="*/ 17956 w 17956"/>
                <a:gd name="connsiteY2" fmla="*/ 8430 h 18739"/>
                <a:gd name="connsiteX3" fmla="*/ 13428 w 17956"/>
                <a:gd name="connsiteY3" fmla="*/ 18739 h 18739"/>
                <a:gd name="connsiteX4" fmla="*/ 0 w 17956"/>
                <a:gd name="connsiteY4" fmla="*/ 198 h 18739"/>
                <a:gd name="connsiteX0" fmla="*/ 0 w 17956"/>
                <a:gd name="connsiteY0" fmla="*/ 108 h 18649"/>
                <a:gd name="connsiteX1" fmla="*/ 5375 w 17956"/>
                <a:gd name="connsiteY1" fmla="*/ 0 h 18649"/>
                <a:gd name="connsiteX2" fmla="*/ 17956 w 17956"/>
                <a:gd name="connsiteY2" fmla="*/ 8340 h 18649"/>
                <a:gd name="connsiteX3" fmla="*/ 13428 w 17956"/>
                <a:gd name="connsiteY3" fmla="*/ 18649 h 18649"/>
                <a:gd name="connsiteX4" fmla="*/ 0 w 17956"/>
                <a:gd name="connsiteY4" fmla="*/ 108 h 18649"/>
                <a:gd name="connsiteX0" fmla="*/ 6634 w 24590"/>
                <a:gd name="connsiteY0" fmla="*/ 108 h 15290"/>
                <a:gd name="connsiteX1" fmla="*/ 12009 w 24590"/>
                <a:gd name="connsiteY1" fmla="*/ 0 h 15290"/>
                <a:gd name="connsiteX2" fmla="*/ 24590 w 24590"/>
                <a:gd name="connsiteY2" fmla="*/ 8340 h 15290"/>
                <a:gd name="connsiteX3" fmla="*/ 0 w 24590"/>
                <a:gd name="connsiteY3" fmla="*/ 15290 h 15290"/>
                <a:gd name="connsiteX4" fmla="*/ 6634 w 24590"/>
                <a:gd name="connsiteY4" fmla="*/ 108 h 15290"/>
                <a:gd name="connsiteX0" fmla="*/ 6634 w 31337"/>
                <a:gd name="connsiteY0" fmla="*/ 108 h 20252"/>
                <a:gd name="connsiteX1" fmla="*/ 12009 w 31337"/>
                <a:gd name="connsiteY1" fmla="*/ 0 h 20252"/>
                <a:gd name="connsiteX2" fmla="*/ 31337 w 31337"/>
                <a:gd name="connsiteY2" fmla="*/ 20252 h 20252"/>
                <a:gd name="connsiteX3" fmla="*/ 0 w 31337"/>
                <a:gd name="connsiteY3" fmla="*/ 15290 h 20252"/>
                <a:gd name="connsiteX4" fmla="*/ 6634 w 31337"/>
                <a:gd name="connsiteY4" fmla="*/ 108 h 20252"/>
                <a:gd name="connsiteX0" fmla="*/ 6634 w 31337"/>
                <a:gd name="connsiteY0" fmla="*/ 108 h 20252"/>
                <a:gd name="connsiteX1" fmla="*/ 20726 w 31337"/>
                <a:gd name="connsiteY1" fmla="*/ 0 h 20252"/>
                <a:gd name="connsiteX2" fmla="*/ 31337 w 31337"/>
                <a:gd name="connsiteY2" fmla="*/ 20252 h 20252"/>
                <a:gd name="connsiteX3" fmla="*/ 0 w 31337"/>
                <a:gd name="connsiteY3" fmla="*/ 15290 h 20252"/>
                <a:gd name="connsiteX4" fmla="*/ 6634 w 31337"/>
                <a:gd name="connsiteY4" fmla="*/ 108 h 20252"/>
                <a:gd name="connsiteX0" fmla="*/ 13620 w 31337"/>
                <a:gd name="connsiteY0" fmla="*/ 18 h 20252"/>
                <a:gd name="connsiteX1" fmla="*/ 20726 w 31337"/>
                <a:gd name="connsiteY1" fmla="*/ 0 h 20252"/>
                <a:gd name="connsiteX2" fmla="*/ 31337 w 31337"/>
                <a:gd name="connsiteY2" fmla="*/ 20252 h 20252"/>
                <a:gd name="connsiteX3" fmla="*/ 0 w 31337"/>
                <a:gd name="connsiteY3" fmla="*/ 15290 h 20252"/>
                <a:gd name="connsiteX4" fmla="*/ 13620 w 31337"/>
                <a:gd name="connsiteY4" fmla="*/ 18 h 20252"/>
                <a:gd name="connsiteX0" fmla="*/ 9142 w 26859"/>
                <a:gd name="connsiteY0" fmla="*/ 18 h 20252"/>
                <a:gd name="connsiteX1" fmla="*/ 16248 w 26859"/>
                <a:gd name="connsiteY1" fmla="*/ 0 h 20252"/>
                <a:gd name="connsiteX2" fmla="*/ 26859 w 26859"/>
                <a:gd name="connsiteY2" fmla="*/ 20252 h 20252"/>
                <a:gd name="connsiteX3" fmla="*/ 0 w 26859"/>
                <a:gd name="connsiteY3" fmla="*/ 13409 h 20252"/>
                <a:gd name="connsiteX4" fmla="*/ 9142 w 26859"/>
                <a:gd name="connsiteY4" fmla="*/ 18 h 20252"/>
                <a:gd name="connsiteX0" fmla="*/ 11530 w 29247"/>
                <a:gd name="connsiteY0" fmla="*/ 18 h 20252"/>
                <a:gd name="connsiteX1" fmla="*/ 18636 w 29247"/>
                <a:gd name="connsiteY1" fmla="*/ 0 h 20252"/>
                <a:gd name="connsiteX2" fmla="*/ 29247 w 29247"/>
                <a:gd name="connsiteY2" fmla="*/ 20252 h 20252"/>
                <a:gd name="connsiteX3" fmla="*/ 0 w 29247"/>
                <a:gd name="connsiteY3" fmla="*/ 15424 h 20252"/>
                <a:gd name="connsiteX4" fmla="*/ 11530 w 29247"/>
                <a:gd name="connsiteY4" fmla="*/ 18 h 20252"/>
                <a:gd name="connsiteX0" fmla="*/ 11530 w 29247"/>
                <a:gd name="connsiteY0" fmla="*/ 0 h 20234"/>
                <a:gd name="connsiteX1" fmla="*/ 17681 w 29247"/>
                <a:gd name="connsiteY1" fmla="*/ 1460 h 20234"/>
                <a:gd name="connsiteX2" fmla="*/ 29247 w 29247"/>
                <a:gd name="connsiteY2" fmla="*/ 20234 h 20234"/>
                <a:gd name="connsiteX3" fmla="*/ 0 w 29247"/>
                <a:gd name="connsiteY3" fmla="*/ 15406 h 20234"/>
                <a:gd name="connsiteX4" fmla="*/ 11530 w 29247"/>
                <a:gd name="connsiteY4" fmla="*/ 0 h 20234"/>
                <a:gd name="connsiteX0" fmla="*/ 11530 w 29247"/>
                <a:gd name="connsiteY0" fmla="*/ 18 h 20252"/>
                <a:gd name="connsiteX1" fmla="*/ 18577 w 29247"/>
                <a:gd name="connsiteY1" fmla="*/ 0 h 20252"/>
                <a:gd name="connsiteX2" fmla="*/ 29247 w 29247"/>
                <a:gd name="connsiteY2" fmla="*/ 20252 h 20252"/>
                <a:gd name="connsiteX3" fmla="*/ 0 w 29247"/>
                <a:gd name="connsiteY3" fmla="*/ 15424 h 20252"/>
                <a:gd name="connsiteX4" fmla="*/ 11530 w 29247"/>
                <a:gd name="connsiteY4" fmla="*/ 18 h 20252"/>
                <a:gd name="connsiteX0" fmla="*/ 11829 w 29247"/>
                <a:gd name="connsiteY0" fmla="*/ 0 h 20279"/>
                <a:gd name="connsiteX1" fmla="*/ 18577 w 29247"/>
                <a:gd name="connsiteY1" fmla="*/ 27 h 20279"/>
                <a:gd name="connsiteX2" fmla="*/ 29247 w 29247"/>
                <a:gd name="connsiteY2" fmla="*/ 20279 h 20279"/>
                <a:gd name="connsiteX3" fmla="*/ 0 w 29247"/>
                <a:gd name="connsiteY3" fmla="*/ 15451 h 20279"/>
                <a:gd name="connsiteX4" fmla="*/ 11829 w 29247"/>
                <a:gd name="connsiteY4" fmla="*/ 0 h 20279"/>
                <a:gd name="connsiteX0" fmla="*/ 11829 w 29247"/>
                <a:gd name="connsiteY0" fmla="*/ 0 h 19975"/>
                <a:gd name="connsiteX1" fmla="*/ 18577 w 29247"/>
                <a:gd name="connsiteY1" fmla="*/ 27 h 19975"/>
                <a:gd name="connsiteX2" fmla="*/ 29247 w 29247"/>
                <a:gd name="connsiteY2" fmla="*/ 19975 h 19975"/>
                <a:gd name="connsiteX3" fmla="*/ 0 w 29247"/>
                <a:gd name="connsiteY3" fmla="*/ 15451 h 19975"/>
                <a:gd name="connsiteX4" fmla="*/ 11829 w 29247"/>
                <a:gd name="connsiteY4" fmla="*/ 0 h 19975"/>
                <a:gd name="connsiteX0" fmla="*/ 11829 w 29202"/>
                <a:gd name="connsiteY0" fmla="*/ 0 h 20211"/>
                <a:gd name="connsiteX1" fmla="*/ 18577 w 29202"/>
                <a:gd name="connsiteY1" fmla="*/ 27 h 20211"/>
                <a:gd name="connsiteX2" fmla="*/ 29202 w 29202"/>
                <a:gd name="connsiteY2" fmla="*/ 20211 h 20211"/>
                <a:gd name="connsiteX3" fmla="*/ 0 w 29202"/>
                <a:gd name="connsiteY3" fmla="*/ 15451 h 20211"/>
                <a:gd name="connsiteX4" fmla="*/ 11829 w 29202"/>
                <a:gd name="connsiteY4" fmla="*/ 0 h 20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02" h="20211">
                  <a:moveTo>
                    <a:pt x="11829" y="0"/>
                  </a:moveTo>
                  <a:lnTo>
                    <a:pt x="18577" y="27"/>
                  </a:lnTo>
                  <a:lnTo>
                    <a:pt x="29202" y="20211"/>
                  </a:lnTo>
                  <a:lnTo>
                    <a:pt x="0" y="15451"/>
                  </a:lnTo>
                  <a:lnTo>
                    <a:pt x="11829" y="0"/>
                  </a:lnTo>
                  <a:close/>
                </a:path>
              </a:pathLst>
            </a:custGeom>
            <a:gradFill flip="none" rotWithShape="1">
              <a:gsLst>
                <a:gs pos="0">
                  <a:schemeClr val="bg2"/>
                </a:gs>
                <a:gs pos="65000">
                  <a:schemeClr val="bg2">
                    <a:lumMod val="60000"/>
                    <a:lumOff val="40000"/>
                  </a:schemeClr>
                </a:gs>
                <a:gs pos="100000">
                  <a:schemeClr val="accent2">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7" name="Flowchart: Merge 5"/>
            <p:cNvSpPr/>
            <p:nvPr userDrawn="1"/>
          </p:nvSpPr>
          <p:spPr>
            <a:xfrm>
              <a:off x="4791807" y="205"/>
              <a:ext cx="1703630" cy="2642004"/>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4153"/>
                <a:gd name="connsiteY0" fmla="*/ 5845 h 14087"/>
                <a:gd name="connsiteX1" fmla="*/ 14153 w 14153"/>
                <a:gd name="connsiteY1" fmla="*/ 0 h 14087"/>
                <a:gd name="connsiteX2" fmla="*/ 6504 w 14153"/>
                <a:gd name="connsiteY2" fmla="*/ 14087 h 14087"/>
                <a:gd name="connsiteX3" fmla="*/ 0 w 14153"/>
                <a:gd name="connsiteY3" fmla="*/ 5845 h 14087"/>
                <a:gd name="connsiteX0" fmla="*/ 0 w 14153"/>
                <a:gd name="connsiteY0" fmla="*/ 5845 h 10237"/>
                <a:gd name="connsiteX1" fmla="*/ 14153 w 14153"/>
                <a:gd name="connsiteY1" fmla="*/ 0 h 10237"/>
                <a:gd name="connsiteX2" fmla="*/ 4802 w 14153"/>
                <a:gd name="connsiteY2" fmla="*/ 10237 h 10237"/>
                <a:gd name="connsiteX3" fmla="*/ 0 w 14153"/>
                <a:gd name="connsiteY3" fmla="*/ 5845 h 10237"/>
                <a:gd name="connsiteX0" fmla="*/ 0 w 14153"/>
                <a:gd name="connsiteY0" fmla="*/ 5845 h 7759"/>
                <a:gd name="connsiteX1" fmla="*/ 14153 w 14153"/>
                <a:gd name="connsiteY1" fmla="*/ 0 h 7759"/>
                <a:gd name="connsiteX2" fmla="*/ 7648 w 14153"/>
                <a:gd name="connsiteY2" fmla="*/ 7759 h 7759"/>
                <a:gd name="connsiteX3" fmla="*/ 0 w 14153"/>
                <a:gd name="connsiteY3" fmla="*/ 5845 h 7759"/>
                <a:gd name="connsiteX0" fmla="*/ 0 w 9067"/>
                <a:gd name="connsiteY0" fmla="*/ 5480 h 7947"/>
                <a:gd name="connsiteX1" fmla="*/ 9067 w 9067"/>
                <a:gd name="connsiteY1" fmla="*/ 0 h 7947"/>
                <a:gd name="connsiteX2" fmla="*/ 5404 w 9067"/>
                <a:gd name="connsiteY2" fmla="*/ 7947 h 7947"/>
                <a:gd name="connsiteX3" fmla="*/ 0 w 9067"/>
                <a:gd name="connsiteY3" fmla="*/ 5480 h 7947"/>
                <a:gd name="connsiteX0" fmla="*/ 0 w 9703"/>
                <a:gd name="connsiteY0" fmla="*/ 0 h 12578"/>
                <a:gd name="connsiteX1" fmla="*/ 9703 w 9703"/>
                <a:gd name="connsiteY1" fmla="*/ 2578 h 12578"/>
                <a:gd name="connsiteX2" fmla="*/ 5663 w 9703"/>
                <a:gd name="connsiteY2" fmla="*/ 12578 h 12578"/>
                <a:gd name="connsiteX3" fmla="*/ 0 w 9703"/>
                <a:gd name="connsiteY3" fmla="*/ 0 h 12578"/>
                <a:gd name="connsiteX0" fmla="*/ 0 w 5836"/>
                <a:gd name="connsiteY0" fmla="*/ 0 h 10000"/>
                <a:gd name="connsiteX1" fmla="*/ 5240 w 5836"/>
                <a:gd name="connsiteY1" fmla="*/ 24 h 10000"/>
                <a:gd name="connsiteX2" fmla="*/ 5836 w 5836"/>
                <a:gd name="connsiteY2" fmla="*/ 10000 h 10000"/>
                <a:gd name="connsiteX3" fmla="*/ 0 w 5836"/>
                <a:gd name="connsiteY3" fmla="*/ 0 h 10000"/>
                <a:gd name="connsiteX0" fmla="*/ 0 w 9005"/>
                <a:gd name="connsiteY0" fmla="*/ 0 h 8459"/>
                <a:gd name="connsiteX1" fmla="*/ 8979 w 9005"/>
                <a:gd name="connsiteY1" fmla="*/ 24 h 8459"/>
                <a:gd name="connsiteX2" fmla="*/ 6649 w 9005"/>
                <a:gd name="connsiteY2" fmla="*/ 8459 h 8459"/>
                <a:gd name="connsiteX3" fmla="*/ 0 w 9005"/>
                <a:gd name="connsiteY3" fmla="*/ 0 h 8459"/>
                <a:gd name="connsiteX0" fmla="*/ 0 w 10025"/>
                <a:gd name="connsiteY0" fmla="*/ 0 h 10000"/>
                <a:gd name="connsiteX1" fmla="*/ 9971 w 10025"/>
                <a:gd name="connsiteY1" fmla="*/ 28 h 10000"/>
                <a:gd name="connsiteX2" fmla="*/ 7384 w 10025"/>
                <a:gd name="connsiteY2" fmla="*/ 10000 h 10000"/>
                <a:gd name="connsiteX3" fmla="*/ 0 w 10025"/>
                <a:gd name="connsiteY3" fmla="*/ 0 h 10000"/>
                <a:gd name="connsiteX0" fmla="*/ 0 w 9971"/>
                <a:gd name="connsiteY0" fmla="*/ 0 h 10000"/>
                <a:gd name="connsiteX1" fmla="*/ 9971 w 9971"/>
                <a:gd name="connsiteY1" fmla="*/ 28 h 10000"/>
                <a:gd name="connsiteX2" fmla="*/ 7384 w 9971"/>
                <a:gd name="connsiteY2" fmla="*/ 10000 h 10000"/>
                <a:gd name="connsiteX3" fmla="*/ 0 w 9971"/>
                <a:gd name="connsiteY3" fmla="*/ 0 h 10000"/>
                <a:gd name="connsiteX0" fmla="*/ 0 w 13598"/>
                <a:gd name="connsiteY0" fmla="*/ 0 h 10000"/>
                <a:gd name="connsiteX1" fmla="*/ 13598 w 13598"/>
                <a:gd name="connsiteY1" fmla="*/ 3300 h 10000"/>
                <a:gd name="connsiteX2" fmla="*/ 7405 w 13598"/>
                <a:gd name="connsiteY2" fmla="*/ 10000 h 10000"/>
                <a:gd name="connsiteX3" fmla="*/ 0 w 13598"/>
                <a:gd name="connsiteY3" fmla="*/ 0 h 10000"/>
                <a:gd name="connsiteX0" fmla="*/ 0 w 13598"/>
                <a:gd name="connsiteY0" fmla="*/ 0 h 10034"/>
                <a:gd name="connsiteX1" fmla="*/ 13598 w 13598"/>
                <a:gd name="connsiteY1" fmla="*/ 3300 h 10034"/>
                <a:gd name="connsiteX2" fmla="*/ 7360 w 13598"/>
                <a:gd name="connsiteY2" fmla="*/ 10034 h 10034"/>
                <a:gd name="connsiteX3" fmla="*/ 0 w 13598"/>
                <a:gd name="connsiteY3" fmla="*/ 0 h 10034"/>
                <a:gd name="connsiteX0" fmla="*/ 0 w 13283"/>
                <a:gd name="connsiteY0" fmla="*/ 0 h 10034"/>
                <a:gd name="connsiteX1" fmla="*/ 13283 w 13283"/>
                <a:gd name="connsiteY1" fmla="*/ 2862 h 10034"/>
                <a:gd name="connsiteX2" fmla="*/ 7360 w 13283"/>
                <a:gd name="connsiteY2" fmla="*/ 10034 h 10034"/>
                <a:gd name="connsiteX3" fmla="*/ 0 w 13283"/>
                <a:gd name="connsiteY3" fmla="*/ 0 h 10034"/>
                <a:gd name="connsiteX0" fmla="*/ 0 w 13283"/>
                <a:gd name="connsiteY0" fmla="*/ 0 h 10945"/>
                <a:gd name="connsiteX1" fmla="*/ 13283 w 13283"/>
                <a:gd name="connsiteY1" fmla="*/ 2862 h 10945"/>
                <a:gd name="connsiteX2" fmla="*/ 7630 w 13283"/>
                <a:gd name="connsiteY2" fmla="*/ 10945 h 10945"/>
                <a:gd name="connsiteX3" fmla="*/ 0 w 13283"/>
                <a:gd name="connsiteY3" fmla="*/ 0 h 10945"/>
                <a:gd name="connsiteX0" fmla="*/ 0 w 14047"/>
                <a:gd name="connsiteY0" fmla="*/ 0 h 10945"/>
                <a:gd name="connsiteX1" fmla="*/ 14047 w 14047"/>
                <a:gd name="connsiteY1" fmla="*/ 2525 h 10945"/>
                <a:gd name="connsiteX2" fmla="*/ 7630 w 14047"/>
                <a:gd name="connsiteY2" fmla="*/ 10945 h 10945"/>
                <a:gd name="connsiteX3" fmla="*/ 0 w 14047"/>
                <a:gd name="connsiteY3" fmla="*/ 0 h 10945"/>
                <a:gd name="connsiteX0" fmla="*/ 0 w 14047"/>
                <a:gd name="connsiteY0" fmla="*/ 0 h 12665"/>
                <a:gd name="connsiteX1" fmla="*/ 14047 w 14047"/>
                <a:gd name="connsiteY1" fmla="*/ 2525 h 12665"/>
                <a:gd name="connsiteX2" fmla="*/ 9519 w 14047"/>
                <a:gd name="connsiteY2" fmla="*/ 12665 h 12665"/>
                <a:gd name="connsiteX3" fmla="*/ 0 w 14047"/>
                <a:gd name="connsiteY3" fmla="*/ 0 h 12665"/>
                <a:gd name="connsiteX0" fmla="*/ 0 w 21692"/>
                <a:gd name="connsiteY0" fmla="*/ 0 h 12631"/>
                <a:gd name="connsiteX1" fmla="*/ 21692 w 21692"/>
                <a:gd name="connsiteY1" fmla="*/ 2491 h 12631"/>
                <a:gd name="connsiteX2" fmla="*/ 17164 w 21692"/>
                <a:gd name="connsiteY2" fmla="*/ 12631 h 12631"/>
                <a:gd name="connsiteX3" fmla="*/ 0 w 21692"/>
                <a:gd name="connsiteY3" fmla="*/ 0 h 12631"/>
                <a:gd name="connsiteX0" fmla="*/ 0 w 21692"/>
                <a:gd name="connsiteY0" fmla="*/ 0 h 15093"/>
                <a:gd name="connsiteX1" fmla="*/ 21692 w 21692"/>
                <a:gd name="connsiteY1" fmla="*/ 2491 h 15093"/>
                <a:gd name="connsiteX2" fmla="*/ 16175 w 21692"/>
                <a:gd name="connsiteY2" fmla="*/ 15093 h 15093"/>
                <a:gd name="connsiteX3" fmla="*/ 0 w 21692"/>
                <a:gd name="connsiteY3" fmla="*/ 0 h 15093"/>
                <a:gd name="connsiteX0" fmla="*/ 0 w 20703"/>
                <a:gd name="connsiteY0" fmla="*/ 0 h 15093"/>
                <a:gd name="connsiteX1" fmla="*/ 20703 w 20703"/>
                <a:gd name="connsiteY1" fmla="*/ 4784 h 15093"/>
                <a:gd name="connsiteX2" fmla="*/ 16175 w 20703"/>
                <a:gd name="connsiteY2" fmla="*/ 15093 h 15093"/>
                <a:gd name="connsiteX3" fmla="*/ 0 w 20703"/>
                <a:gd name="connsiteY3" fmla="*/ 0 h 15093"/>
                <a:gd name="connsiteX0" fmla="*/ 0 w 26864"/>
                <a:gd name="connsiteY0" fmla="*/ 0 h 15093"/>
                <a:gd name="connsiteX1" fmla="*/ 26864 w 26864"/>
                <a:gd name="connsiteY1" fmla="*/ 4076 h 15093"/>
                <a:gd name="connsiteX2" fmla="*/ 16175 w 26864"/>
                <a:gd name="connsiteY2" fmla="*/ 15093 h 15093"/>
                <a:gd name="connsiteX3" fmla="*/ 0 w 26864"/>
                <a:gd name="connsiteY3" fmla="*/ 0 h 15093"/>
                <a:gd name="connsiteX0" fmla="*/ 0 w 26864"/>
                <a:gd name="connsiteY0" fmla="*/ 0 h 15262"/>
                <a:gd name="connsiteX1" fmla="*/ 26864 w 26864"/>
                <a:gd name="connsiteY1" fmla="*/ 4076 h 15262"/>
                <a:gd name="connsiteX2" fmla="*/ 18244 w 26864"/>
                <a:gd name="connsiteY2" fmla="*/ 15262 h 15262"/>
                <a:gd name="connsiteX3" fmla="*/ 0 w 26864"/>
                <a:gd name="connsiteY3" fmla="*/ 0 h 15262"/>
                <a:gd name="connsiteX0" fmla="*/ 0 w 12653"/>
                <a:gd name="connsiteY0" fmla="*/ 0 h 15262"/>
                <a:gd name="connsiteX1" fmla="*/ 12653 w 12653"/>
                <a:gd name="connsiteY1" fmla="*/ 4076 h 15262"/>
                <a:gd name="connsiteX2" fmla="*/ 4033 w 12653"/>
                <a:gd name="connsiteY2" fmla="*/ 15262 h 15262"/>
                <a:gd name="connsiteX3" fmla="*/ 0 w 12653"/>
                <a:gd name="connsiteY3" fmla="*/ 0 h 15262"/>
                <a:gd name="connsiteX0" fmla="*/ 0 w 12653"/>
                <a:gd name="connsiteY0" fmla="*/ 0 h 15296"/>
                <a:gd name="connsiteX1" fmla="*/ 12653 w 12653"/>
                <a:gd name="connsiteY1" fmla="*/ 4076 h 15296"/>
                <a:gd name="connsiteX2" fmla="*/ 4078 w 12653"/>
                <a:gd name="connsiteY2" fmla="*/ 15296 h 15296"/>
                <a:gd name="connsiteX3" fmla="*/ 0 w 12653"/>
                <a:gd name="connsiteY3" fmla="*/ 0 h 15296"/>
                <a:gd name="connsiteX0" fmla="*/ 0 w 13238"/>
                <a:gd name="connsiteY0" fmla="*/ 0 h 15397"/>
                <a:gd name="connsiteX1" fmla="*/ 13238 w 13238"/>
                <a:gd name="connsiteY1" fmla="*/ 4177 h 15397"/>
                <a:gd name="connsiteX2" fmla="*/ 4663 w 13238"/>
                <a:gd name="connsiteY2" fmla="*/ 15397 h 15397"/>
                <a:gd name="connsiteX3" fmla="*/ 0 w 13238"/>
                <a:gd name="connsiteY3" fmla="*/ 0 h 15397"/>
              </a:gdLst>
              <a:ahLst/>
              <a:cxnLst>
                <a:cxn ang="0">
                  <a:pos x="connsiteX0" y="connsiteY0"/>
                </a:cxn>
                <a:cxn ang="0">
                  <a:pos x="connsiteX1" y="connsiteY1"/>
                </a:cxn>
                <a:cxn ang="0">
                  <a:pos x="connsiteX2" y="connsiteY2"/>
                </a:cxn>
                <a:cxn ang="0">
                  <a:pos x="connsiteX3" y="connsiteY3"/>
                </a:cxn>
              </a:cxnLst>
              <a:rect l="l" t="t" r="r" b="b"/>
              <a:pathLst>
                <a:path w="13238" h="15397">
                  <a:moveTo>
                    <a:pt x="0" y="0"/>
                  </a:moveTo>
                  <a:lnTo>
                    <a:pt x="13238" y="4177"/>
                  </a:lnTo>
                  <a:lnTo>
                    <a:pt x="4663" y="15397"/>
                  </a:lnTo>
                  <a:lnTo>
                    <a:pt x="0" y="0"/>
                  </a:lnTo>
                  <a:close/>
                </a:path>
              </a:pathLst>
            </a:custGeom>
            <a:gradFill flip="none" rotWithShape="1">
              <a:gsLst>
                <a:gs pos="0">
                  <a:schemeClr val="accent2">
                    <a:lumMod val="60000"/>
                    <a:lumOff val="40000"/>
                  </a:schemeClr>
                </a:gs>
                <a:gs pos="12000">
                  <a:srgbClr val="E3DDD7"/>
                </a:gs>
                <a:gs pos="98000">
                  <a:schemeClr val="accent2">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sp>
        <p:nvSpPr>
          <p:cNvPr id="3" name="Date Placeholder 2"/>
          <p:cNvSpPr>
            <a:spLocks noGrp="1"/>
          </p:cNvSpPr>
          <p:nvPr>
            <p:ph type="dt" sz="half" idx="10"/>
          </p:nvPr>
        </p:nvSpPr>
        <p:spPr/>
        <p:txBody>
          <a:bodyPr/>
          <a:lstStyle/>
          <a:p>
            <a:r>
              <a:rPr lang="en-US"/>
              <a:t>2021-10-14</a:t>
            </a:r>
            <a:endParaRPr lang="en-GB" dirty="0"/>
          </a:p>
        </p:txBody>
      </p:sp>
      <p:sp>
        <p:nvSpPr>
          <p:cNvPr id="4" name="Footer Placeholder 3"/>
          <p:cNvSpPr>
            <a:spLocks noGrp="1"/>
          </p:cNvSpPr>
          <p:nvPr>
            <p:ph type="ftr" sz="quarter" idx="11"/>
          </p:nvPr>
        </p:nvSpPr>
        <p:spPr/>
        <p:txBody>
          <a:bodyPr/>
          <a:lstStyle/>
          <a:p>
            <a:r>
              <a:rPr lang="en-GB"/>
              <a:t>Comparable experience for large-scale bridge piers</a:t>
            </a:r>
            <a:endParaRPr lang="en-GB" dirty="0"/>
          </a:p>
        </p:txBody>
      </p:sp>
      <p:sp>
        <p:nvSpPr>
          <p:cNvPr id="5" name="Slide Number Placeholder 4"/>
          <p:cNvSpPr>
            <a:spLocks noGrp="1"/>
          </p:cNvSpPr>
          <p:nvPr>
            <p:ph type="sldNum" sz="quarter" idx="12"/>
          </p:nvPr>
        </p:nvSpPr>
        <p:spPr/>
        <p:txBody>
          <a:bodyPr/>
          <a:lstStyle/>
          <a:p>
            <a:fld id="{AF54B9EF-527F-4F31-BDA9-861CCA0FE377}" type="slidenum">
              <a:rPr lang="en-GB" smtClean="0"/>
              <a:pPr/>
              <a:t>‹#›</a:t>
            </a:fld>
            <a:endParaRPr lang="en-GB" dirty="0"/>
          </a:p>
        </p:txBody>
      </p:sp>
      <p:sp>
        <p:nvSpPr>
          <p:cNvPr id="13" name="Title 1"/>
          <p:cNvSpPr>
            <a:spLocks noGrp="1"/>
          </p:cNvSpPr>
          <p:nvPr>
            <p:ph type="title"/>
          </p:nvPr>
        </p:nvSpPr>
        <p:spPr>
          <a:xfrm>
            <a:off x="559762" y="613505"/>
            <a:ext cx="11072484" cy="689650"/>
          </a:xfrm>
        </p:spPr>
        <p:txBody>
          <a:bodyPr/>
          <a:lstStyle/>
          <a:p>
            <a:r>
              <a:rPr lang="en-GB" dirty="0"/>
              <a:t>Click to edit Master title style</a:t>
            </a:r>
          </a:p>
        </p:txBody>
      </p:sp>
      <p:sp>
        <p:nvSpPr>
          <p:cNvPr id="18" name="Content Placeholder 8"/>
          <p:cNvSpPr>
            <a:spLocks noGrp="1"/>
          </p:cNvSpPr>
          <p:nvPr>
            <p:ph sz="quarter" idx="15"/>
          </p:nvPr>
        </p:nvSpPr>
        <p:spPr>
          <a:xfrm>
            <a:off x="559766" y="1460744"/>
            <a:ext cx="5261945" cy="4525788"/>
          </a:xfrm>
        </p:spPr>
        <p:txBody>
          <a:bodyPr/>
          <a:lstStyle>
            <a:lvl1pPr marL="180975" indent="-180975">
              <a:buClr>
                <a:schemeClr val="accent3"/>
              </a:buClr>
              <a:buFont typeface="Verdana" pitchFamily="34" charset="0"/>
              <a:buChar char="›"/>
              <a:defRPr>
                <a:solidFill>
                  <a:schemeClr val="tx1">
                    <a:lumMod val="90000"/>
                    <a:lumOff val="10000"/>
                  </a:schemeClr>
                </a:solidFill>
              </a:defRPr>
            </a:lvl1pPr>
            <a:lvl2pPr marL="539750" indent="-182563">
              <a:buClr>
                <a:schemeClr val="accent3"/>
              </a:buClr>
              <a:buFont typeface="Verdana" pitchFamily="34" charset="0"/>
              <a:buChar char="›"/>
              <a:defRPr>
                <a:solidFill>
                  <a:schemeClr val="tx1">
                    <a:lumMod val="90000"/>
                    <a:lumOff val="10000"/>
                  </a:schemeClr>
                </a:solidFill>
              </a:defRPr>
            </a:lvl2pPr>
            <a:lvl3pPr marL="896938" indent="-182563">
              <a:buClr>
                <a:schemeClr val="accent3"/>
              </a:buClr>
              <a:buFont typeface="Verdana" pitchFamily="34" charset="0"/>
              <a:buChar char="›"/>
              <a:defRPr>
                <a:solidFill>
                  <a:schemeClr val="tx1">
                    <a:lumMod val="90000"/>
                    <a:lumOff val="10000"/>
                  </a:schemeClr>
                </a:solidFill>
              </a:defRPr>
            </a:lvl3pPr>
            <a:lvl4pPr marL="1254125" indent="-174625">
              <a:buClr>
                <a:schemeClr val="accent3"/>
              </a:buClr>
              <a:buFont typeface="Verdana" pitchFamily="34" charset="0"/>
              <a:buChar char="›"/>
              <a:defRPr>
                <a:solidFill>
                  <a:schemeClr val="tx1">
                    <a:lumMod val="90000"/>
                    <a:lumOff val="10000"/>
                  </a:schemeClr>
                </a:solidFill>
              </a:defRPr>
            </a:lvl4pPr>
            <a:lvl5pPr marL="1611313" indent="-171450">
              <a:buClr>
                <a:schemeClr val="accent3"/>
              </a:buClr>
              <a:buFont typeface="Verdana" pitchFamily="34" charset="0"/>
              <a:buChar char="›"/>
              <a:defRPr>
                <a:solidFill>
                  <a:schemeClr val="tx1">
                    <a:lumMod val="90000"/>
                    <a:lumOff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9" name="Content Placeholder 8"/>
          <p:cNvSpPr>
            <a:spLocks noGrp="1"/>
          </p:cNvSpPr>
          <p:nvPr>
            <p:ph sz="quarter" idx="16"/>
          </p:nvPr>
        </p:nvSpPr>
        <p:spPr>
          <a:xfrm>
            <a:off x="6370305" y="1460744"/>
            <a:ext cx="5261945" cy="4525788"/>
          </a:xfrm>
        </p:spPr>
        <p:txBody>
          <a:bodyPr/>
          <a:lstStyle>
            <a:lvl1pPr marL="180975" indent="-180975">
              <a:buClr>
                <a:schemeClr val="accent3"/>
              </a:buClr>
              <a:buFont typeface="Verdana" pitchFamily="34" charset="0"/>
              <a:buChar char="›"/>
              <a:defRPr>
                <a:solidFill>
                  <a:schemeClr val="tx1">
                    <a:lumMod val="90000"/>
                    <a:lumOff val="10000"/>
                  </a:schemeClr>
                </a:solidFill>
              </a:defRPr>
            </a:lvl1pPr>
            <a:lvl2pPr marL="539750" indent="-182563">
              <a:buClr>
                <a:schemeClr val="accent3"/>
              </a:buClr>
              <a:buFont typeface="Verdana" pitchFamily="34" charset="0"/>
              <a:buChar char="›"/>
              <a:defRPr>
                <a:solidFill>
                  <a:schemeClr val="tx1">
                    <a:lumMod val="90000"/>
                    <a:lumOff val="10000"/>
                  </a:schemeClr>
                </a:solidFill>
              </a:defRPr>
            </a:lvl2pPr>
            <a:lvl3pPr marL="896938" indent="-182563">
              <a:buClr>
                <a:schemeClr val="accent3"/>
              </a:buClr>
              <a:buFont typeface="Verdana" pitchFamily="34" charset="0"/>
              <a:buChar char="›"/>
              <a:defRPr>
                <a:solidFill>
                  <a:schemeClr val="tx1">
                    <a:lumMod val="90000"/>
                    <a:lumOff val="10000"/>
                  </a:schemeClr>
                </a:solidFill>
              </a:defRPr>
            </a:lvl3pPr>
            <a:lvl4pPr marL="1254125" indent="-174625">
              <a:buClr>
                <a:schemeClr val="accent3"/>
              </a:buClr>
              <a:buFont typeface="Verdana" pitchFamily="34" charset="0"/>
              <a:buChar char="›"/>
              <a:defRPr>
                <a:solidFill>
                  <a:schemeClr val="tx1">
                    <a:lumMod val="90000"/>
                    <a:lumOff val="10000"/>
                  </a:schemeClr>
                </a:solidFill>
              </a:defRPr>
            </a:lvl4pPr>
            <a:lvl5pPr marL="1611313" indent="-171450">
              <a:buClr>
                <a:schemeClr val="accent3"/>
              </a:buClr>
              <a:buFont typeface="Verdana" pitchFamily="34" charset="0"/>
              <a:buChar char="›"/>
              <a:defRPr>
                <a:solidFill>
                  <a:schemeClr val="tx1">
                    <a:lumMod val="90000"/>
                    <a:lumOff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0" name="Text Placeholder 6"/>
          <p:cNvSpPr>
            <a:spLocks noGrp="1"/>
          </p:cNvSpPr>
          <p:nvPr>
            <p:ph type="body" sz="quarter" idx="25"/>
          </p:nvPr>
        </p:nvSpPr>
        <p:spPr>
          <a:xfrm>
            <a:off x="559765" y="410804"/>
            <a:ext cx="11072480" cy="202702"/>
          </a:xfrm>
        </p:spPr>
        <p:txBody>
          <a:bodyPr lIns="18000" anchor="t" anchorCtr="0">
            <a:normAutofit/>
          </a:bodyPr>
          <a:lstStyle>
            <a:lvl1pPr marL="0" indent="0">
              <a:buNone/>
              <a:defRPr sz="1000" cap="none" baseline="0">
                <a:solidFill>
                  <a:schemeClr val="tx1"/>
                </a:solidFill>
              </a:defRPr>
            </a:lvl1pPr>
          </a:lstStyle>
          <a:p>
            <a:pPr lvl="0"/>
            <a:r>
              <a:rPr lang="en-GB" dirty="0"/>
              <a:t>Click to edit Master text styles</a:t>
            </a:r>
          </a:p>
        </p:txBody>
      </p:sp>
    </p:spTree>
    <p:extLst>
      <p:ext uri="{BB962C8B-B14F-4D97-AF65-F5344CB8AC3E}">
        <p14:creationId xmlns:p14="http://schemas.microsoft.com/office/powerpoint/2010/main" val="105336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2021-10-14</a:t>
            </a:r>
            <a:endParaRPr lang="en-GB" dirty="0"/>
          </a:p>
        </p:txBody>
      </p:sp>
      <p:sp>
        <p:nvSpPr>
          <p:cNvPr id="4" name="Footer Placeholder 3"/>
          <p:cNvSpPr>
            <a:spLocks noGrp="1"/>
          </p:cNvSpPr>
          <p:nvPr>
            <p:ph type="ftr" sz="quarter" idx="11"/>
          </p:nvPr>
        </p:nvSpPr>
        <p:spPr/>
        <p:txBody>
          <a:bodyPr/>
          <a:lstStyle/>
          <a:p>
            <a:r>
              <a:rPr lang="en-GB"/>
              <a:t>Comparable experience for large-scale bridge piers</a:t>
            </a:r>
            <a:endParaRPr lang="en-GB" dirty="0"/>
          </a:p>
        </p:txBody>
      </p:sp>
      <p:sp>
        <p:nvSpPr>
          <p:cNvPr id="5" name="Slide Number Placeholder 4"/>
          <p:cNvSpPr>
            <a:spLocks noGrp="1"/>
          </p:cNvSpPr>
          <p:nvPr>
            <p:ph type="sldNum" sz="quarter" idx="12"/>
          </p:nvPr>
        </p:nvSpPr>
        <p:spPr/>
        <p:txBody>
          <a:bodyPr/>
          <a:lstStyle/>
          <a:p>
            <a:fld id="{AF54B9EF-527F-4F31-BDA9-861CCA0FE377}" type="slidenum">
              <a:rPr lang="en-GB" smtClean="0"/>
              <a:pPr/>
              <a:t>‹#›</a:t>
            </a:fld>
            <a:endParaRPr lang="en-GB" dirty="0"/>
          </a:p>
        </p:txBody>
      </p:sp>
      <p:sp>
        <p:nvSpPr>
          <p:cNvPr id="10" name="Picture Placeholder 9"/>
          <p:cNvSpPr>
            <a:spLocks noGrp="1"/>
          </p:cNvSpPr>
          <p:nvPr>
            <p:ph type="pic" sz="quarter" idx="17" hasCustomPrompt="1"/>
          </p:nvPr>
        </p:nvSpPr>
        <p:spPr>
          <a:xfrm>
            <a:off x="9281149" y="410804"/>
            <a:ext cx="2352049" cy="5575728"/>
          </a:xfrm>
          <a:solidFill>
            <a:schemeClr val="tx1"/>
          </a:solidFill>
        </p:spPr>
        <p:txBody>
          <a:bodyPr lIns="108000" tIns="2988000" rIns="108000">
            <a:normAutofit/>
          </a:bodyPr>
          <a:lstStyle>
            <a:lvl1pPr marL="0" indent="0" algn="ctr">
              <a:buNone/>
              <a:defRPr sz="600" b="0" baseline="0">
                <a:solidFill>
                  <a:schemeClr val="accent3"/>
                </a:solidFill>
                <a:effectLst/>
              </a:defRPr>
            </a:lvl1pPr>
          </a:lstStyle>
          <a:p>
            <a:r>
              <a:rPr lang="en-GB" dirty="0"/>
              <a:t>ADD IMAGE BY CLICKING ICON</a:t>
            </a:r>
          </a:p>
        </p:txBody>
      </p:sp>
      <p:sp>
        <p:nvSpPr>
          <p:cNvPr id="13" name="Text Placeholder 6"/>
          <p:cNvSpPr>
            <a:spLocks noGrp="1"/>
          </p:cNvSpPr>
          <p:nvPr>
            <p:ph type="body" sz="quarter" idx="19" hasCustomPrompt="1"/>
          </p:nvPr>
        </p:nvSpPr>
        <p:spPr>
          <a:xfrm>
            <a:off x="9520362" y="613506"/>
            <a:ext cx="1899996" cy="845801"/>
          </a:xfrm>
        </p:spPr>
        <p:txBody>
          <a:bodyPr lIns="18000" anchor="t" anchorCtr="0">
            <a:normAutofit/>
          </a:bodyPr>
          <a:lstStyle>
            <a:lvl1pPr marL="0" indent="0">
              <a:buNone/>
              <a:defRPr sz="1000" cap="none" baseline="0">
                <a:solidFill>
                  <a:schemeClr val="accent3"/>
                </a:solidFill>
              </a:defRPr>
            </a:lvl1pPr>
          </a:lstStyle>
          <a:p>
            <a:pPr lvl="0"/>
            <a:r>
              <a:rPr lang="en-GB" dirty="0"/>
              <a:t>Click to edit master text styles</a:t>
            </a:r>
          </a:p>
        </p:txBody>
      </p:sp>
      <p:sp>
        <p:nvSpPr>
          <p:cNvPr id="12" name="Title 1"/>
          <p:cNvSpPr>
            <a:spLocks noGrp="1"/>
          </p:cNvSpPr>
          <p:nvPr>
            <p:ph type="title"/>
          </p:nvPr>
        </p:nvSpPr>
        <p:spPr>
          <a:xfrm>
            <a:off x="559762" y="613505"/>
            <a:ext cx="8172799" cy="689650"/>
          </a:xfrm>
        </p:spPr>
        <p:txBody>
          <a:bodyPr/>
          <a:lstStyle/>
          <a:p>
            <a:r>
              <a:rPr lang="en-GB" dirty="0"/>
              <a:t>Click to edit Master title style</a:t>
            </a:r>
          </a:p>
        </p:txBody>
      </p:sp>
      <p:sp>
        <p:nvSpPr>
          <p:cNvPr id="14" name="Text Placeholder 6"/>
          <p:cNvSpPr>
            <a:spLocks noGrp="1"/>
          </p:cNvSpPr>
          <p:nvPr>
            <p:ph type="body" sz="quarter" idx="25"/>
          </p:nvPr>
        </p:nvSpPr>
        <p:spPr>
          <a:xfrm>
            <a:off x="559765" y="410804"/>
            <a:ext cx="8172795" cy="202702"/>
          </a:xfrm>
        </p:spPr>
        <p:txBody>
          <a:bodyPr lIns="18000" anchor="t" anchorCtr="0">
            <a:normAutofit/>
          </a:bodyPr>
          <a:lstStyle>
            <a:lvl1pPr marL="0" indent="0">
              <a:buNone/>
              <a:defRPr sz="1000" cap="none" baseline="0">
                <a:solidFill>
                  <a:schemeClr val="tx1"/>
                </a:solidFill>
              </a:defRPr>
            </a:lvl1pPr>
          </a:lstStyle>
          <a:p>
            <a:pPr lvl="0"/>
            <a:r>
              <a:rPr lang="en-GB" dirty="0"/>
              <a:t>Click to edit Master text styles</a:t>
            </a:r>
          </a:p>
        </p:txBody>
      </p:sp>
      <p:sp>
        <p:nvSpPr>
          <p:cNvPr id="15" name="Content Placeholder 8"/>
          <p:cNvSpPr>
            <a:spLocks noGrp="1"/>
          </p:cNvSpPr>
          <p:nvPr>
            <p:ph sz="quarter" idx="15"/>
          </p:nvPr>
        </p:nvSpPr>
        <p:spPr>
          <a:xfrm>
            <a:off x="559762" y="1460744"/>
            <a:ext cx="8172799" cy="4525788"/>
          </a:xfrm>
        </p:spPr>
        <p:txBody>
          <a:bodyPr/>
          <a:lstStyle>
            <a:lvl1pPr marL="180975" indent="-180975">
              <a:buClr>
                <a:schemeClr val="accent3"/>
              </a:buClr>
              <a:buFont typeface="Verdana" pitchFamily="34" charset="0"/>
              <a:buChar char="›"/>
              <a:defRPr>
                <a:solidFill>
                  <a:schemeClr val="tx1">
                    <a:lumMod val="90000"/>
                    <a:lumOff val="10000"/>
                  </a:schemeClr>
                </a:solidFill>
              </a:defRPr>
            </a:lvl1pPr>
            <a:lvl2pPr marL="539750" indent="-182563">
              <a:buClr>
                <a:schemeClr val="accent3"/>
              </a:buClr>
              <a:buFont typeface="Verdana" pitchFamily="34" charset="0"/>
              <a:buChar char="›"/>
              <a:defRPr>
                <a:solidFill>
                  <a:schemeClr val="tx1">
                    <a:lumMod val="90000"/>
                    <a:lumOff val="10000"/>
                  </a:schemeClr>
                </a:solidFill>
              </a:defRPr>
            </a:lvl2pPr>
            <a:lvl3pPr marL="896938" indent="-182563">
              <a:buClr>
                <a:schemeClr val="accent3"/>
              </a:buClr>
              <a:buFont typeface="Verdana" pitchFamily="34" charset="0"/>
              <a:buChar char="›"/>
              <a:defRPr>
                <a:solidFill>
                  <a:schemeClr val="tx1">
                    <a:lumMod val="90000"/>
                    <a:lumOff val="10000"/>
                  </a:schemeClr>
                </a:solidFill>
              </a:defRPr>
            </a:lvl3pPr>
            <a:lvl4pPr marL="1254125" indent="-174625">
              <a:buClr>
                <a:schemeClr val="accent3"/>
              </a:buClr>
              <a:buFont typeface="Verdana" pitchFamily="34" charset="0"/>
              <a:buChar char="›"/>
              <a:defRPr>
                <a:solidFill>
                  <a:schemeClr val="tx1">
                    <a:lumMod val="90000"/>
                    <a:lumOff val="10000"/>
                  </a:schemeClr>
                </a:solidFill>
              </a:defRPr>
            </a:lvl4pPr>
            <a:lvl5pPr marL="1611313" indent="-171450">
              <a:buClr>
                <a:schemeClr val="accent3"/>
              </a:buClr>
              <a:buFont typeface="Verdana" pitchFamily="34" charset="0"/>
              <a:buChar char="›"/>
              <a:defRPr>
                <a:solidFill>
                  <a:schemeClr val="tx1">
                    <a:lumMod val="90000"/>
                    <a:lumOff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79202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B">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2021-10-14</a:t>
            </a:r>
            <a:endParaRPr lang="en-GB" dirty="0"/>
          </a:p>
        </p:txBody>
      </p:sp>
      <p:sp>
        <p:nvSpPr>
          <p:cNvPr id="4" name="Footer Placeholder 3"/>
          <p:cNvSpPr>
            <a:spLocks noGrp="1"/>
          </p:cNvSpPr>
          <p:nvPr>
            <p:ph type="ftr" sz="quarter" idx="11"/>
          </p:nvPr>
        </p:nvSpPr>
        <p:spPr/>
        <p:txBody>
          <a:bodyPr/>
          <a:lstStyle/>
          <a:p>
            <a:r>
              <a:rPr lang="en-GB"/>
              <a:t>Comparable experience for large-scale bridge piers</a:t>
            </a:r>
            <a:endParaRPr lang="en-GB" dirty="0"/>
          </a:p>
        </p:txBody>
      </p:sp>
      <p:sp>
        <p:nvSpPr>
          <p:cNvPr id="5" name="Slide Number Placeholder 4"/>
          <p:cNvSpPr>
            <a:spLocks noGrp="1"/>
          </p:cNvSpPr>
          <p:nvPr>
            <p:ph type="sldNum" sz="quarter" idx="12"/>
          </p:nvPr>
        </p:nvSpPr>
        <p:spPr/>
        <p:txBody>
          <a:bodyPr/>
          <a:lstStyle/>
          <a:p>
            <a:fld id="{AF54B9EF-527F-4F31-BDA9-861CCA0FE377}" type="slidenum">
              <a:rPr lang="en-GB" smtClean="0"/>
              <a:pPr/>
              <a:t>‹#›</a:t>
            </a:fld>
            <a:endParaRPr lang="en-GB" dirty="0"/>
          </a:p>
        </p:txBody>
      </p:sp>
      <p:sp>
        <p:nvSpPr>
          <p:cNvPr id="13" name="Picture Placeholder 9"/>
          <p:cNvSpPr>
            <a:spLocks noGrp="1"/>
          </p:cNvSpPr>
          <p:nvPr>
            <p:ph type="pic" sz="quarter" idx="17" hasCustomPrompt="1"/>
          </p:nvPr>
        </p:nvSpPr>
        <p:spPr>
          <a:xfrm>
            <a:off x="6370303" y="410804"/>
            <a:ext cx="5262895" cy="5575728"/>
          </a:xfrm>
          <a:solidFill>
            <a:schemeClr val="tx1"/>
          </a:solidFill>
        </p:spPr>
        <p:txBody>
          <a:bodyPr lIns="792000" tIns="2988000" rIns="792000">
            <a:normAutofit/>
          </a:bodyPr>
          <a:lstStyle>
            <a:lvl1pPr marL="0" indent="0" algn="ctr">
              <a:buNone/>
              <a:defRPr sz="600" b="0" baseline="0">
                <a:solidFill>
                  <a:schemeClr val="accent3"/>
                </a:solidFill>
                <a:effectLst/>
              </a:defRPr>
            </a:lvl1pPr>
          </a:lstStyle>
          <a:p>
            <a:r>
              <a:rPr lang="en-GB" dirty="0"/>
              <a:t>ADD IMAGE BY CLICKING ICON</a:t>
            </a:r>
          </a:p>
        </p:txBody>
      </p:sp>
      <p:sp>
        <p:nvSpPr>
          <p:cNvPr id="14" name="Text Placeholder 6"/>
          <p:cNvSpPr>
            <a:spLocks noGrp="1"/>
          </p:cNvSpPr>
          <p:nvPr>
            <p:ph type="body" sz="quarter" idx="19" hasCustomPrompt="1"/>
          </p:nvPr>
        </p:nvSpPr>
        <p:spPr>
          <a:xfrm>
            <a:off x="6603538" y="613506"/>
            <a:ext cx="4816821" cy="845801"/>
          </a:xfrm>
        </p:spPr>
        <p:txBody>
          <a:bodyPr lIns="18000" anchor="t" anchorCtr="0">
            <a:normAutofit/>
          </a:bodyPr>
          <a:lstStyle>
            <a:lvl1pPr marL="0" indent="0">
              <a:buNone/>
              <a:defRPr sz="1000" cap="none" baseline="0">
                <a:solidFill>
                  <a:schemeClr val="accent3"/>
                </a:solidFill>
              </a:defRPr>
            </a:lvl1pPr>
          </a:lstStyle>
          <a:p>
            <a:pPr lvl="0"/>
            <a:r>
              <a:rPr lang="en-GB" dirty="0"/>
              <a:t>Click to edit master text styles</a:t>
            </a:r>
          </a:p>
        </p:txBody>
      </p:sp>
      <p:sp>
        <p:nvSpPr>
          <p:cNvPr id="17" name="Title 1"/>
          <p:cNvSpPr>
            <a:spLocks noGrp="1"/>
          </p:cNvSpPr>
          <p:nvPr>
            <p:ph type="title"/>
          </p:nvPr>
        </p:nvSpPr>
        <p:spPr>
          <a:xfrm>
            <a:off x="559763" y="613505"/>
            <a:ext cx="5261949" cy="689650"/>
          </a:xfrm>
        </p:spPr>
        <p:txBody>
          <a:bodyPr/>
          <a:lstStyle/>
          <a:p>
            <a:r>
              <a:rPr lang="en-GB" dirty="0"/>
              <a:t>Click to edit Master title style</a:t>
            </a:r>
          </a:p>
        </p:txBody>
      </p:sp>
      <p:sp>
        <p:nvSpPr>
          <p:cNvPr id="18" name="Text Placeholder 6"/>
          <p:cNvSpPr>
            <a:spLocks noGrp="1"/>
          </p:cNvSpPr>
          <p:nvPr>
            <p:ph type="body" sz="quarter" idx="25"/>
          </p:nvPr>
        </p:nvSpPr>
        <p:spPr>
          <a:xfrm>
            <a:off x="559765" y="410804"/>
            <a:ext cx="5261947" cy="202702"/>
          </a:xfrm>
        </p:spPr>
        <p:txBody>
          <a:bodyPr lIns="18000" anchor="t" anchorCtr="0">
            <a:normAutofit/>
          </a:bodyPr>
          <a:lstStyle>
            <a:lvl1pPr marL="0" indent="0">
              <a:buNone/>
              <a:defRPr sz="1000" cap="none" baseline="0">
                <a:solidFill>
                  <a:schemeClr val="tx1"/>
                </a:solidFill>
              </a:defRPr>
            </a:lvl1pPr>
          </a:lstStyle>
          <a:p>
            <a:pPr lvl="0"/>
            <a:r>
              <a:rPr lang="en-GB" dirty="0"/>
              <a:t>Click to edit Master text styles</a:t>
            </a:r>
          </a:p>
        </p:txBody>
      </p:sp>
      <p:sp>
        <p:nvSpPr>
          <p:cNvPr id="19" name="Content Placeholder 8"/>
          <p:cNvSpPr>
            <a:spLocks noGrp="1"/>
          </p:cNvSpPr>
          <p:nvPr>
            <p:ph sz="quarter" idx="15"/>
          </p:nvPr>
        </p:nvSpPr>
        <p:spPr>
          <a:xfrm>
            <a:off x="559762" y="1460744"/>
            <a:ext cx="5261951" cy="4525788"/>
          </a:xfrm>
        </p:spPr>
        <p:txBody>
          <a:bodyPr/>
          <a:lstStyle>
            <a:lvl1pPr marL="180975" indent="-180975">
              <a:buClr>
                <a:schemeClr val="accent3"/>
              </a:buClr>
              <a:buFont typeface="Verdana" pitchFamily="34" charset="0"/>
              <a:buChar char="›"/>
              <a:defRPr>
                <a:solidFill>
                  <a:schemeClr val="tx1">
                    <a:lumMod val="90000"/>
                    <a:lumOff val="10000"/>
                  </a:schemeClr>
                </a:solidFill>
              </a:defRPr>
            </a:lvl1pPr>
            <a:lvl2pPr marL="539750" indent="-182563">
              <a:buClr>
                <a:schemeClr val="accent3"/>
              </a:buClr>
              <a:buFont typeface="Verdana" pitchFamily="34" charset="0"/>
              <a:buChar char="›"/>
              <a:defRPr>
                <a:solidFill>
                  <a:schemeClr val="tx1">
                    <a:lumMod val="90000"/>
                    <a:lumOff val="10000"/>
                  </a:schemeClr>
                </a:solidFill>
              </a:defRPr>
            </a:lvl2pPr>
            <a:lvl3pPr marL="896938" indent="-182563">
              <a:buClr>
                <a:schemeClr val="accent3"/>
              </a:buClr>
              <a:buFont typeface="Verdana" pitchFamily="34" charset="0"/>
              <a:buChar char="›"/>
              <a:defRPr>
                <a:solidFill>
                  <a:schemeClr val="tx1">
                    <a:lumMod val="90000"/>
                    <a:lumOff val="10000"/>
                  </a:schemeClr>
                </a:solidFill>
              </a:defRPr>
            </a:lvl3pPr>
            <a:lvl4pPr marL="1254125" indent="-174625">
              <a:buClr>
                <a:schemeClr val="accent3"/>
              </a:buClr>
              <a:buFont typeface="Verdana" pitchFamily="34" charset="0"/>
              <a:buChar char="›"/>
              <a:defRPr>
                <a:solidFill>
                  <a:schemeClr val="tx1">
                    <a:lumMod val="90000"/>
                    <a:lumOff val="10000"/>
                  </a:schemeClr>
                </a:solidFill>
              </a:defRPr>
            </a:lvl4pPr>
            <a:lvl5pPr marL="1611313" indent="-171450">
              <a:buClr>
                <a:schemeClr val="accent3"/>
              </a:buClr>
              <a:buFont typeface="Verdana" pitchFamily="34" charset="0"/>
              <a:buChar char="›"/>
              <a:defRPr>
                <a:solidFill>
                  <a:schemeClr val="tx1">
                    <a:lumMod val="90000"/>
                    <a:lumOff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13327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Image B">
    <p:spTree>
      <p:nvGrpSpPr>
        <p:cNvPr id="1" name=""/>
        <p:cNvGrpSpPr/>
        <p:nvPr/>
      </p:nvGrpSpPr>
      <p:grpSpPr>
        <a:xfrm>
          <a:off x="0" y="0"/>
          <a:ext cx="0" cy="0"/>
          <a:chOff x="0" y="0"/>
          <a:chExt cx="0" cy="0"/>
        </a:xfrm>
      </p:grpSpPr>
      <p:sp>
        <p:nvSpPr>
          <p:cNvPr id="10" name="Picture Placeholder 9"/>
          <p:cNvSpPr>
            <a:spLocks noGrp="1"/>
          </p:cNvSpPr>
          <p:nvPr>
            <p:ph type="pic" sz="quarter" idx="17" hasCustomPrompt="1"/>
          </p:nvPr>
        </p:nvSpPr>
        <p:spPr>
          <a:xfrm>
            <a:off x="6370303" y="1460744"/>
            <a:ext cx="5262900" cy="4525788"/>
          </a:xfrm>
          <a:solidFill>
            <a:schemeClr val="tx1"/>
          </a:solidFill>
        </p:spPr>
        <p:txBody>
          <a:bodyPr lIns="792000" tIns="2448000" rIns="792000">
            <a:normAutofit/>
          </a:bodyPr>
          <a:lstStyle>
            <a:lvl1pPr marL="0" indent="0" algn="ctr">
              <a:buNone/>
              <a:defRPr sz="600" b="0" baseline="0">
                <a:solidFill>
                  <a:schemeClr val="accent3"/>
                </a:solidFill>
                <a:effectLst/>
              </a:defRPr>
            </a:lvl1pPr>
          </a:lstStyle>
          <a:p>
            <a:r>
              <a:rPr lang="en-GB" dirty="0"/>
              <a:t>ADD IMAGE BY CLICKING ICON</a:t>
            </a:r>
          </a:p>
        </p:txBody>
      </p:sp>
      <p:sp>
        <p:nvSpPr>
          <p:cNvPr id="2" name="Title 1"/>
          <p:cNvSpPr>
            <a:spLocks noGrp="1"/>
          </p:cNvSpPr>
          <p:nvPr>
            <p:ph type="title"/>
          </p:nvPr>
        </p:nvSpPr>
        <p:spPr/>
        <p:txBody>
          <a:bodyPr/>
          <a:lstStyle/>
          <a:p>
            <a:r>
              <a:rPr lang="en-GB" dirty="0"/>
              <a:t>Click to edit Master title style</a:t>
            </a:r>
          </a:p>
        </p:txBody>
      </p:sp>
      <p:sp>
        <p:nvSpPr>
          <p:cNvPr id="3" name="Date Placeholder 2"/>
          <p:cNvSpPr>
            <a:spLocks noGrp="1"/>
          </p:cNvSpPr>
          <p:nvPr>
            <p:ph type="dt" sz="half" idx="10"/>
          </p:nvPr>
        </p:nvSpPr>
        <p:spPr/>
        <p:txBody>
          <a:bodyPr/>
          <a:lstStyle/>
          <a:p>
            <a:r>
              <a:rPr lang="en-US"/>
              <a:t>2021-10-14</a:t>
            </a:r>
            <a:endParaRPr lang="en-GB" dirty="0"/>
          </a:p>
        </p:txBody>
      </p:sp>
      <p:sp>
        <p:nvSpPr>
          <p:cNvPr id="4" name="Footer Placeholder 3"/>
          <p:cNvSpPr>
            <a:spLocks noGrp="1"/>
          </p:cNvSpPr>
          <p:nvPr>
            <p:ph type="ftr" sz="quarter" idx="11"/>
          </p:nvPr>
        </p:nvSpPr>
        <p:spPr/>
        <p:txBody>
          <a:bodyPr/>
          <a:lstStyle/>
          <a:p>
            <a:r>
              <a:rPr lang="en-GB"/>
              <a:t>Comparable experience for large-scale bridge piers</a:t>
            </a:r>
            <a:endParaRPr lang="en-GB" dirty="0"/>
          </a:p>
        </p:txBody>
      </p:sp>
      <p:sp>
        <p:nvSpPr>
          <p:cNvPr id="5" name="Slide Number Placeholder 4"/>
          <p:cNvSpPr>
            <a:spLocks noGrp="1"/>
          </p:cNvSpPr>
          <p:nvPr>
            <p:ph type="sldNum" sz="quarter" idx="12"/>
          </p:nvPr>
        </p:nvSpPr>
        <p:spPr/>
        <p:txBody>
          <a:bodyPr/>
          <a:lstStyle/>
          <a:p>
            <a:fld id="{AF54B9EF-527F-4F31-BDA9-861CCA0FE377}" type="slidenum">
              <a:rPr lang="en-GB" smtClean="0"/>
              <a:pPr/>
              <a:t>‹#›</a:t>
            </a:fld>
            <a:endParaRPr lang="en-GB" dirty="0"/>
          </a:p>
        </p:txBody>
      </p:sp>
      <p:sp>
        <p:nvSpPr>
          <p:cNvPr id="11" name="Text Placeholder 6"/>
          <p:cNvSpPr>
            <a:spLocks noGrp="1"/>
          </p:cNvSpPr>
          <p:nvPr>
            <p:ph type="body" sz="quarter" idx="18" hasCustomPrompt="1"/>
          </p:nvPr>
        </p:nvSpPr>
        <p:spPr>
          <a:xfrm>
            <a:off x="6603537" y="1674212"/>
            <a:ext cx="4785953" cy="845801"/>
          </a:xfrm>
        </p:spPr>
        <p:txBody>
          <a:bodyPr lIns="18000" anchor="t" anchorCtr="0">
            <a:normAutofit/>
          </a:bodyPr>
          <a:lstStyle>
            <a:lvl1pPr marL="0" indent="0">
              <a:buNone/>
              <a:defRPr sz="1000" cap="none" baseline="0">
                <a:solidFill>
                  <a:schemeClr val="accent3"/>
                </a:solidFill>
              </a:defRPr>
            </a:lvl1pPr>
          </a:lstStyle>
          <a:p>
            <a:pPr lvl="0"/>
            <a:r>
              <a:rPr lang="en-GB" dirty="0"/>
              <a:t>Click to edit master text styles</a:t>
            </a:r>
          </a:p>
        </p:txBody>
      </p:sp>
      <p:sp>
        <p:nvSpPr>
          <p:cNvPr id="13" name="Text Placeholder 6"/>
          <p:cNvSpPr>
            <a:spLocks noGrp="1"/>
          </p:cNvSpPr>
          <p:nvPr>
            <p:ph type="body" sz="quarter" idx="25"/>
          </p:nvPr>
        </p:nvSpPr>
        <p:spPr>
          <a:xfrm>
            <a:off x="559765" y="410804"/>
            <a:ext cx="11072480" cy="202702"/>
          </a:xfrm>
        </p:spPr>
        <p:txBody>
          <a:bodyPr lIns="18000" anchor="t" anchorCtr="0">
            <a:normAutofit/>
          </a:bodyPr>
          <a:lstStyle>
            <a:lvl1pPr marL="0" indent="0">
              <a:buNone/>
              <a:defRPr sz="1000" cap="none" baseline="0">
                <a:solidFill>
                  <a:schemeClr val="tx1"/>
                </a:solidFill>
              </a:defRPr>
            </a:lvl1pPr>
          </a:lstStyle>
          <a:p>
            <a:pPr lvl="0"/>
            <a:r>
              <a:rPr lang="en-GB" dirty="0"/>
              <a:t>Click to edit Master text styles</a:t>
            </a:r>
          </a:p>
        </p:txBody>
      </p:sp>
      <p:sp>
        <p:nvSpPr>
          <p:cNvPr id="15" name="Content Placeholder 8"/>
          <p:cNvSpPr>
            <a:spLocks noGrp="1"/>
          </p:cNvSpPr>
          <p:nvPr>
            <p:ph sz="quarter" idx="26"/>
          </p:nvPr>
        </p:nvSpPr>
        <p:spPr>
          <a:xfrm>
            <a:off x="559762" y="1460744"/>
            <a:ext cx="5261949" cy="4525788"/>
          </a:xfrm>
        </p:spPr>
        <p:txBody>
          <a:bodyPr/>
          <a:lstStyle>
            <a:lvl1pPr marL="180975" indent="-180975">
              <a:buClr>
                <a:schemeClr val="accent3"/>
              </a:buClr>
              <a:buFont typeface="Verdana" pitchFamily="34" charset="0"/>
              <a:buChar char="›"/>
              <a:defRPr>
                <a:solidFill>
                  <a:schemeClr val="tx1">
                    <a:lumMod val="90000"/>
                    <a:lumOff val="10000"/>
                  </a:schemeClr>
                </a:solidFill>
              </a:defRPr>
            </a:lvl1pPr>
            <a:lvl2pPr marL="539750" indent="-182563">
              <a:buClr>
                <a:schemeClr val="accent3"/>
              </a:buClr>
              <a:buFont typeface="Verdana" pitchFamily="34" charset="0"/>
              <a:buChar char="›"/>
              <a:defRPr>
                <a:solidFill>
                  <a:schemeClr val="tx1">
                    <a:lumMod val="90000"/>
                    <a:lumOff val="10000"/>
                  </a:schemeClr>
                </a:solidFill>
              </a:defRPr>
            </a:lvl2pPr>
            <a:lvl3pPr marL="896938" indent="-182563">
              <a:buClr>
                <a:schemeClr val="accent3"/>
              </a:buClr>
              <a:buFont typeface="Verdana" pitchFamily="34" charset="0"/>
              <a:buChar char="›"/>
              <a:defRPr>
                <a:solidFill>
                  <a:schemeClr val="tx1">
                    <a:lumMod val="90000"/>
                    <a:lumOff val="10000"/>
                  </a:schemeClr>
                </a:solidFill>
              </a:defRPr>
            </a:lvl3pPr>
            <a:lvl4pPr marL="1254125" indent="-174625">
              <a:buClr>
                <a:schemeClr val="accent3"/>
              </a:buClr>
              <a:buFont typeface="Verdana" pitchFamily="34" charset="0"/>
              <a:buChar char="›"/>
              <a:defRPr>
                <a:solidFill>
                  <a:schemeClr val="tx1">
                    <a:lumMod val="90000"/>
                    <a:lumOff val="10000"/>
                  </a:schemeClr>
                </a:solidFill>
              </a:defRPr>
            </a:lvl4pPr>
            <a:lvl5pPr marL="1611313" indent="-171450">
              <a:buClr>
                <a:schemeClr val="accent3"/>
              </a:buClr>
              <a:buFont typeface="Verdana" pitchFamily="34" charset="0"/>
              <a:buChar char="›"/>
              <a:defRPr>
                <a:solidFill>
                  <a:schemeClr val="tx1">
                    <a:lumMod val="90000"/>
                    <a:lumOff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79231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60 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vl1pPr>
          </a:lstStyle>
          <a:p>
            <a:r>
              <a:rPr lang="en-US"/>
              <a:t>2021-10-14</a:t>
            </a:r>
            <a:endParaRPr lang="en-GB" dirty="0"/>
          </a:p>
        </p:txBody>
      </p:sp>
      <p:sp>
        <p:nvSpPr>
          <p:cNvPr id="4" name="Footer Placeholder 3"/>
          <p:cNvSpPr>
            <a:spLocks noGrp="1"/>
          </p:cNvSpPr>
          <p:nvPr>
            <p:ph type="ftr" sz="quarter" idx="11"/>
          </p:nvPr>
        </p:nvSpPr>
        <p:spPr/>
        <p:txBody>
          <a:bodyPr/>
          <a:lstStyle>
            <a:lvl1pPr>
              <a:defRPr/>
            </a:lvl1pPr>
          </a:lstStyle>
          <a:p>
            <a:r>
              <a:rPr lang="en-GB"/>
              <a:t>Comparable experience for large-scale bridge piers</a:t>
            </a:r>
            <a:endParaRPr lang="en-GB" dirty="0"/>
          </a:p>
        </p:txBody>
      </p:sp>
      <p:sp>
        <p:nvSpPr>
          <p:cNvPr id="5" name="Slide Number Placeholder 4"/>
          <p:cNvSpPr>
            <a:spLocks noGrp="1"/>
          </p:cNvSpPr>
          <p:nvPr>
            <p:ph type="sldNum" sz="quarter" idx="12"/>
          </p:nvPr>
        </p:nvSpPr>
        <p:spPr/>
        <p:txBody>
          <a:bodyPr/>
          <a:lstStyle/>
          <a:p>
            <a:fld id="{AF54B9EF-527F-4F31-BDA9-861CCA0FE377}" type="slidenum">
              <a:rPr lang="en-GB" smtClean="0"/>
              <a:pPr/>
              <a:t>‹#›</a:t>
            </a:fld>
            <a:endParaRPr lang="en-GB" dirty="0"/>
          </a:p>
        </p:txBody>
      </p:sp>
      <p:sp>
        <p:nvSpPr>
          <p:cNvPr id="20" name="Text Placeholder 6"/>
          <p:cNvSpPr>
            <a:spLocks noGrp="1"/>
          </p:cNvSpPr>
          <p:nvPr>
            <p:ph type="body" sz="quarter" idx="15" hasCustomPrompt="1"/>
          </p:nvPr>
        </p:nvSpPr>
        <p:spPr>
          <a:xfrm>
            <a:off x="5779628" y="3480128"/>
            <a:ext cx="4153521" cy="532432"/>
          </a:xfrm>
        </p:spPr>
        <p:txBody>
          <a:bodyPr lIns="18000" anchor="ctr" anchorCtr="0">
            <a:noAutofit/>
          </a:bodyPr>
          <a:lstStyle>
            <a:lvl1pPr marL="0" indent="0" algn="r">
              <a:buNone/>
              <a:defRPr sz="3200" cap="none" baseline="0">
                <a:solidFill>
                  <a:schemeClr val="accent3"/>
                </a:solidFill>
              </a:defRPr>
            </a:lvl1pPr>
          </a:lstStyle>
          <a:p>
            <a:pPr lvl="0"/>
            <a:r>
              <a:rPr lang="en-GB" dirty="0"/>
              <a:t>ADD TEXT</a:t>
            </a:r>
          </a:p>
        </p:txBody>
      </p:sp>
      <p:sp>
        <p:nvSpPr>
          <p:cNvPr id="10" name="Title 1"/>
          <p:cNvSpPr>
            <a:spLocks noGrp="1"/>
          </p:cNvSpPr>
          <p:nvPr>
            <p:ph type="title"/>
          </p:nvPr>
        </p:nvSpPr>
        <p:spPr>
          <a:xfrm>
            <a:off x="559762" y="613505"/>
            <a:ext cx="8172799" cy="689650"/>
          </a:xfrm>
        </p:spPr>
        <p:txBody>
          <a:bodyPr/>
          <a:lstStyle/>
          <a:p>
            <a:r>
              <a:rPr lang="en-GB" dirty="0"/>
              <a:t>Click to edit Master title style</a:t>
            </a:r>
          </a:p>
        </p:txBody>
      </p:sp>
      <p:sp>
        <p:nvSpPr>
          <p:cNvPr id="11" name="Text Placeholder 6"/>
          <p:cNvSpPr>
            <a:spLocks noGrp="1"/>
          </p:cNvSpPr>
          <p:nvPr>
            <p:ph type="body" sz="quarter" idx="25"/>
          </p:nvPr>
        </p:nvSpPr>
        <p:spPr>
          <a:xfrm>
            <a:off x="559765" y="410804"/>
            <a:ext cx="8172795" cy="202702"/>
          </a:xfrm>
        </p:spPr>
        <p:txBody>
          <a:bodyPr lIns="18000" anchor="t" anchorCtr="0">
            <a:normAutofit/>
          </a:bodyPr>
          <a:lstStyle>
            <a:lvl1pPr marL="0" indent="0">
              <a:buNone/>
              <a:defRPr sz="1000" cap="none" baseline="0">
                <a:solidFill>
                  <a:schemeClr val="tx1"/>
                </a:solidFill>
              </a:defRPr>
            </a:lvl1pPr>
          </a:lstStyle>
          <a:p>
            <a:pPr lvl="0"/>
            <a:r>
              <a:rPr lang="en-GB" dirty="0"/>
              <a:t>Click to edit Master text styles</a:t>
            </a:r>
          </a:p>
        </p:txBody>
      </p:sp>
      <p:sp>
        <p:nvSpPr>
          <p:cNvPr id="12" name="Content Placeholder 8"/>
          <p:cNvSpPr>
            <a:spLocks noGrp="1"/>
          </p:cNvSpPr>
          <p:nvPr>
            <p:ph sz="quarter" idx="26"/>
          </p:nvPr>
        </p:nvSpPr>
        <p:spPr>
          <a:xfrm>
            <a:off x="559761" y="1460744"/>
            <a:ext cx="3831099" cy="4525788"/>
          </a:xfrm>
        </p:spPr>
        <p:txBody>
          <a:bodyPr/>
          <a:lstStyle>
            <a:lvl1pPr marL="180975" indent="-180975">
              <a:buClr>
                <a:schemeClr val="accent3"/>
              </a:buClr>
              <a:buFont typeface="Verdana" pitchFamily="34" charset="0"/>
              <a:buChar char="›"/>
              <a:defRPr>
                <a:solidFill>
                  <a:schemeClr val="tx1">
                    <a:lumMod val="90000"/>
                    <a:lumOff val="10000"/>
                  </a:schemeClr>
                </a:solidFill>
              </a:defRPr>
            </a:lvl1pPr>
            <a:lvl2pPr marL="539750" indent="-182563">
              <a:buClr>
                <a:schemeClr val="accent3"/>
              </a:buClr>
              <a:buFont typeface="Verdana" pitchFamily="34" charset="0"/>
              <a:buChar char="›"/>
              <a:defRPr>
                <a:solidFill>
                  <a:schemeClr val="tx1">
                    <a:lumMod val="90000"/>
                    <a:lumOff val="10000"/>
                  </a:schemeClr>
                </a:solidFill>
              </a:defRPr>
            </a:lvl2pPr>
            <a:lvl3pPr marL="896938" indent="-182563">
              <a:buClr>
                <a:schemeClr val="accent3"/>
              </a:buClr>
              <a:buFont typeface="Verdana" pitchFamily="34" charset="0"/>
              <a:buChar char="›"/>
              <a:defRPr>
                <a:solidFill>
                  <a:schemeClr val="tx1">
                    <a:lumMod val="90000"/>
                    <a:lumOff val="10000"/>
                  </a:schemeClr>
                </a:solidFill>
              </a:defRPr>
            </a:lvl3pPr>
            <a:lvl4pPr marL="1254125" indent="-174625">
              <a:buClr>
                <a:schemeClr val="accent3"/>
              </a:buClr>
              <a:buFont typeface="Verdana" pitchFamily="34" charset="0"/>
              <a:buChar char="›"/>
              <a:defRPr>
                <a:solidFill>
                  <a:schemeClr val="tx1">
                    <a:lumMod val="90000"/>
                    <a:lumOff val="10000"/>
                  </a:schemeClr>
                </a:solidFill>
              </a:defRPr>
            </a:lvl4pPr>
            <a:lvl5pPr marL="1611313" indent="-171450">
              <a:buClr>
                <a:schemeClr val="accent3"/>
              </a:buClr>
              <a:buFont typeface="Verdana" pitchFamily="34" charset="0"/>
              <a:buChar char="›"/>
              <a:defRPr>
                <a:solidFill>
                  <a:schemeClr val="tx1">
                    <a:lumMod val="90000"/>
                    <a:lumOff val="10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32943"/>
          <a:stretch/>
        </p:blipFill>
        <p:spPr>
          <a:xfrm>
            <a:off x="7762483" y="2821672"/>
            <a:ext cx="2431988" cy="1833899"/>
          </a:xfrm>
          <a:prstGeom prst="rect">
            <a:avLst/>
          </a:prstGeom>
        </p:spPr>
      </p:pic>
    </p:spTree>
    <p:extLst>
      <p:ext uri="{BB962C8B-B14F-4D97-AF65-F5344CB8AC3E}">
        <p14:creationId xmlns:p14="http://schemas.microsoft.com/office/powerpoint/2010/main" val="84820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esign Guideline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accent2">
                    <a:lumMod val="20000"/>
                    <a:lumOff val="80000"/>
                  </a:schemeClr>
                </a:solidFill>
              </a:defRPr>
            </a:lvl1pPr>
          </a:lstStyle>
          <a:p>
            <a:r>
              <a:rPr lang="en-US"/>
              <a:t>2021-10-14</a:t>
            </a:r>
            <a:endParaRPr lang="en-GB" dirty="0"/>
          </a:p>
        </p:txBody>
      </p:sp>
      <p:sp>
        <p:nvSpPr>
          <p:cNvPr id="4" name="Footer Placeholder 3"/>
          <p:cNvSpPr>
            <a:spLocks noGrp="1"/>
          </p:cNvSpPr>
          <p:nvPr>
            <p:ph type="ftr" sz="quarter" idx="11"/>
          </p:nvPr>
        </p:nvSpPr>
        <p:spPr/>
        <p:txBody>
          <a:bodyPr/>
          <a:lstStyle>
            <a:lvl1pPr>
              <a:defRPr>
                <a:solidFill>
                  <a:schemeClr val="accent2">
                    <a:lumMod val="20000"/>
                    <a:lumOff val="80000"/>
                  </a:schemeClr>
                </a:solidFill>
              </a:defRPr>
            </a:lvl1pPr>
          </a:lstStyle>
          <a:p>
            <a:r>
              <a:rPr lang="en-GB"/>
              <a:t>Comparable experience for large-scale bridge piers</a:t>
            </a:r>
            <a:endParaRPr lang="en-GB" dirty="0"/>
          </a:p>
        </p:txBody>
      </p:sp>
      <p:sp>
        <p:nvSpPr>
          <p:cNvPr id="5" name="Slide Number Placeholder 4"/>
          <p:cNvSpPr>
            <a:spLocks noGrp="1"/>
          </p:cNvSpPr>
          <p:nvPr>
            <p:ph type="sldNum" sz="quarter" idx="12"/>
          </p:nvPr>
        </p:nvSpPr>
        <p:spPr/>
        <p:txBody>
          <a:bodyPr/>
          <a:lstStyle>
            <a:lvl1pPr>
              <a:defRPr>
                <a:solidFill>
                  <a:schemeClr val="accent2">
                    <a:lumMod val="20000"/>
                    <a:lumOff val="80000"/>
                  </a:schemeClr>
                </a:solidFill>
              </a:defRPr>
            </a:lvl1pPr>
          </a:lstStyle>
          <a:p>
            <a:fld id="{AF54B9EF-527F-4F31-BDA9-861CCA0FE377}" type="slidenum">
              <a:rPr lang="en-GB" smtClean="0"/>
              <a:pPr/>
              <a:t>‹#›</a:t>
            </a:fld>
            <a:endParaRPr lang="en-GB" dirty="0"/>
          </a:p>
        </p:txBody>
      </p:sp>
      <p:sp>
        <p:nvSpPr>
          <p:cNvPr id="6" name="Date Placeholder 2"/>
          <p:cNvSpPr txBox="1">
            <a:spLocks/>
          </p:cNvSpPr>
          <p:nvPr userDrawn="1"/>
        </p:nvSpPr>
        <p:spPr>
          <a:xfrm>
            <a:off x="956598" y="4553147"/>
            <a:ext cx="2610937" cy="66824"/>
          </a:xfrm>
          <a:prstGeom prst="rect">
            <a:avLst/>
          </a:prstGeom>
        </p:spPr>
        <p:txBody>
          <a:bodyPr vert="horz" wrap="square" lIns="0" tIns="0" rIns="0" bIns="0" rtlCol="0" anchor="ctr" anchorCtr="0"/>
          <a:lstStyle>
            <a:defPPr>
              <a:defRPr lang="en-US"/>
            </a:defPPr>
            <a:lvl1pPr marL="0" algn="l" defTabSz="914400" rtl="0" eaLnBrk="1" latinLnBrk="0" hangingPunct="1">
              <a:lnSpc>
                <a:spcPts val="600"/>
              </a:lnSpc>
              <a:defRPr sz="400" b="0" kern="1200" cap="all" baseline="0">
                <a:solidFill>
                  <a:schemeClr val="bg2">
                    <a:lumMod val="20000"/>
                    <a:lumOff val="80000"/>
                  </a:schemeClr>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665FE5-C5CF-4A75-BE9E-3092E4E33D72}" type="datetime4">
              <a:rPr lang="en-GB" sz="400" smtClean="0"/>
              <a:pPr/>
              <a:t>06 October 2021</a:t>
            </a:fld>
            <a:endParaRPr lang="en-GB" sz="400" dirty="0"/>
          </a:p>
        </p:txBody>
      </p:sp>
      <p:sp>
        <p:nvSpPr>
          <p:cNvPr id="7" name="Footer Placeholder 3"/>
          <p:cNvSpPr txBox="1">
            <a:spLocks/>
          </p:cNvSpPr>
          <p:nvPr userDrawn="1"/>
        </p:nvSpPr>
        <p:spPr>
          <a:xfrm>
            <a:off x="956598" y="4646471"/>
            <a:ext cx="2610937" cy="68838"/>
          </a:xfrm>
          <a:prstGeom prst="rect">
            <a:avLst/>
          </a:prstGeom>
        </p:spPr>
        <p:txBody>
          <a:bodyPr vert="horz" wrap="square" lIns="0" tIns="0" rIns="0" bIns="0" rtlCol="0" anchor="ctr" anchorCtr="0"/>
          <a:lstStyle>
            <a:defPPr>
              <a:defRPr lang="en-US"/>
            </a:defPPr>
            <a:lvl1pPr marL="0" algn="l" defTabSz="914400" rtl="0" eaLnBrk="1" latinLnBrk="0" hangingPunct="1">
              <a:lnSpc>
                <a:spcPts val="600"/>
              </a:lnSpc>
              <a:defRPr sz="400" b="0" kern="1200" cap="all" baseline="0">
                <a:solidFill>
                  <a:schemeClr val="bg2">
                    <a:lumMod val="20000"/>
                    <a:lumOff val="80000"/>
                  </a:schemeClr>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 dirty="0"/>
              <a:t>COWI POWERPOINT PRESENTATION</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7729" y="1122755"/>
            <a:ext cx="2151704" cy="1468538"/>
          </a:xfrm>
          <a:prstGeom prst="rect">
            <a:avLst/>
          </a:prstGeom>
        </p:spPr>
      </p:pic>
      <p:sp>
        <p:nvSpPr>
          <p:cNvPr id="9" name="TextBox 8"/>
          <p:cNvSpPr txBox="1"/>
          <p:nvPr userDrawn="1"/>
        </p:nvSpPr>
        <p:spPr>
          <a:xfrm>
            <a:off x="562526" y="678145"/>
            <a:ext cx="2166908" cy="92333"/>
          </a:xfrm>
          <a:prstGeom prst="rect">
            <a:avLst/>
          </a:prstGeom>
          <a:noFill/>
        </p:spPr>
        <p:txBody>
          <a:bodyPr wrap="square" lIns="0" tIns="0" rIns="0" bIns="0" rtlCol="0">
            <a:spAutoFit/>
          </a:bodyPr>
          <a:lstStyle/>
          <a:p>
            <a:r>
              <a:rPr lang="en-GB" sz="600" noProof="0" dirty="0">
                <a:solidFill>
                  <a:schemeClr val="accent3"/>
                </a:solidFill>
                <a:latin typeface="+mj-lt"/>
                <a:cs typeface="Arial" pitchFamily="34" charset="0"/>
              </a:rPr>
              <a:t>LAYOUTS:</a:t>
            </a:r>
            <a:r>
              <a:rPr lang="en-GB" sz="600" baseline="0" noProof="0" dirty="0">
                <a:solidFill>
                  <a:schemeClr val="accent3"/>
                </a:solidFill>
                <a:latin typeface="+mj-lt"/>
                <a:cs typeface="Arial" pitchFamily="34" charset="0"/>
              </a:rPr>
              <a:t>  FIND THEM </a:t>
            </a:r>
            <a:endParaRPr lang="en-GB" sz="600" noProof="0" dirty="0">
              <a:solidFill>
                <a:schemeClr val="accent3"/>
              </a:solidFill>
              <a:latin typeface="+mj-lt"/>
              <a:cs typeface="Arial" pitchFamily="34" charset="0"/>
            </a:endParaRPr>
          </a:p>
        </p:txBody>
      </p:sp>
      <p:sp>
        <p:nvSpPr>
          <p:cNvPr id="10" name="TextBox 9"/>
          <p:cNvSpPr txBox="1"/>
          <p:nvPr userDrawn="1"/>
        </p:nvSpPr>
        <p:spPr>
          <a:xfrm>
            <a:off x="562526" y="769225"/>
            <a:ext cx="2166908" cy="184666"/>
          </a:xfrm>
          <a:prstGeom prst="rect">
            <a:avLst/>
          </a:prstGeom>
          <a:noFill/>
        </p:spPr>
        <p:txBody>
          <a:bodyPr wrap="square" lIns="0" tIns="0" rIns="0" bIns="0" rtlCol="0">
            <a:spAutoFit/>
          </a:bodyPr>
          <a:lstStyle/>
          <a:p>
            <a:r>
              <a:rPr lang="en-GB" sz="600" noProof="0" dirty="0">
                <a:solidFill>
                  <a:schemeClr val="tx1"/>
                </a:solidFill>
                <a:latin typeface="+mj-lt"/>
                <a:cs typeface="Arial" pitchFamily="34" charset="0"/>
              </a:rPr>
              <a:t>Click the top menu </a:t>
            </a:r>
            <a:r>
              <a:rPr lang="en-GB" sz="600" i="1" noProof="0" dirty="0">
                <a:solidFill>
                  <a:schemeClr val="tx1"/>
                </a:solidFill>
                <a:latin typeface="+mj-lt"/>
                <a:cs typeface="Arial" pitchFamily="34" charset="0"/>
              </a:rPr>
              <a:t>Home</a:t>
            </a:r>
            <a:r>
              <a:rPr lang="en-GB" sz="600" noProof="0" dirty="0">
                <a:solidFill>
                  <a:schemeClr val="tx1"/>
                </a:solidFill>
                <a:latin typeface="+mj-lt"/>
                <a:cs typeface="Arial" pitchFamily="34" charset="0"/>
              </a:rPr>
              <a:t>. Click </a:t>
            </a:r>
            <a:r>
              <a:rPr lang="en-GB" sz="600" i="1" noProof="0" dirty="0">
                <a:solidFill>
                  <a:schemeClr val="tx1"/>
                </a:solidFill>
                <a:latin typeface="+mj-lt"/>
                <a:cs typeface="Arial" pitchFamily="34" charset="0"/>
              </a:rPr>
              <a:t>Layouts</a:t>
            </a:r>
            <a:r>
              <a:rPr lang="en-GB" sz="600" baseline="0" noProof="0" dirty="0">
                <a:solidFill>
                  <a:schemeClr val="tx1"/>
                </a:solidFill>
                <a:latin typeface="+mj-lt"/>
                <a:cs typeface="Arial" pitchFamily="34" charset="0"/>
              </a:rPr>
              <a:t> and find, titles, agendas, dividers, videos, and plain content slides.</a:t>
            </a:r>
            <a:endParaRPr lang="en-GB" sz="600" noProof="0" dirty="0">
              <a:solidFill>
                <a:schemeClr val="tx1"/>
              </a:solidFill>
              <a:latin typeface="+mj-lt"/>
              <a:cs typeface="Arial" pitchFamily="34" charset="0"/>
            </a:endParaRPr>
          </a:p>
        </p:txBody>
      </p:sp>
      <p:sp>
        <p:nvSpPr>
          <p:cNvPr id="11" name="Rectangle 10"/>
          <p:cNvSpPr/>
          <p:nvPr userDrawn="1"/>
        </p:nvSpPr>
        <p:spPr>
          <a:xfrm>
            <a:off x="562524" y="276876"/>
            <a:ext cx="11111519" cy="184666"/>
          </a:xfrm>
          <a:prstGeom prst="rect">
            <a:avLst/>
          </a:prstGeom>
        </p:spPr>
        <p:txBody>
          <a:bodyPr wrap="square" lIns="0" tIns="0" rIns="0" bIns="0">
            <a:spAutoFit/>
          </a:bodyPr>
          <a:lstStyle/>
          <a:p>
            <a:pPr lvl="0"/>
            <a:r>
              <a:rPr lang="en-GB" sz="1200" dirty="0">
                <a:solidFill>
                  <a:schemeClr val="accent3"/>
                </a:solidFill>
              </a:rPr>
              <a:t>DESIGN GUIDELINES </a:t>
            </a:r>
            <a:r>
              <a:rPr lang="en-GB" sz="1200" baseline="0" dirty="0">
                <a:solidFill>
                  <a:schemeClr val="accent3"/>
                </a:solidFill>
              </a:rPr>
              <a:t>FOR COWI POWERPOINT PRESENTATIONS</a:t>
            </a:r>
            <a:endParaRPr lang="en-GB" sz="1200" dirty="0">
              <a:solidFill>
                <a:schemeClr val="accent3"/>
              </a:solidFill>
            </a:endParaRPr>
          </a:p>
        </p:txBody>
      </p:sp>
      <p:sp>
        <p:nvSpPr>
          <p:cNvPr id="12" name="TextBox 11"/>
          <p:cNvSpPr txBox="1"/>
          <p:nvPr userDrawn="1"/>
        </p:nvSpPr>
        <p:spPr>
          <a:xfrm>
            <a:off x="562526" y="2726805"/>
            <a:ext cx="2166908" cy="92333"/>
          </a:xfrm>
          <a:prstGeom prst="rect">
            <a:avLst/>
          </a:prstGeom>
          <a:noFill/>
        </p:spPr>
        <p:txBody>
          <a:bodyPr wrap="square" lIns="0" tIns="0" rIns="0" bIns="0" rtlCol="0">
            <a:spAutoFit/>
          </a:bodyPr>
          <a:lstStyle/>
          <a:p>
            <a:r>
              <a:rPr lang="en-GB" sz="600" noProof="0" dirty="0">
                <a:solidFill>
                  <a:schemeClr val="accent3"/>
                </a:solidFill>
                <a:latin typeface="+mj-lt"/>
                <a:cs typeface="Arial" pitchFamily="34" charset="0"/>
              </a:rPr>
              <a:t>ADJUST</a:t>
            </a:r>
            <a:r>
              <a:rPr lang="en-GB" sz="600" baseline="0" noProof="0" dirty="0">
                <a:solidFill>
                  <a:schemeClr val="accent3"/>
                </a:solidFill>
                <a:latin typeface="+mj-lt"/>
                <a:cs typeface="Arial" pitchFamily="34" charset="0"/>
              </a:rPr>
              <a:t> FOOTER</a:t>
            </a:r>
            <a:endParaRPr lang="en-GB" sz="600" noProof="0" dirty="0">
              <a:solidFill>
                <a:schemeClr val="accent3"/>
              </a:solidFill>
              <a:latin typeface="+mj-lt"/>
              <a:cs typeface="Arial" pitchFamily="34" charset="0"/>
            </a:endParaRPr>
          </a:p>
        </p:txBody>
      </p:sp>
      <p:sp>
        <p:nvSpPr>
          <p:cNvPr id="13" name="TextBox 12"/>
          <p:cNvSpPr txBox="1"/>
          <p:nvPr userDrawn="1"/>
        </p:nvSpPr>
        <p:spPr>
          <a:xfrm>
            <a:off x="562526" y="2809819"/>
            <a:ext cx="2166908" cy="276999"/>
          </a:xfrm>
          <a:prstGeom prst="rect">
            <a:avLst/>
          </a:prstGeom>
          <a:noFill/>
        </p:spPr>
        <p:txBody>
          <a:bodyPr wrap="square" lIns="0" tIns="0" rIns="0" bIns="0" rtlCol="0">
            <a:spAutoFit/>
          </a:bodyPr>
          <a:lstStyle/>
          <a:p>
            <a:r>
              <a:rPr lang="en-GB" sz="600" noProof="0" dirty="0">
                <a:solidFill>
                  <a:schemeClr val="tx1"/>
                </a:solidFill>
                <a:latin typeface="+mj-lt"/>
                <a:cs typeface="Arial" pitchFamily="34" charset="0"/>
              </a:rPr>
              <a:t>Click the top menu </a:t>
            </a:r>
            <a:r>
              <a:rPr lang="en-GB" sz="600" i="1" noProof="0" dirty="0">
                <a:solidFill>
                  <a:schemeClr val="tx1"/>
                </a:solidFill>
                <a:latin typeface="+mj-lt"/>
                <a:cs typeface="Arial" pitchFamily="34" charset="0"/>
              </a:rPr>
              <a:t>Home</a:t>
            </a:r>
            <a:r>
              <a:rPr lang="en-GB" sz="600" noProof="0" dirty="0">
                <a:solidFill>
                  <a:schemeClr val="tx1"/>
                </a:solidFill>
                <a:latin typeface="+mj-lt"/>
                <a:cs typeface="Arial" pitchFamily="34" charset="0"/>
              </a:rPr>
              <a:t>. Click </a:t>
            </a:r>
            <a:r>
              <a:rPr lang="en-GB" sz="600" i="1" noProof="0" dirty="0">
                <a:solidFill>
                  <a:schemeClr val="tx1"/>
                </a:solidFill>
                <a:latin typeface="+mj-lt"/>
                <a:cs typeface="Arial" pitchFamily="34" charset="0"/>
              </a:rPr>
              <a:t>Insert</a:t>
            </a:r>
            <a:r>
              <a:rPr lang="en-GB" sz="600" baseline="0" noProof="0" dirty="0">
                <a:solidFill>
                  <a:schemeClr val="tx1"/>
                </a:solidFill>
                <a:latin typeface="+mj-lt"/>
                <a:cs typeface="Arial" pitchFamily="34" charset="0"/>
              </a:rPr>
              <a:t>  and the icon Header and Footer to adjust the footer in the presentation.</a:t>
            </a:r>
            <a:endParaRPr lang="en-GB" sz="600" noProof="0" dirty="0">
              <a:solidFill>
                <a:schemeClr val="tx1"/>
              </a:solidFill>
              <a:latin typeface="+mj-lt"/>
              <a:cs typeface="Arial" pitchFamily="34" charset="0"/>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2525" y="3154466"/>
            <a:ext cx="2151704" cy="1366693"/>
          </a:xfrm>
          <a:prstGeom prst="rect">
            <a:avLst/>
          </a:prstGeom>
        </p:spPr>
      </p:pic>
      <p:sp>
        <p:nvSpPr>
          <p:cNvPr id="15" name="TextBox 14"/>
          <p:cNvSpPr txBox="1"/>
          <p:nvPr userDrawn="1"/>
        </p:nvSpPr>
        <p:spPr>
          <a:xfrm>
            <a:off x="3640793" y="678145"/>
            <a:ext cx="2166908" cy="92333"/>
          </a:xfrm>
          <a:prstGeom prst="rect">
            <a:avLst/>
          </a:prstGeom>
          <a:noFill/>
        </p:spPr>
        <p:txBody>
          <a:bodyPr wrap="square" lIns="0" tIns="0" rIns="0" bIns="0" rtlCol="0">
            <a:spAutoFit/>
          </a:bodyPr>
          <a:lstStyle/>
          <a:p>
            <a:r>
              <a:rPr lang="en-GB" sz="600" noProof="0" dirty="0">
                <a:solidFill>
                  <a:schemeClr val="accent3"/>
                </a:solidFill>
                <a:latin typeface="+mj-lt"/>
                <a:cs typeface="Arial" pitchFamily="34" charset="0"/>
              </a:rPr>
              <a:t>COLOURS</a:t>
            </a:r>
            <a:r>
              <a:rPr lang="en-GB" sz="600" baseline="0" noProof="0" dirty="0">
                <a:solidFill>
                  <a:schemeClr val="accent3"/>
                </a:solidFill>
                <a:latin typeface="+mj-lt"/>
                <a:cs typeface="Arial" pitchFamily="34" charset="0"/>
              </a:rPr>
              <a:t>: FIND THEM</a:t>
            </a:r>
            <a:endParaRPr lang="en-GB" sz="600" noProof="0" dirty="0">
              <a:solidFill>
                <a:schemeClr val="accent3"/>
              </a:solidFill>
              <a:latin typeface="+mj-lt"/>
              <a:cs typeface="Arial" pitchFamily="34" charset="0"/>
            </a:endParaRPr>
          </a:p>
        </p:txBody>
      </p:sp>
      <p:sp>
        <p:nvSpPr>
          <p:cNvPr id="16" name="TextBox 15"/>
          <p:cNvSpPr txBox="1"/>
          <p:nvPr userDrawn="1"/>
        </p:nvSpPr>
        <p:spPr>
          <a:xfrm>
            <a:off x="3640793" y="767152"/>
            <a:ext cx="2166908" cy="184666"/>
          </a:xfrm>
          <a:prstGeom prst="rect">
            <a:avLst/>
          </a:prstGeom>
          <a:noFill/>
        </p:spPr>
        <p:txBody>
          <a:bodyPr wrap="square" lIns="0" tIns="0" rIns="0" bIns="0" rtlCol="0">
            <a:spAutoFit/>
          </a:bodyPr>
          <a:lstStyle/>
          <a:p>
            <a:r>
              <a:rPr lang="en-GB" sz="600" noProof="0" dirty="0">
                <a:solidFill>
                  <a:schemeClr val="tx1"/>
                </a:solidFill>
                <a:latin typeface="+mj-lt"/>
                <a:cs typeface="Arial" pitchFamily="34" charset="0"/>
              </a:rPr>
              <a:t>COWI’s colours</a:t>
            </a:r>
            <a:r>
              <a:rPr lang="en-GB" sz="600" baseline="0" noProof="0" dirty="0">
                <a:solidFill>
                  <a:schemeClr val="tx1"/>
                </a:solidFill>
                <a:latin typeface="+mj-lt"/>
                <a:cs typeface="Arial" pitchFamily="34" charset="0"/>
              </a:rPr>
              <a:t> are embedded in the PowerPoint colour scheme.</a:t>
            </a:r>
            <a:endParaRPr lang="en-GB" sz="600" noProof="0" dirty="0">
              <a:solidFill>
                <a:schemeClr val="tx1"/>
              </a:solidFill>
              <a:latin typeface="+mj-lt"/>
              <a:cs typeface="Arial" pitchFamily="34" charset="0"/>
            </a:endParaRPr>
          </a:p>
        </p:txBody>
      </p:sp>
      <p:sp>
        <p:nvSpPr>
          <p:cNvPr id="17" name="TextBox 16"/>
          <p:cNvSpPr txBox="1"/>
          <p:nvPr userDrawn="1"/>
        </p:nvSpPr>
        <p:spPr>
          <a:xfrm>
            <a:off x="9507137" y="678145"/>
            <a:ext cx="2166908" cy="92333"/>
          </a:xfrm>
          <a:prstGeom prst="rect">
            <a:avLst/>
          </a:prstGeom>
          <a:noFill/>
        </p:spPr>
        <p:txBody>
          <a:bodyPr wrap="square" lIns="0" tIns="0" rIns="0" bIns="0" rtlCol="0">
            <a:spAutoFit/>
          </a:bodyPr>
          <a:lstStyle/>
          <a:p>
            <a:r>
              <a:rPr lang="en-GB" sz="600" noProof="0" dirty="0">
                <a:solidFill>
                  <a:schemeClr val="accent3"/>
                </a:solidFill>
                <a:latin typeface="+mj-lt"/>
                <a:cs typeface="Arial" pitchFamily="34" charset="0"/>
              </a:rPr>
              <a:t>INSERTING IMAGES</a:t>
            </a:r>
          </a:p>
        </p:txBody>
      </p:sp>
      <p:sp>
        <p:nvSpPr>
          <p:cNvPr id="18" name="TextBox 17"/>
          <p:cNvSpPr txBox="1"/>
          <p:nvPr userDrawn="1"/>
        </p:nvSpPr>
        <p:spPr>
          <a:xfrm>
            <a:off x="9507137" y="789251"/>
            <a:ext cx="2166908" cy="184666"/>
          </a:xfrm>
          <a:prstGeom prst="rect">
            <a:avLst/>
          </a:prstGeom>
          <a:noFill/>
        </p:spPr>
        <p:txBody>
          <a:bodyPr wrap="square" lIns="0" tIns="0" rIns="0" bIns="0" rtlCol="0">
            <a:spAutoFit/>
          </a:bodyPr>
          <a:lstStyle/>
          <a:p>
            <a:r>
              <a:rPr lang="en-GB" sz="600" noProof="0" dirty="0">
                <a:solidFill>
                  <a:schemeClr val="tx1"/>
                </a:solidFill>
                <a:latin typeface="+mj-lt"/>
                <a:cs typeface="Arial" pitchFamily="34" charset="0"/>
              </a:rPr>
              <a:t>Click the</a:t>
            </a:r>
            <a:r>
              <a:rPr lang="en-GB" sz="600" baseline="0" noProof="0" dirty="0">
                <a:solidFill>
                  <a:schemeClr val="tx1"/>
                </a:solidFill>
                <a:latin typeface="+mj-lt"/>
                <a:cs typeface="Arial" pitchFamily="34" charset="0"/>
              </a:rPr>
              <a:t> icon in the placeholders to insert images in the presentation. </a:t>
            </a:r>
            <a:endParaRPr lang="en-GB" sz="600" noProof="0" dirty="0">
              <a:solidFill>
                <a:schemeClr val="tx1"/>
              </a:solidFill>
              <a:latin typeface="+mj-lt"/>
              <a:cs typeface="Arial" pitchFamily="34" charset="0"/>
            </a:endParaRPr>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1721" y="1017269"/>
            <a:ext cx="1193312" cy="544317"/>
          </a:xfrm>
          <a:prstGeom prst="rect">
            <a:avLst/>
          </a:prstGeom>
        </p:spPr>
      </p:pic>
      <p:sp>
        <p:nvSpPr>
          <p:cNvPr id="20" name="TextBox 19"/>
          <p:cNvSpPr txBox="1"/>
          <p:nvPr userDrawn="1"/>
        </p:nvSpPr>
        <p:spPr>
          <a:xfrm>
            <a:off x="6497365" y="678145"/>
            <a:ext cx="2166908" cy="92333"/>
          </a:xfrm>
          <a:prstGeom prst="rect">
            <a:avLst/>
          </a:prstGeom>
          <a:noFill/>
        </p:spPr>
        <p:txBody>
          <a:bodyPr wrap="square" lIns="0" tIns="0" rIns="0" bIns="0" rtlCol="0">
            <a:spAutoFit/>
          </a:bodyPr>
          <a:lstStyle/>
          <a:p>
            <a:r>
              <a:rPr lang="en-GB" sz="600" noProof="0" dirty="0">
                <a:solidFill>
                  <a:schemeClr val="accent3"/>
                </a:solidFill>
                <a:latin typeface="+mj-lt"/>
                <a:cs typeface="Arial" pitchFamily="34" charset="0"/>
              </a:rPr>
              <a:t>APPROVED</a:t>
            </a:r>
            <a:r>
              <a:rPr lang="en-GB" sz="600" baseline="0" noProof="0" dirty="0">
                <a:solidFill>
                  <a:schemeClr val="accent3"/>
                </a:solidFill>
                <a:latin typeface="+mj-lt"/>
                <a:cs typeface="Arial" pitchFamily="34" charset="0"/>
              </a:rPr>
              <a:t> </a:t>
            </a:r>
            <a:r>
              <a:rPr lang="en-GB" sz="600" noProof="0" dirty="0">
                <a:solidFill>
                  <a:schemeClr val="accent3"/>
                </a:solidFill>
                <a:latin typeface="+mj-lt"/>
                <a:cs typeface="Arial" pitchFamily="34" charset="0"/>
              </a:rPr>
              <a:t>COLOURS</a:t>
            </a:r>
            <a:r>
              <a:rPr lang="en-GB" sz="600" baseline="0" noProof="0" dirty="0">
                <a:solidFill>
                  <a:schemeClr val="accent3"/>
                </a:solidFill>
                <a:latin typeface="+mj-lt"/>
                <a:cs typeface="Arial" pitchFamily="34" charset="0"/>
              </a:rPr>
              <a:t>: TABLES</a:t>
            </a:r>
            <a:endParaRPr lang="en-GB" sz="600" noProof="0" dirty="0">
              <a:solidFill>
                <a:schemeClr val="accent3"/>
              </a:solidFill>
              <a:latin typeface="+mj-lt"/>
              <a:cs typeface="Arial" pitchFamily="34" charset="0"/>
            </a:endParaRPr>
          </a:p>
        </p:txBody>
      </p:sp>
      <p:sp>
        <p:nvSpPr>
          <p:cNvPr id="21" name="TextBox 20"/>
          <p:cNvSpPr txBox="1"/>
          <p:nvPr userDrawn="1"/>
        </p:nvSpPr>
        <p:spPr>
          <a:xfrm>
            <a:off x="6497365" y="768311"/>
            <a:ext cx="2166908" cy="184666"/>
          </a:xfrm>
          <a:prstGeom prst="rect">
            <a:avLst/>
          </a:prstGeom>
          <a:noFill/>
        </p:spPr>
        <p:txBody>
          <a:bodyPr wrap="square" lIns="0" tIns="0" rIns="0" bIns="0" rtlCol="0">
            <a:spAutoFit/>
          </a:bodyPr>
          <a:lstStyle/>
          <a:p>
            <a:r>
              <a:rPr lang="en-GB" sz="600" noProof="0" dirty="0">
                <a:solidFill>
                  <a:schemeClr val="tx1"/>
                </a:solidFill>
                <a:latin typeface="+mj-lt"/>
                <a:cs typeface="Arial" pitchFamily="34" charset="0"/>
              </a:rPr>
              <a:t>When</a:t>
            </a:r>
            <a:r>
              <a:rPr lang="en-GB" sz="600" baseline="0" noProof="0" dirty="0">
                <a:solidFill>
                  <a:schemeClr val="tx1"/>
                </a:solidFill>
                <a:latin typeface="+mj-lt"/>
                <a:cs typeface="Arial" pitchFamily="34" charset="0"/>
              </a:rPr>
              <a:t> creating a table, an approved table occurs automatically.</a:t>
            </a:r>
            <a:endParaRPr lang="en-GB" sz="600" noProof="0" dirty="0">
              <a:solidFill>
                <a:schemeClr val="tx1"/>
              </a:solidFill>
              <a:latin typeface="+mj-lt"/>
              <a:cs typeface="Arial" pitchFamily="34" charset="0"/>
            </a:endParaRPr>
          </a:p>
        </p:txBody>
      </p:sp>
      <p:sp>
        <p:nvSpPr>
          <p:cNvPr id="22" name="TextBox 21"/>
          <p:cNvSpPr txBox="1"/>
          <p:nvPr userDrawn="1"/>
        </p:nvSpPr>
        <p:spPr>
          <a:xfrm>
            <a:off x="3640791" y="3559137"/>
            <a:ext cx="2166908" cy="92333"/>
          </a:xfrm>
          <a:prstGeom prst="rect">
            <a:avLst/>
          </a:prstGeom>
          <a:noFill/>
        </p:spPr>
        <p:txBody>
          <a:bodyPr wrap="square" lIns="0" tIns="0" rIns="0" bIns="0" rtlCol="0">
            <a:spAutoFit/>
          </a:bodyPr>
          <a:lstStyle/>
          <a:p>
            <a:r>
              <a:rPr lang="en-GB" sz="600" noProof="0" dirty="0">
                <a:solidFill>
                  <a:schemeClr val="accent3"/>
                </a:solidFill>
                <a:latin typeface="+mj-lt"/>
                <a:cs typeface="Arial" pitchFamily="34" charset="0"/>
              </a:rPr>
              <a:t>APPROVED</a:t>
            </a:r>
            <a:r>
              <a:rPr lang="en-GB" sz="600" baseline="0" noProof="0" dirty="0">
                <a:solidFill>
                  <a:schemeClr val="accent3"/>
                </a:solidFill>
                <a:latin typeface="+mj-lt"/>
                <a:cs typeface="Arial" pitchFamily="34" charset="0"/>
              </a:rPr>
              <a:t> </a:t>
            </a:r>
            <a:r>
              <a:rPr lang="en-GB" sz="600" noProof="0" dirty="0">
                <a:solidFill>
                  <a:schemeClr val="accent3"/>
                </a:solidFill>
                <a:latin typeface="+mj-lt"/>
                <a:cs typeface="Arial" pitchFamily="34" charset="0"/>
              </a:rPr>
              <a:t>COLOURS</a:t>
            </a:r>
            <a:r>
              <a:rPr lang="en-GB" sz="600" baseline="0" noProof="0" dirty="0">
                <a:solidFill>
                  <a:schemeClr val="accent3"/>
                </a:solidFill>
                <a:latin typeface="+mj-lt"/>
                <a:cs typeface="Arial" pitchFamily="34" charset="0"/>
              </a:rPr>
              <a:t>: CHARTS</a:t>
            </a:r>
            <a:endParaRPr lang="en-GB" sz="600" noProof="0" dirty="0">
              <a:solidFill>
                <a:schemeClr val="accent3"/>
              </a:solidFill>
              <a:latin typeface="+mj-lt"/>
              <a:cs typeface="Arial" pitchFamily="34" charset="0"/>
            </a:endParaRPr>
          </a:p>
        </p:txBody>
      </p:sp>
      <p:sp>
        <p:nvSpPr>
          <p:cNvPr id="23" name="TextBox 22"/>
          <p:cNvSpPr txBox="1"/>
          <p:nvPr userDrawn="1"/>
        </p:nvSpPr>
        <p:spPr>
          <a:xfrm>
            <a:off x="3640791" y="3651470"/>
            <a:ext cx="2166908" cy="184666"/>
          </a:xfrm>
          <a:prstGeom prst="rect">
            <a:avLst/>
          </a:prstGeom>
          <a:noFill/>
        </p:spPr>
        <p:txBody>
          <a:bodyPr wrap="square" lIns="0" tIns="0" rIns="0" bIns="0" rtlCol="0">
            <a:spAutoFit/>
          </a:bodyPr>
          <a:lstStyle/>
          <a:p>
            <a:r>
              <a:rPr lang="en-GB" sz="600" noProof="0" dirty="0">
                <a:solidFill>
                  <a:schemeClr val="tx1"/>
                </a:solidFill>
                <a:latin typeface="+mj-lt"/>
                <a:cs typeface="Arial" pitchFamily="34" charset="0"/>
              </a:rPr>
              <a:t>The</a:t>
            </a:r>
            <a:r>
              <a:rPr lang="en-GB" sz="600" baseline="0" noProof="0" dirty="0">
                <a:solidFill>
                  <a:schemeClr val="tx1"/>
                </a:solidFill>
                <a:latin typeface="+mj-lt"/>
                <a:cs typeface="Arial" pitchFamily="34" charset="0"/>
              </a:rPr>
              <a:t> top line of charts (marked below in orange) contains the approved designs for charts. </a:t>
            </a:r>
            <a:endParaRPr lang="en-GB" sz="600" noProof="0" dirty="0">
              <a:solidFill>
                <a:schemeClr val="tx1"/>
              </a:solidFill>
              <a:latin typeface="+mj-lt"/>
              <a:cs typeface="Arial" pitchFamily="34" charset="0"/>
            </a:endParaRPr>
          </a:p>
        </p:txBody>
      </p:sp>
      <p:sp>
        <p:nvSpPr>
          <p:cNvPr id="24" name="TextBox 23"/>
          <p:cNvSpPr txBox="1"/>
          <p:nvPr userDrawn="1"/>
        </p:nvSpPr>
        <p:spPr>
          <a:xfrm>
            <a:off x="6504830" y="1094156"/>
            <a:ext cx="2166908" cy="92333"/>
          </a:xfrm>
          <a:prstGeom prst="rect">
            <a:avLst/>
          </a:prstGeom>
          <a:noFill/>
        </p:spPr>
        <p:txBody>
          <a:bodyPr wrap="square" lIns="0" tIns="0" rIns="0" bIns="0" rtlCol="0">
            <a:spAutoFit/>
          </a:bodyPr>
          <a:lstStyle/>
          <a:p>
            <a:r>
              <a:rPr lang="en-GB" sz="600" noProof="0" dirty="0">
                <a:solidFill>
                  <a:schemeClr val="accent3"/>
                </a:solidFill>
                <a:latin typeface="+mj-lt"/>
                <a:cs typeface="Arial" pitchFamily="34" charset="0"/>
              </a:rPr>
              <a:t>APPROVED</a:t>
            </a:r>
            <a:r>
              <a:rPr lang="en-GB" sz="600" baseline="0" noProof="0" dirty="0">
                <a:solidFill>
                  <a:schemeClr val="accent3"/>
                </a:solidFill>
                <a:latin typeface="+mj-lt"/>
                <a:cs typeface="Arial" pitchFamily="34" charset="0"/>
              </a:rPr>
              <a:t> </a:t>
            </a:r>
            <a:r>
              <a:rPr lang="en-GB" sz="600" noProof="0" dirty="0">
                <a:solidFill>
                  <a:schemeClr val="accent3"/>
                </a:solidFill>
                <a:latin typeface="+mj-lt"/>
                <a:cs typeface="Arial" pitchFamily="34" charset="0"/>
              </a:rPr>
              <a:t>COLOURS</a:t>
            </a:r>
            <a:r>
              <a:rPr lang="en-GB" sz="600" baseline="0" noProof="0" dirty="0">
                <a:solidFill>
                  <a:schemeClr val="accent3"/>
                </a:solidFill>
                <a:latin typeface="+mj-lt"/>
                <a:cs typeface="Arial" pitchFamily="34" charset="0"/>
              </a:rPr>
              <a:t>: SMART ART</a:t>
            </a:r>
            <a:endParaRPr lang="en-GB" sz="600" noProof="0" dirty="0">
              <a:solidFill>
                <a:schemeClr val="accent3"/>
              </a:solidFill>
              <a:latin typeface="+mj-lt"/>
              <a:cs typeface="Arial" pitchFamily="34" charset="0"/>
            </a:endParaRPr>
          </a:p>
        </p:txBody>
      </p:sp>
      <p:sp>
        <p:nvSpPr>
          <p:cNvPr id="25" name="TextBox 24"/>
          <p:cNvSpPr txBox="1"/>
          <p:nvPr userDrawn="1"/>
        </p:nvSpPr>
        <p:spPr>
          <a:xfrm>
            <a:off x="3640793" y="1788477"/>
            <a:ext cx="2166908" cy="1200329"/>
          </a:xfrm>
          <a:prstGeom prst="rect">
            <a:avLst/>
          </a:prstGeom>
          <a:noFill/>
        </p:spPr>
        <p:txBody>
          <a:bodyPr wrap="square" lIns="0" tIns="0" rIns="0" bIns="0" rtlCol="0">
            <a:spAutoFit/>
          </a:bodyPr>
          <a:lstStyle/>
          <a:p>
            <a:r>
              <a:rPr lang="en-GB" sz="600" noProof="0" dirty="0">
                <a:solidFill>
                  <a:schemeClr val="tx1"/>
                </a:solidFill>
                <a:latin typeface="+mj-lt"/>
                <a:cs typeface="Arial" pitchFamily="34" charset="0"/>
              </a:rPr>
              <a:t>Our primary colour palette is grey, while the primary accent colour is orange. Green, the other primary accent colour, can be used to highlight e.g. sustainability. A secondary and tertiary palette can supplement the primary colours when needed.</a:t>
            </a:r>
          </a:p>
          <a:p>
            <a:r>
              <a:rPr lang="en-GB" sz="600" noProof="0" dirty="0">
                <a:solidFill>
                  <a:schemeClr val="tx1"/>
                </a:solidFill>
                <a:latin typeface="+mj-lt"/>
                <a:cs typeface="Arial" pitchFamily="34" charset="0"/>
              </a:rPr>
              <a:t> </a:t>
            </a:r>
          </a:p>
          <a:p>
            <a:r>
              <a:rPr lang="en-GB" sz="600" noProof="0" dirty="0">
                <a:solidFill>
                  <a:schemeClr val="tx1"/>
                </a:solidFill>
                <a:latin typeface="+mj-lt"/>
                <a:cs typeface="Arial" pitchFamily="34" charset="0"/>
              </a:rPr>
              <a:t>The COWI colours are used as markers of space, text and for graphic illustrations. The primary colours must be applied to +90 per cent of the design. Of the +90 per cent, the orange and green colours may only be applied to 10 per cent of the overall design. Secondary colours must only be applied to a maximum of 10 per cent of the overall design.</a:t>
            </a:r>
          </a:p>
        </p:txBody>
      </p:sp>
      <p:grpSp>
        <p:nvGrpSpPr>
          <p:cNvPr id="26" name="Group 25"/>
          <p:cNvGrpSpPr/>
          <p:nvPr userDrawn="1"/>
        </p:nvGrpSpPr>
        <p:grpSpPr>
          <a:xfrm>
            <a:off x="3622630" y="4012859"/>
            <a:ext cx="2164516" cy="737506"/>
            <a:chOff x="2550211" y="4691066"/>
            <a:chExt cx="1623387" cy="737506"/>
          </a:xfrm>
        </p:grpSpPr>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0211" y="4691066"/>
              <a:ext cx="1623387" cy="737506"/>
            </a:xfrm>
            <a:prstGeom prst="rect">
              <a:avLst/>
            </a:prstGeom>
          </p:spPr>
        </p:pic>
        <p:sp>
          <p:nvSpPr>
            <p:cNvPr id="28" name="Rectangle 27"/>
            <p:cNvSpPr/>
            <p:nvPr userDrawn="1"/>
          </p:nvSpPr>
          <p:spPr>
            <a:xfrm>
              <a:off x="2558233" y="4691066"/>
              <a:ext cx="1598781" cy="139380"/>
            </a:xfrm>
            <a:prstGeom prst="rect">
              <a:avLst/>
            </a:prstGeom>
            <a:noFill/>
            <a:ln w="95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chemeClr val="tx1"/>
                </a:solidFill>
              </a:endParaRPr>
            </a:p>
          </p:txBody>
        </p:sp>
      </p:grpSp>
      <p:sp>
        <p:nvSpPr>
          <p:cNvPr id="29" name="TextBox 28"/>
          <p:cNvSpPr txBox="1"/>
          <p:nvPr userDrawn="1"/>
        </p:nvSpPr>
        <p:spPr>
          <a:xfrm>
            <a:off x="3640793" y="1696145"/>
            <a:ext cx="2166908" cy="92333"/>
          </a:xfrm>
          <a:prstGeom prst="rect">
            <a:avLst/>
          </a:prstGeom>
          <a:noFill/>
        </p:spPr>
        <p:txBody>
          <a:bodyPr wrap="square" lIns="0" tIns="0" rIns="0" bIns="0" rtlCol="0">
            <a:spAutoFit/>
          </a:bodyPr>
          <a:lstStyle/>
          <a:p>
            <a:r>
              <a:rPr lang="en-GB" sz="600" noProof="0" dirty="0">
                <a:solidFill>
                  <a:schemeClr val="accent3"/>
                </a:solidFill>
                <a:latin typeface="+mj-lt"/>
                <a:cs typeface="Arial" pitchFamily="34" charset="0"/>
              </a:rPr>
              <a:t>ABOUT COLOURS</a:t>
            </a:r>
          </a:p>
        </p:txBody>
      </p:sp>
      <p:sp>
        <p:nvSpPr>
          <p:cNvPr id="30" name="TextBox 29"/>
          <p:cNvSpPr txBox="1"/>
          <p:nvPr userDrawn="1"/>
        </p:nvSpPr>
        <p:spPr>
          <a:xfrm>
            <a:off x="6504830" y="1189528"/>
            <a:ext cx="2166908" cy="184666"/>
          </a:xfrm>
          <a:prstGeom prst="rect">
            <a:avLst/>
          </a:prstGeom>
          <a:noFill/>
        </p:spPr>
        <p:txBody>
          <a:bodyPr wrap="square" lIns="0" tIns="0" rIns="0" bIns="0" rtlCol="0">
            <a:spAutoFit/>
          </a:bodyPr>
          <a:lstStyle/>
          <a:p>
            <a:r>
              <a:rPr lang="en-GB" sz="600" noProof="0" dirty="0">
                <a:solidFill>
                  <a:schemeClr val="tx1"/>
                </a:solidFill>
                <a:latin typeface="+mj-lt"/>
                <a:cs typeface="Arial" pitchFamily="34" charset="0"/>
              </a:rPr>
              <a:t>Use</a:t>
            </a:r>
            <a:r>
              <a:rPr lang="en-GB" sz="600" baseline="0" noProof="0" dirty="0">
                <a:solidFill>
                  <a:schemeClr val="tx1"/>
                </a:solidFill>
                <a:latin typeface="+mj-lt"/>
                <a:cs typeface="Arial" pitchFamily="34" charset="0"/>
              </a:rPr>
              <a:t> primary grey colour combinations. The below marked colours are NOT APPROVED.</a:t>
            </a:r>
            <a:endParaRPr lang="en-GB" sz="600" noProof="0" dirty="0">
              <a:solidFill>
                <a:schemeClr val="tx1"/>
              </a:solidFill>
              <a:latin typeface="+mj-lt"/>
              <a:cs typeface="Arial" pitchFamily="34" charset="0"/>
            </a:endParaRPr>
          </a:p>
        </p:txBody>
      </p:sp>
      <p:pic>
        <p:nvPicPr>
          <p:cNvPr id="31" name="Picture 3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40879" y="1492875"/>
            <a:ext cx="1227339" cy="1502141"/>
          </a:xfrm>
          <a:prstGeom prst="rect">
            <a:avLst/>
          </a:prstGeom>
        </p:spPr>
      </p:pic>
      <p:sp>
        <p:nvSpPr>
          <p:cNvPr id="32" name="TextBox 31"/>
          <p:cNvSpPr txBox="1"/>
          <p:nvPr userDrawn="1"/>
        </p:nvSpPr>
        <p:spPr>
          <a:xfrm>
            <a:off x="6504830" y="3157606"/>
            <a:ext cx="2166908" cy="92333"/>
          </a:xfrm>
          <a:prstGeom prst="rect">
            <a:avLst/>
          </a:prstGeom>
          <a:noFill/>
        </p:spPr>
        <p:txBody>
          <a:bodyPr wrap="square" lIns="0" tIns="0" rIns="0" bIns="0" rtlCol="0">
            <a:spAutoFit/>
          </a:bodyPr>
          <a:lstStyle/>
          <a:p>
            <a:r>
              <a:rPr lang="en-GB" sz="600" noProof="0" dirty="0">
                <a:solidFill>
                  <a:schemeClr val="accent3"/>
                </a:solidFill>
                <a:latin typeface="+mj-lt"/>
                <a:cs typeface="Arial" pitchFamily="34" charset="0"/>
              </a:rPr>
              <a:t>NOT</a:t>
            </a:r>
            <a:r>
              <a:rPr lang="en-GB" sz="600" baseline="0" noProof="0" dirty="0">
                <a:solidFill>
                  <a:schemeClr val="accent3"/>
                </a:solidFill>
                <a:latin typeface="+mj-lt"/>
                <a:cs typeface="Arial" pitchFamily="34" charset="0"/>
              </a:rPr>
              <a:t> APPROVED: EFFECTS</a:t>
            </a:r>
            <a:endParaRPr lang="en-GB" sz="600" noProof="0" dirty="0">
              <a:solidFill>
                <a:schemeClr val="accent3"/>
              </a:solidFill>
              <a:latin typeface="+mj-lt"/>
              <a:cs typeface="Arial" pitchFamily="34" charset="0"/>
            </a:endParaRPr>
          </a:p>
        </p:txBody>
      </p:sp>
      <p:sp>
        <p:nvSpPr>
          <p:cNvPr id="33" name="TextBox 32"/>
          <p:cNvSpPr txBox="1"/>
          <p:nvPr userDrawn="1"/>
        </p:nvSpPr>
        <p:spPr>
          <a:xfrm>
            <a:off x="6504830" y="3252977"/>
            <a:ext cx="2166908" cy="184666"/>
          </a:xfrm>
          <a:prstGeom prst="rect">
            <a:avLst/>
          </a:prstGeom>
          <a:noFill/>
        </p:spPr>
        <p:txBody>
          <a:bodyPr wrap="square" lIns="0" tIns="0" rIns="0" bIns="0" rtlCol="0">
            <a:spAutoFit/>
          </a:bodyPr>
          <a:lstStyle/>
          <a:p>
            <a:r>
              <a:rPr lang="en-GB" sz="600" noProof="0" dirty="0">
                <a:solidFill>
                  <a:schemeClr val="tx1"/>
                </a:solidFill>
                <a:latin typeface="+mj-lt"/>
                <a:cs typeface="Arial" pitchFamily="34" charset="0"/>
              </a:rPr>
              <a:t>Effects like shadows,</a:t>
            </a:r>
            <a:r>
              <a:rPr lang="en-GB" sz="600" baseline="0" noProof="0" dirty="0">
                <a:solidFill>
                  <a:schemeClr val="tx1"/>
                </a:solidFill>
                <a:latin typeface="+mj-lt"/>
                <a:cs typeface="Arial" pitchFamily="34" charset="0"/>
              </a:rPr>
              <a:t> reflections etc. are not approved in PowerPoint.</a:t>
            </a:r>
            <a:endParaRPr lang="en-GB" sz="600" noProof="0" dirty="0">
              <a:solidFill>
                <a:schemeClr val="tx1"/>
              </a:solidFill>
              <a:latin typeface="+mj-lt"/>
              <a:cs typeface="Arial" pitchFamily="34" charset="0"/>
            </a:endParaRPr>
          </a:p>
        </p:txBody>
      </p:sp>
      <p:pic>
        <p:nvPicPr>
          <p:cNvPr id="34" name="Picture 3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48071" y="3500155"/>
            <a:ext cx="611139" cy="1096524"/>
          </a:xfrm>
          <a:prstGeom prst="rect">
            <a:avLst/>
          </a:prstGeom>
        </p:spPr>
      </p:pic>
      <p:grpSp>
        <p:nvGrpSpPr>
          <p:cNvPr id="35" name="Group 34"/>
          <p:cNvGrpSpPr/>
          <p:nvPr userDrawn="1"/>
        </p:nvGrpSpPr>
        <p:grpSpPr>
          <a:xfrm>
            <a:off x="8048069" y="3502643"/>
            <a:ext cx="611139" cy="1094036"/>
            <a:chOff x="5577700" y="1823162"/>
            <a:chExt cx="916707" cy="191144"/>
          </a:xfrm>
        </p:grpSpPr>
        <p:sp>
          <p:nvSpPr>
            <p:cNvPr id="36" name="Rectangle 35"/>
            <p:cNvSpPr/>
            <p:nvPr userDrawn="1"/>
          </p:nvSpPr>
          <p:spPr>
            <a:xfrm>
              <a:off x="5577700" y="1823162"/>
              <a:ext cx="916707" cy="188011"/>
            </a:xfrm>
            <a:prstGeom prst="rect">
              <a:avLst/>
            </a:prstGeom>
            <a:noFill/>
            <a:ln w="95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chemeClr val="tx1"/>
                </a:solidFill>
              </a:endParaRPr>
            </a:p>
          </p:txBody>
        </p:sp>
        <p:cxnSp>
          <p:nvCxnSpPr>
            <p:cNvPr id="37" name="Straight Connector 36"/>
            <p:cNvCxnSpPr/>
            <p:nvPr userDrawn="1"/>
          </p:nvCxnSpPr>
          <p:spPr>
            <a:xfrm>
              <a:off x="5577700" y="1823162"/>
              <a:ext cx="916707" cy="191144"/>
            </a:xfrm>
            <a:prstGeom prst="line">
              <a:avLst/>
            </a:prstGeom>
            <a:ln>
              <a:solidFill>
                <a:schemeClr val="accent3">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flipV="1">
              <a:off x="5577700" y="1823162"/>
              <a:ext cx="916707" cy="191144"/>
            </a:xfrm>
            <a:prstGeom prst="line">
              <a:avLst/>
            </a:prstGeom>
            <a:ln>
              <a:solidFill>
                <a:schemeClr val="accent3">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39" name="Picture 38"/>
          <p:cNvPicPr>
            <a:picLocks noChangeAspect="1"/>
          </p:cNvPicPr>
          <p:nvPr userDrawn="1"/>
        </p:nvPicPr>
        <p:blipFill>
          <a:blip r:embed="rId8" cstate="print">
            <a:extLst>
              <a:ext uri="{BEBA8EAE-BF5A-486C-A8C5-ECC9F3942E4B}">
                <a14:imgProps xmlns:a14="http://schemas.microsoft.com/office/drawing/2010/main">
                  <a14:imgLayer r:embed="rId9">
                    <a14:imgEffect>
                      <a14:brightnessContrast bright="-24000"/>
                    </a14:imgEffect>
                  </a14:imgLayer>
                </a14:imgProps>
              </a:ext>
              <a:ext uri="{28A0092B-C50C-407E-A947-70E740481C1C}">
                <a14:useLocalDpi xmlns:a14="http://schemas.microsoft.com/office/drawing/2010/main" val="0"/>
              </a:ext>
            </a:extLst>
          </a:blip>
          <a:stretch>
            <a:fillRect/>
          </a:stretch>
        </p:blipFill>
        <p:spPr>
          <a:xfrm>
            <a:off x="9507136" y="1077193"/>
            <a:ext cx="2166907" cy="910101"/>
          </a:xfrm>
          <a:prstGeom prst="rect">
            <a:avLst/>
          </a:prstGeom>
        </p:spPr>
      </p:pic>
      <p:pic>
        <p:nvPicPr>
          <p:cNvPr id="40" name="Picture 4"/>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l="4315" t="9084" r="9895" b="6884"/>
          <a:stretch/>
        </p:blipFill>
        <p:spPr bwMode="auto">
          <a:xfrm>
            <a:off x="10885087" y="1486367"/>
            <a:ext cx="292223" cy="220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userDrawn="1"/>
        </p:nvSpPr>
        <p:spPr>
          <a:xfrm>
            <a:off x="9507135" y="2059278"/>
            <a:ext cx="2166908" cy="184666"/>
          </a:xfrm>
          <a:prstGeom prst="rect">
            <a:avLst/>
          </a:prstGeom>
          <a:noFill/>
        </p:spPr>
        <p:txBody>
          <a:bodyPr wrap="square" lIns="0" tIns="0" rIns="0" bIns="0" rtlCol="0">
            <a:spAutoFit/>
          </a:bodyPr>
          <a:lstStyle/>
          <a:p>
            <a:r>
              <a:rPr lang="en-GB" sz="600" noProof="0" dirty="0">
                <a:solidFill>
                  <a:schemeClr val="tx1"/>
                </a:solidFill>
                <a:latin typeface="+mj-lt"/>
                <a:cs typeface="Arial" pitchFamily="34" charset="0"/>
              </a:rPr>
              <a:t>If you wish to delete the inserted image,</a:t>
            </a:r>
            <a:r>
              <a:rPr lang="en-GB" sz="600" baseline="0" noProof="0" dirty="0">
                <a:solidFill>
                  <a:schemeClr val="tx1"/>
                </a:solidFill>
                <a:latin typeface="+mj-lt"/>
                <a:cs typeface="Arial" pitchFamily="34" charset="0"/>
              </a:rPr>
              <a:t> mark and delete the placeholder.</a:t>
            </a:r>
            <a:endParaRPr lang="en-GB" sz="600" noProof="0" dirty="0">
              <a:solidFill>
                <a:schemeClr val="tx1"/>
              </a:solidFill>
              <a:latin typeface="+mj-lt"/>
              <a:cs typeface="Arial" pitchFamily="34" charset="0"/>
            </a:endParaRPr>
          </a:p>
        </p:txBody>
      </p:sp>
      <p:sp>
        <p:nvSpPr>
          <p:cNvPr id="42" name="TextBox 41"/>
          <p:cNvSpPr txBox="1"/>
          <p:nvPr userDrawn="1"/>
        </p:nvSpPr>
        <p:spPr>
          <a:xfrm>
            <a:off x="9507137" y="2402279"/>
            <a:ext cx="2166908" cy="92333"/>
          </a:xfrm>
          <a:prstGeom prst="rect">
            <a:avLst/>
          </a:prstGeom>
          <a:noFill/>
        </p:spPr>
        <p:txBody>
          <a:bodyPr wrap="square" lIns="0" tIns="0" rIns="0" bIns="0" rtlCol="0">
            <a:spAutoFit/>
          </a:bodyPr>
          <a:lstStyle/>
          <a:p>
            <a:r>
              <a:rPr lang="en-GB" sz="600" noProof="0" dirty="0">
                <a:solidFill>
                  <a:schemeClr val="accent3"/>
                </a:solidFill>
                <a:latin typeface="+mj-lt"/>
                <a:cs typeface="Arial" pitchFamily="34" charset="0"/>
              </a:rPr>
              <a:t>INSERTING VIDEO</a:t>
            </a:r>
          </a:p>
        </p:txBody>
      </p:sp>
      <p:sp>
        <p:nvSpPr>
          <p:cNvPr id="43" name="TextBox 42"/>
          <p:cNvSpPr txBox="1"/>
          <p:nvPr userDrawn="1"/>
        </p:nvSpPr>
        <p:spPr>
          <a:xfrm>
            <a:off x="9507137" y="2513385"/>
            <a:ext cx="2166908" cy="92333"/>
          </a:xfrm>
          <a:prstGeom prst="rect">
            <a:avLst/>
          </a:prstGeom>
          <a:noFill/>
        </p:spPr>
        <p:txBody>
          <a:bodyPr wrap="square" lIns="0" tIns="0" rIns="0" bIns="0" rtlCol="0">
            <a:spAutoFit/>
          </a:bodyPr>
          <a:lstStyle/>
          <a:p>
            <a:r>
              <a:rPr lang="en-GB" sz="600" noProof="0" dirty="0">
                <a:solidFill>
                  <a:schemeClr val="tx1"/>
                </a:solidFill>
                <a:latin typeface="+mj-lt"/>
                <a:cs typeface="Arial" pitchFamily="34" charset="0"/>
              </a:rPr>
              <a:t>For</a:t>
            </a:r>
            <a:r>
              <a:rPr lang="en-GB" sz="600" baseline="0" noProof="0" dirty="0">
                <a:solidFill>
                  <a:schemeClr val="tx1"/>
                </a:solidFill>
                <a:latin typeface="+mj-lt"/>
                <a:cs typeface="Arial" pitchFamily="34" charset="0"/>
              </a:rPr>
              <a:t> video use the layouts created for this purpose.</a:t>
            </a:r>
            <a:endParaRPr lang="en-GB" sz="600" noProof="0" dirty="0">
              <a:solidFill>
                <a:schemeClr val="tx1"/>
              </a:solidFill>
              <a:latin typeface="+mj-lt"/>
              <a:cs typeface="Arial" pitchFamily="34" charset="0"/>
            </a:endParaRPr>
          </a:p>
        </p:txBody>
      </p:sp>
      <p:grpSp>
        <p:nvGrpSpPr>
          <p:cNvPr id="44" name="Group 43"/>
          <p:cNvGrpSpPr/>
          <p:nvPr userDrawn="1"/>
        </p:nvGrpSpPr>
        <p:grpSpPr>
          <a:xfrm>
            <a:off x="7436934" y="1731019"/>
            <a:ext cx="1234804" cy="135530"/>
            <a:chOff x="5577700" y="1823162"/>
            <a:chExt cx="916707" cy="191144"/>
          </a:xfrm>
        </p:grpSpPr>
        <p:sp>
          <p:nvSpPr>
            <p:cNvPr id="45" name="Rectangle 44"/>
            <p:cNvSpPr/>
            <p:nvPr userDrawn="1"/>
          </p:nvSpPr>
          <p:spPr>
            <a:xfrm>
              <a:off x="5577700" y="1823162"/>
              <a:ext cx="916707" cy="188011"/>
            </a:xfrm>
            <a:prstGeom prst="rect">
              <a:avLst/>
            </a:prstGeom>
            <a:noFill/>
            <a:ln w="95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chemeClr val="tx1"/>
                </a:solidFill>
              </a:endParaRPr>
            </a:p>
          </p:txBody>
        </p:sp>
        <p:cxnSp>
          <p:nvCxnSpPr>
            <p:cNvPr id="46" name="Straight Connector 45"/>
            <p:cNvCxnSpPr/>
            <p:nvPr userDrawn="1"/>
          </p:nvCxnSpPr>
          <p:spPr>
            <a:xfrm>
              <a:off x="5577700" y="1823162"/>
              <a:ext cx="916707" cy="191144"/>
            </a:xfrm>
            <a:prstGeom prst="line">
              <a:avLst/>
            </a:prstGeom>
            <a:ln>
              <a:solidFill>
                <a:schemeClr val="accent3">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flipV="1">
              <a:off x="5577700" y="1823162"/>
              <a:ext cx="916707" cy="191144"/>
            </a:xfrm>
            <a:prstGeom prst="line">
              <a:avLst/>
            </a:prstGeom>
            <a:ln>
              <a:solidFill>
                <a:schemeClr val="accent3">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8" name="TextBox 47"/>
          <p:cNvSpPr txBox="1"/>
          <p:nvPr userDrawn="1"/>
        </p:nvSpPr>
        <p:spPr>
          <a:xfrm>
            <a:off x="9507134" y="2881011"/>
            <a:ext cx="2166908" cy="92333"/>
          </a:xfrm>
          <a:prstGeom prst="rect">
            <a:avLst/>
          </a:prstGeom>
          <a:noFill/>
        </p:spPr>
        <p:txBody>
          <a:bodyPr wrap="square" lIns="0" tIns="0" rIns="0" bIns="0" rtlCol="0">
            <a:spAutoFit/>
          </a:bodyPr>
          <a:lstStyle/>
          <a:p>
            <a:r>
              <a:rPr lang="en-GB" sz="600" noProof="0" dirty="0">
                <a:solidFill>
                  <a:schemeClr val="accent3"/>
                </a:solidFill>
                <a:latin typeface="+mj-lt"/>
                <a:cs typeface="Arial" pitchFamily="34" charset="0"/>
              </a:rPr>
              <a:t>ANIMATIONS</a:t>
            </a:r>
            <a:r>
              <a:rPr lang="en-GB" sz="600" baseline="0" noProof="0" dirty="0">
                <a:solidFill>
                  <a:schemeClr val="accent3"/>
                </a:solidFill>
                <a:latin typeface="+mj-lt"/>
                <a:cs typeface="Arial" pitchFamily="34" charset="0"/>
              </a:rPr>
              <a:t> AND TRANSITIONS</a:t>
            </a:r>
            <a:endParaRPr lang="en-GB" sz="600" noProof="0" dirty="0">
              <a:solidFill>
                <a:schemeClr val="accent3"/>
              </a:solidFill>
              <a:latin typeface="+mj-lt"/>
              <a:cs typeface="Arial" pitchFamily="34" charset="0"/>
            </a:endParaRPr>
          </a:p>
        </p:txBody>
      </p:sp>
      <p:sp>
        <p:nvSpPr>
          <p:cNvPr id="49" name="TextBox 48"/>
          <p:cNvSpPr txBox="1"/>
          <p:nvPr userDrawn="1"/>
        </p:nvSpPr>
        <p:spPr>
          <a:xfrm>
            <a:off x="9507134" y="2971178"/>
            <a:ext cx="2166908" cy="184666"/>
          </a:xfrm>
          <a:prstGeom prst="rect">
            <a:avLst/>
          </a:prstGeom>
          <a:noFill/>
        </p:spPr>
        <p:txBody>
          <a:bodyPr wrap="square" lIns="0" tIns="0" rIns="0" bIns="0" rtlCol="0">
            <a:spAutoFit/>
          </a:bodyPr>
          <a:lstStyle/>
          <a:p>
            <a:r>
              <a:rPr lang="en-GB" sz="600" noProof="0" dirty="0">
                <a:solidFill>
                  <a:schemeClr val="tx1"/>
                </a:solidFill>
                <a:latin typeface="+mj-lt"/>
                <a:cs typeface="Arial" pitchFamily="34" charset="0"/>
              </a:rPr>
              <a:t>The</a:t>
            </a:r>
            <a:r>
              <a:rPr lang="en-GB" sz="600" baseline="0" noProof="0" dirty="0">
                <a:solidFill>
                  <a:schemeClr val="tx1"/>
                </a:solidFill>
                <a:latin typeface="+mj-lt"/>
                <a:cs typeface="Arial" pitchFamily="34" charset="0"/>
              </a:rPr>
              <a:t> template is by default set with the approved Transition </a:t>
            </a:r>
            <a:r>
              <a:rPr lang="en-GB" sz="600" i="1" baseline="0" noProof="0" dirty="0">
                <a:solidFill>
                  <a:schemeClr val="tx1"/>
                </a:solidFill>
                <a:latin typeface="+mj-lt"/>
                <a:cs typeface="Arial" pitchFamily="34" charset="0"/>
              </a:rPr>
              <a:t>Fade. </a:t>
            </a:r>
            <a:r>
              <a:rPr lang="en-GB" sz="600" i="0" baseline="0" noProof="0" dirty="0">
                <a:solidFill>
                  <a:schemeClr val="tx1"/>
                </a:solidFill>
                <a:latin typeface="+mj-lt"/>
                <a:cs typeface="Arial" pitchFamily="34" charset="0"/>
              </a:rPr>
              <a:t>The approved animation is also Fade.</a:t>
            </a:r>
            <a:endParaRPr lang="en-GB" sz="600" i="0" noProof="0" dirty="0">
              <a:solidFill>
                <a:schemeClr val="tx1"/>
              </a:solidFill>
              <a:latin typeface="+mj-lt"/>
              <a:cs typeface="Arial" pitchFamily="34" charset="0"/>
            </a:endParaRPr>
          </a:p>
        </p:txBody>
      </p:sp>
      <p:pic>
        <p:nvPicPr>
          <p:cNvPr id="50" name="Picture 5"/>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1186354" y="3328895"/>
            <a:ext cx="479295" cy="298847"/>
          </a:xfrm>
          <a:prstGeom prst="rect">
            <a:avLst/>
          </a:prstGeom>
          <a:noFill/>
          <a:ln w="9525">
            <a:solidFill>
              <a:schemeClr val="accent3">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6"/>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0590587" y="3328894"/>
            <a:ext cx="486471" cy="298848"/>
          </a:xfrm>
          <a:prstGeom prst="rect">
            <a:avLst/>
          </a:prstGeom>
          <a:noFill/>
          <a:ln w="9525">
            <a:solidFill>
              <a:schemeClr val="accent3">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TextBox 51"/>
          <p:cNvSpPr txBox="1"/>
          <p:nvPr userDrawn="1"/>
        </p:nvSpPr>
        <p:spPr>
          <a:xfrm>
            <a:off x="6504831" y="6505020"/>
            <a:ext cx="5245373" cy="92333"/>
          </a:xfrm>
          <a:prstGeom prst="rect">
            <a:avLst/>
          </a:prstGeom>
          <a:noFill/>
        </p:spPr>
        <p:txBody>
          <a:bodyPr wrap="square" lIns="0" tIns="0" rIns="0" bIns="0" rtlCol="0">
            <a:spAutoFit/>
          </a:bodyPr>
          <a:lstStyle/>
          <a:p>
            <a:pPr algn="r"/>
            <a:r>
              <a:rPr lang="en-GB" sz="600" noProof="0" dirty="0">
                <a:solidFill>
                  <a:schemeClr val="tx1"/>
                </a:solidFill>
                <a:latin typeface="+mj-lt"/>
                <a:cs typeface="Arial" pitchFamily="34" charset="0"/>
              </a:rPr>
              <a:t>LAST EDIT 15</a:t>
            </a:r>
            <a:r>
              <a:rPr lang="en-GB" sz="600" baseline="0" noProof="0" dirty="0">
                <a:solidFill>
                  <a:schemeClr val="tx1"/>
                </a:solidFill>
                <a:latin typeface="+mj-lt"/>
                <a:cs typeface="Arial" pitchFamily="34" charset="0"/>
              </a:rPr>
              <a:t> DECEMBER</a:t>
            </a:r>
            <a:r>
              <a:rPr lang="en-GB" sz="600" noProof="0" dirty="0">
                <a:solidFill>
                  <a:schemeClr val="tx1"/>
                </a:solidFill>
                <a:latin typeface="+mj-lt"/>
                <a:cs typeface="Arial" pitchFamily="34" charset="0"/>
              </a:rPr>
              <a:t> 2011</a:t>
            </a:r>
          </a:p>
        </p:txBody>
      </p:sp>
    </p:spTree>
    <p:extLst>
      <p:ext uri="{BB962C8B-B14F-4D97-AF65-F5344CB8AC3E}">
        <p14:creationId xmlns:p14="http://schemas.microsoft.com/office/powerpoint/2010/main" val="171345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Slide Number Placeholder 3"/>
          <p:cNvSpPr>
            <a:spLocks noGrp="1"/>
          </p:cNvSpPr>
          <p:nvPr>
            <p:ph type="sldNum" sz="quarter" idx="10"/>
          </p:nvPr>
        </p:nvSpPr>
        <p:spPr/>
        <p:txBody>
          <a:bodyPr/>
          <a:lstStyle>
            <a:lvl1pPr>
              <a:defRPr/>
            </a:lvl1pPr>
          </a:lstStyle>
          <a:p>
            <a:fld id="{B49FFA4B-2E8C-4B37-8EA0-021FB13D442D}" type="slidenum">
              <a:rPr lang="en-GB"/>
              <a:pPr/>
              <a:t>‹#›</a:t>
            </a:fld>
            <a:endParaRPr lang="en-GB" dirty="0"/>
          </a:p>
        </p:txBody>
      </p:sp>
      <p:sp>
        <p:nvSpPr>
          <p:cNvPr id="5" name="Date Placeholder 4"/>
          <p:cNvSpPr>
            <a:spLocks noGrp="1"/>
          </p:cNvSpPr>
          <p:nvPr>
            <p:ph type="dt" sz="half" idx="11"/>
          </p:nvPr>
        </p:nvSpPr>
        <p:spPr/>
        <p:txBody>
          <a:bodyPr/>
          <a:lstStyle>
            <a:lvl1pPr>
              <a:defRPr/>
            </a:lvl1pPr>
          </a:lstStyle>
          <a:p>
            <a:r>
              <a:rPr lang="en-US"/>
              <a:t>2021-10-14</a:t>
            </a:r>
            <a:endParaRPr lang="en-GB" dirty="0"/>
          </a:p>
        </p:txBody>
      </p:sp>
      <p:sp>
        <p:nvSpPr>
          <p:cNvPr id="6" name="Footer Placeholder 5"/>
          <p:cNvSpPr>
            <a:spLocks noGrp="1"/>
          </p:cNvSpPr>
          <p:nvPr>
            <p:ph type="ftr" sz="quarter" idx="12"/>
          </p:nvPr>
        </p:nvSpPr>
        <p:spPr>
          <a:xfrm>
            <a:off x="956599" y="6301318"/>
            <a:ext cx="3293824" cy="104677"/>
          </a:xfrm>
        </p:spPr>
        <p:txBody>
          <a:bodyPr/>
          <a:lstStyle>
            <a:lvl1pPr>
              <a:defRPr/>
            </a:lvl1pPr>
          </a:lstStyle>
          <a:p>
            <a:r>
              <a:rPr lang="en-GB"/>
              <a:t>Comparable experience for large-scale bridge piers</a:t>
            </a:r>
            <a:endParaRPr lang="en-GB" dirty="0"/>
          </a:p>
        </p:txBody>
      </p:sp>
    </p:spTree>
  </p:cSld>
  <p:clrMapOvr>
    <a:masterClrMapping/>
  </p:clrMapOvr>
  <p:transition>
    <p:pull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0AA8-8F28-4FB8-844D-53FFE32B2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F86F82A-D9AE-46E6-B705-5181556D84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FE0A8E9-354B-4662-8B6C-0726ED2A9522}"/>
              </a:ext>
            </a:extLst>
          </p:cNvPr>
          <p:cNvSpPr>
            <a:spLocks noGrp="1"/>
          </p:cNvSpPr>
          <p:nvPr>
            <p:ph type="dt" sz="half" idx="10"/>
          </p:nvPr>
        </p:nvSpPr>
        <p:spPr/>
        <p:txBody>
          <a:bodyPr/>
          <a:lstStyle>
            <a:lvl1pPr>
              <a:defRPr/>
            </a:lvl1pPr>
          </a:lstStyle>
          <a:p>
            <a:r>
              <a:rPr lang="en-US"/>
              <a:t>2021-10-14</a:t>
            </a:r>
            <a:endParaRPr lang="en-GB" dirty="0"/>
          </a:p>
        </p:txBody>
      </p:sp>
      <p:sp>
        <p:nvSpPr>
          <p:cNvPr id="5" name="Footer Placeholder 4">
            <a:extLst>
              <a:ext uri="{FF2B5EF4-FFF2-40B4-BE49-F238E27FC236}">
                <a16:creationId xmlns:a16="http://schemas.microsoft.com/office/drawing/2014/main" id="{11DA3C05-6B86-4557-AB74-FCA50C62F19C}"/>
              </a:ext>
            </a:extLst>
          </p:cNvPr>
          <p:cNvSpPr>
            <a:spLocks noGrp="1"/>
          </p:cNvSpPr>
          <p:nvPr>
            <p:ph type="ftr" sz="quarter" idx="11"/>
          </p:nvPr>
        </p:nvSpPr>
        <p:spPr>
          <a:xfrm>
            <a:off x="956600" y="6320881"/>
            <a:ext cx="3022722" cy="118848"/>
          </a:xfrm>
        </p:spPr>
        <p:txBody>
          <a:bodyPr/>
          <a:lstStyle>
            <a:lvl1pPr>
              <a:defRPr/>
            </a:lvl1pPr>
          </a:lstStyle>
          <a:p>
            <a:r>
              <a:rPr lang="en-GB"/>
              <a:t>Comparable experience for large-scale bridge piers</a:t>
            </a:r>
            <a:endParaRPr lang="en-GB" dirty="0"/>
          </a:p>
        </p:txBody>
      </p:sp>
      <p:sp>
        <p:nvSpPr>
          <p:cNvPr id="6" name="Slide Number Placeholder 5">
            <a:extLst>
              <a:ext uri="{FF2B5EF4-FFF2-40B4-BE49-F238E27FC236}">
                <a16:creationId xmlns:a16="http://schemas.microsoft.com/office/drawing/2014/main" id="{EF3A91DE-125E-48DA-BB3D-CA18CE86C10D}"/>
              </a:ext>
            </a:extLst>
          </p:cNvPr>
          <p:cNvSpPr>
            <a:spLocks noGrp="1"/>
          </p:cNvSpPr>
          <p:nvPr>
            <p:ph type="sldNum" sz="quarter" idx="12"/>
          </p:nvPr>
        </p:nvSpPr>
        <p:spPr/>
        <p:txBody>
          <a:bodyPr/>
          <a:lstStyle/>
          <a:p>
            <a:fld id="{38088FB9-013E-4344-8CD4-B529DF9ABB4C}" type="slidenum">
              <a:rPr lang="en-GB" smtClean="0"/>
              <a:t>‹#›</a:t>
            </a:fld>
            <a:endParaRPr lang="en-GB"/>
          </a:p>
        </p:txBody>
      </p:sp>
    </p:spTree>
    <p:extLst>
      <p:ext uri="{BB962C8B-B14F-4D97-AF65-F5344CB8AC3E}">
        <p14:creationId xmlns:p14="http://schemas.microsoft.com/office/powerpoint/2010/main" val="4100786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11" name="Rectangle 10"/>
          <p:cNvSpPr/>
          <p:nvPr userDrawn="1"/>
        </p:nvSpPr>
        <p:spPr>
          <a:xfrm>
            <a:off x="7114574" y="-980"/>
            <a:ext cx="2101449" cy="6408179"/>
          </a:xfrm>
          <a:custGeom>
            <a:avLst/>
            <a:gdLst>
              <a:gd name="connsiteX0" fmla="*/ 0 w 2762491"/>
              <a:gd name="connsiteY0" fmla="*/ 0 h 5147590"/>
              <a:gd name="connsiteX1" fmla="*/ 2762491 w 2762491"/>
              <a:gd name="connsiteY1" fmla="*/ 0 h 5147590"/>
              <a:gd name="connsiteX2" fmla="*/ 2762491 w 2762491"/>
              <a:gd name="connsiteY2" fmla="*/ 5147590 h 5147590"/>
              <a:gd name="connsiteX3" fmla="*/ 0 w 2762491"/>
              <a:gd name="connsiteY3" fmla="*/ 5147590 h 5147590"/>
              <a:gd name="connsiteX4" fmla="*/ 0 w 2762491"/>
              <a:gd name="connsiteY4" fmla="*/ 0 h 5147590"/>
              <a:gd name="connsiteX0" fmla="*/ 0 w 2762491"/>
              <a:gd name="connsiteY0" fmla="*/ 0 h 5147590"/>
              <a:gd name="connsiteX1" fmla="*/ 2762491 w 2762491"/>
              <a:gd name="connsiteY1" fmla="*/ 0 h 5147590"/>
              <a:gd name="connsiteX2" fmla="*/ 1633959 w 2762491"/>
              <a:gd name="connsiteY2" fmla="*/ 4800349 h 5147590"/>
              <a:gd name="connsiteX3" fmla="*/ 0 w 2762491"/>
              <a:gd name="connsiteY3" fmla="*/ 5147590 h 5147590"/>
              <a:gd name="connsiteX4" fmla="*/ 0 w 2762491"/>
              <a:gd name="connsiteY4" fmla="*/ 0 h 5147590"/>
              <a:gd name="connsiteX0" fmla="*/ 0 w 2762491"/>
              <a:gd name="connsiteY0" fmla="*/ 0 h 5147590"/>
              <a:gd name="connsiteX1" fmla="*/ 2762491 w 2762491"/>
              <a:gd name="connsiteY1" fmla="*/ 0 h 5147590"/>
              <a:gd name="connsiteX2" fmla="*/ 1251995 w 2762491"/>
              <a:gd name="connsiteY2" fmla="*/ 4835073 h 5147590"/>
              <a:gd name="connsiteX3" fmla="*/ 0 w 2762491"/>
              <a:gd name="connsiteY3" fmla="*/ 5147590 h 5147590"/>
              <a:gd name="connsiteX4" fmla="*/ 0 w 2762491"/>
              <a:gd name="connsiteY4" fmla="*/ 0 h 5147590"/>
              <a:gd name="connsiteX0" fmla="*/ 0 w 2762491"/>
              <a:gd name="connsiteY0" fmla="*/ 0 h 5147590"/>
              <a:gd name="connsiteX1" fmla="*/ 2762491 w 2762491"/>
              <a:gd name="connsiteY1" fmla="*/ 0 h 5147590"/>
              <a:gd name="connsiteX2" fmla="*/ 1558724 w 2762491"/>
              <a:gd name="connsiteY2" fmla="*/ 5147589 h 5147590"/>
              <a:gd name="connsiteX3" fmla="*/ 0 w 2762491"/>
              <a:gd name="connsiteY3" fmla="*/ 5147590 h 5147590"/>
              <a:gd name="connsiteX4" fmla="*/ 0 w 2762491"/>
              <a:gd name="connsiteY4" fmla="*/ 0 h 5147590"/>
              <a:gd name="connsiteX0" fmla="*/ 0 w 2189545"/>
              <a:gd name="connsiteY0" fmla="*/ 0 h 5147590"/>
              <a:gd name="connsiteX1" fmla="*/ 2189545 w 2189545"/>
              <a:gd name="connsiteY1" fmla="*/ 162046 h 5147590"/>
              <a:gd name="connsiteX2" fmla="*/ 1558724 w 2189545"/>
              <a:gd name="connsiteY2" fmla="*/ 5147589 h 5147590"/>
              <a:gd name="connsiteX3" fmla="*/ 0 w 2189545"/>
              <a:gd name="connsiteY3" fmla="*/ 5147590 h 5147590"/>
              <a:gd name="connsiteX4" fmla="*/ 0 w 2189545"/>
              <a:gd name="connsiteY4" fmla="*/ 0 h 5147590"/>
              <a:gd name="connsiteX0" fmla="*/ 0 w 2762492"/>
              <a:gd name="connsiteY0" fmla="*/ 0 h 5147590"/>
              <a:gd name="connsiteX1" fmla="*/ 2762492 w 2762492"/>
              <a:gd name="connsiteY1" fmla="*/ 5788 h 5147590"/>
              <a:gd name="connsiteX2" fmla="*/ 1558724 w 2762492"/>
              <a:gd name="connsiteY2" fmla="*/ 5147589 h 5147590"/>
              <a:gd name="connsiteX3" fmla="*/ 0 w 2762492"/>
              <a:gd name="connsiteY3" fmla="*/ 5147590 h 5147590"/>
              <a:gd name="connsiteX4" fmla="*/ 0 w 2762492"/>
              <a:gd name="connsiteY4" fmla="*/ 0 h 5147590"/>
              <a:gd name="connsiteX0" fmla="*/ 1163256 w 2762492"/>
              <a:gd name="connsiteY0" fmla="*/ 52086 h 5141802"/>
              <a:gd name="connsiteX1" fmla="*/ 2762492 w 2762492"/>
              <a:gd name="connsiteY1" fmla="*/ 0 h 5141802"/>
              <a:gd name="connsiteX2" fmla="*/ 1558724 w 2762492"/>
              <a:gd name="connsiteY2" fmla="*/ 5141801 h 5141802"/>
              <a:gd name="connsiteX3" fmla="*/ 0 w 2762492"/>
              <a:gd name="connsiteY3" fmla="*/ 5141802 h 5141802"/>
              <a:gd name="connsiteX4" fmla="*/ 1163256 w 2762492"/>
              <a:gd name="connsiteY4" fmla="*/ 52086 h 5141802"/>
              <a:gd name="connsiteX0" fmla="*/ 0 w 2762492"/>
              <a:gd name="connsiteY0" fmla="*/ 5141802 h 5141802"/>
              <a:gd name="connsiteX1" fmla="*/ 2762492 w 2762492"/>
              <a:gd name="connsiteY1" fmla="*/ 0 h 5141802"/>
              <a:gd name="connsiteX2" fmla="*/ 1558724 w 2762492"/>
              <a:gd name="connsiteY2" fmla="*/ 5141801 h 5141802"/>
              <a:gd name="connsiteX3" fmla="*/ 0 w 2762492"/>
              <a:gd name="connsiteY3" fmla="*/ 5141802 h 5141802"/>
              <a:gd name="connsiteX0" fmla="*/ 0 w 2033287"/>
              <a:gd name="connsiteY0" fmla="*/ 4968182 h 5141801"/>
              <a:gd name="connsiteX1" fmla="*/ 2033287 w 2033287"/>
              <a:gd name="connsiteY1" fmla="*/ 0 h 5141801"/>
              <a:gd name="connsiteX2" fmla="*/ 829519 w 2033287"/>
              <a:gd name="connsiteY2" fmla="*/ 5141801 h 5141801"/>
              <a:gd name="connsiteX3" fmla="*/ 0 w 2033287"/>
              <a:gd name="connsiteY3" fmla="*/ 4968182 h 5141801"/>
              <a:gd name="connsiteX0" fmla="*/ 0 w 2513636"/>
              <a:gd name="connsiteY0" fmla="*/ 5153377 h 5153377"/>
              <a:gd name="connsiteX1" fmla="*/ 2513636 w 2513636"/>
              <a:gd name="connsiteY1" fmla="*/ 0 h 5153377"/>
              <a:gd name="connsiteX2" fmla="*/ 1309868 w 2513636"/>
              <a:gd name="connsiteY2" fmla="*/ 5141801 h 5153377"/>
              <a:gd name="connsiteX3" fmla="*/ 0 w 2513636"/>
              <a:gd name="connsiteY3" fmla="*/ 5153377 h 5153377"/>
              <a:gd name="connsiteX0" fmla="*/ 0 w 2513636"/>
              <a:gd name="connsiteY0" fmla="*/ 5159164 h 5159164"/>
              <a:gd name="connsiteX1" fmla="*/ 2513636 w 2513636"/>
              <a:gd name="connsiteY1" fmla="*/ 0 h 5159164"/>
              <a:gd name="connsiteX2" fmla="*/ 1309868 w 2513636"/>
              <a:gd name="connsiteY2" fmla="*/ 5147588 h 5159164"/>
              <a:gd name="connsiteX3" fmla="*/ 0 w 2513636"/>
              <a:gd name="connsiteY3" fmla="*/ 5159164 h 5159164"/>
              <a:gd name="connsiteX0" fmla="*/ 0 w 1576087"/>
              <a:gd name="connsiteY0" fmla="*/ 4238977 h 5147588"/>
              <a:gd name="connsiteX1" fmla="*/ 1576087 w 1576087"/>
              <a:gd name="connsiteY1" fmla="*/ 0 h 5147588"/>
              <a:gd name="connsiteX2" fmla="*/ 372319 w 1576087"/>
              <a:gd name="connsiteY2" fmla="*/ 5147588 h 5147588"/>
              <a:gd name="connsiteX3" fmla="*/ 0 w 1576087"/>
              <a:gd name="connsiteY3" fmla="*/ 4238977 h 5147588"/>
              <a:gd name="connsiteX0" fmla="*/ 0 w 1576087"/>
              <a:gd name="connsiteY0" fmla="*/ 4238977 h 4933456"/>
              <a:gd name="connsiteX1" fmla="*/ 1576087 w 1576087"/>
              <a:gd name="connsiteY1" fmla="*/ 0 h 4933456"/>
              <a:gd name="connsiteX2" fmla="*/ 430193 w 1576087"/>
              <a:gd name="connsiteY2" fmla="*/ 4933456 h 4933456"/>
              <a:gd name="connsiteX3" fmla="*/ 0 w 1576087"/>
              <a:gd name="connsiteY3" fmla="*/ 4238977 h 4933456"/>
              <a:gd name="connsiteX0" fmla="*/ 0 w 1576087"/>
              <a:gd name="connsiteY0" fmla="*/ 4238977 h 4806134"/>
              <a:gd name="connsiteX1" fmla="*/ 1576087 w 1576087"/>
              <a:gd name="connsiteY1" fmla="*/ 0 h 4806134"/>
              <a:gd name="connsiteX2" fmla="*/ 453342 w 1576087"/>
              <a:gd name="connsiteY2" fmla="*/ 4806134 h 4806134"/>
              <a:gd name="connsiteX3" fmla="*/ 0 w 1576087"/>
              <a:gd name="connsiteY3" fmla="*/ 4238977 h 4806134"/>
            </a:gdLst>
            <a:ahLst/>
            <a:cxnLst>
              <a:cxn ang="0">
                <a:pos x="connsiteX0" y="connsiteY0"/>
              </a:cxn>
              <a:cxn ang="0">
                <a:pos x="connsiteX1" y="connsiteY1"/>
              </a:cxn>
              <a:cxn ang="0">
                <a:pos x="connsiteX2" y="connsiteY2"/>
              </a:cxn>
              <a:cxn ang="0">
                <a:pos x="connsiteX3" y="connsiteY3"/>
              </a:cxn>
            </a:cxnLst>
            <a:rect l="l" t="t" r="r" b="b"/>
            <a:pathLst>
              <a:path w="1576087" h="4806134">
                <a:moveTo>
                  <a:pt x="0" y="4238977"/>
                </a:moveTo>
                <a:lnTo>
                  <a:pt x="1576087" y="0"/>
                </a:lnTo>
                <a:lnTo>
                  <a:pt x="453342" y="4806134"/>
                </a:lnTo>
                <a:lnTo>
                  <a:pt x="0" y="4238977"/>
                </a:lnTo>
                <a:close/>
              </a:path>
            </a:pathLst>
          </a:custGeom>
          <a:gradFill flip="none" rotWithShape="1">
            <a:gsLst>
              <a:gs pos="1000">
                <a:schemeClr val="bg2">
                  <a:lumMod val="20000"/>
                  <a:lumOff val="80000"/>
                </a:schemeClr>
              </a:gs>
              <a:gs pos="100000">
                <a:schemeClr val="bg2">
                  <a:lumMod val="60000"/>
                  <a:lumOff val="4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3" name="Date Placeholder 2"/>
          <p:cNvSpPr>
            <a:spLocks noGrp="1"/>
          </p:cNvSpPr>
          <p:nvPr>
            <p:ph type="dt" sz="half" idx="10"/>
          </p:nvPr>
        </p:nvSpPr>
        <p:spPr/>
        <p:txBody>
          <a:bodyPr/>
          <a:lstStyle/>
          <a:p>
            <a:r>
              <a:rPr lang="en-US"/>
              <a:t>2021-10-14</a:t>
            </a:r>
            <a:endParaRPr lang="en-GB" dirty="0"/>
          </a:p>
        </p:txBody>
      </p:sp>
      <p:sp>
        <p:nvSpPr>
          <p:cNvPr id="4" name="Footer Placeholder 3"/>
          <p:cNvSpPr>
            <a:spLocks noGrp="1"/>
          </p:cNvSpPr>
          <p:nvPr>
            <p:ph type="ftr" sz="quarter" idx="11"/>
          </p:nvPr>
        </p:nvSpPr>
        <p:spPr/>
        <p:txBody>
          <a:bodyPr/>
          <a:lstStyle/>
          <a:p>
            <a:r>
              <a:rPr lang="en-GB"/>
              <a:t>Comparable experience for large-scale bridge piers</a:t>
            </a:r>
            <a:endParaRPr lang="en-GB" dirty="0"/>
          </a:p>
        </p:txBody>
      </p:sp>
      <p:sp>
        <p:nvSpPr>
          <p:cNvPr id="5" name="Slide Number Placeholder 4"/>
          <p:cNvSpPr>
            <a:spLocks noGrp="1"/>
          </p:cNvSpPr>
          <p:nvPr>
            <p:ph type="sldNum" sz="quarter" idx="12"/>
          </p:nvPr>
        </p:nvSpPr>
        <p:spPr/>
        <p:txBody>
          <a:bodyPr/>
          <a:lstStyle/>
          <a:p>
            <a:fld id="{AF54B9EF-527F-4F31-BDA9-861CCA0FE377}" type="slidenum">
              <a:rPr lang="en-GB" smtClean="0"/>
              <a:pPr/>
              <a:t>‹#›</a:t>
            </a:fld>
            <a:endParaRPr lang="en-GB" dirty="0"/>
          </a:p>
        </p:txBody>
      </p:sp>
      <p:sp>
        <p:nvSpPr>
          <p:cNvPr id="20" name="Text Placeholder 9"/>
          <p:cNvSpPr>
            <a:spLocks noGrp="1"/>
          </p:cNvSpPr>
          <p:nvPr>
            <p:ph type="body" sz="quarter" idx="18" hasCustomPrompt="1"/>
          </p:nvPr>
        </p:nvSpPr>
        <p:spPr>
          <a:xfrm>
            <a:off x="558800" y="1482864"/>
            <a:ext cx="7211672" cy="259069"/>
          </a:xfrm>
        </p:spPr>
        <p:txBody>
          <a:bodyPr>
            <a:normAutofit/>
          </a:bodyPr>
          <a:lstStyle>
            <a:lvl1pPr marL="0" indent="0">
              <a:buNone/>
              <a:defRPr sz="1600" cap="none" baseline="0">
                <a:solidFill>
                  <a:schemeClr val="tx1">
                    <a:lumMod val="90000"/>
                    <a:lumOff val="10000"/>
                  </a:schemeClr>
                </a:solidFill>
              </a:defRPr>
            </a:lvl1pPr>
          </a:lstStyle>
          <a:p>
            <a:pPr lvl="0"/>
            <a:r>
              <a:rPr lang="en-GB" dirty="0"/>
              <a:t>Click to edit master text styles</a:t>
            </a:r>
          </a:p>
        </p:txBody>
      </p:sp>
      <p:sp>
        <p:nvSpPr>
          <p:cNvPr id="21" name="Text Placeholder 9"/>
          <p:cNvSpPr>
            <a:spLocks noGrp="1"/>
          </p:cNvSpPr>
          <p:nvPr>
            <p:ph type="body" sz="quarter" idx="19" hasCustomPrompt="1"/>
          </p:nvPr>
        </p:nvSpPr>
        <p:spPr>
          <a:xfrm>
            <a:off x="559760" y="1933562"/>
            <a:ext cx="7211672" cy="259069"/>
          </a:xfrm>
        </p:spPr>
        <p:txBody>
          <a:bodyPr>
            <a:normAutofit/>
          </a:bodyPr>
          <a:lstStyle>
            <a:lvl1pPr marL="0" indent="0">
              <a:buNone/>
              <a:defRPr sz="1600" cap="none" baseline="0">
                <a:solidFill>
                  <a:schemeClr val="tx1">
                    <a:lumMod val="90000"/>
                    <a:lumOff val="10000"/>
                  </a:schemeClr>
                </a:solidFill>
              </a:defRPr>
            </a:lvl1pPr>
          </a:lstStyle>
          <a:p>
            <a:pPr lvl="0"/>
            <a:r>
              <a:rPr lang="en-GB" dirty="0"/>
              <a:t>Click to edit master text styles</a:t>
            </a:r>
          </a:p>
        </p:txBody>
      </p:sp>
      <p:sp>
        <p:nvSpPr>
          <p:cNvPr id="22" name="Text Placeholder 9"/>
          <p:cNvSpPr>
            <a:spLocks noGrp="1"/>
          </p:cNvSpPr>
          <p:nvPr>
            <p:ph type="body" sz="quarter" idx="20" hasCustomPrompt="1"/>
          </p:nvPr>
        </p:nvSpPr>
        <p:spPr>
          <a:xfrm>
            <a:off x="559760" y="2384261"/>
            <a:ext cx="7211672" cy="259069"/>
          </a:xfrm>
        </p:spPr>
        <p:txBody>
          <a:bodyPr>
            <a:normAutofit/>
          </a:bodyPr>
          <a:lstStyle>
            <a:lvl1pPr marL="0" indent="0">
              <a:buNone/>
              <a:defRPr sz="1600" cap="none" baseline="0">
                <a:solidFill>
                  <a:schemeClr val="tx1">
                    <a:lumMod val="90000"/>
                    <a:lumOff val="10000"/>
                  </a:schemeClr>
                </a:solidFill>
              </a:defRPr>
            </a:lvl1pPr>
          </a:lstStyle>
          <a:p>
            <a:pPr lvl="0"/>
            <a:r>
              <a:rPr lang="en-GB" dirty="0"/>
              <a:t>Click to edit master text styles</a:t>
            </a:r>
          </a:p>
        </p:txBody>
      </p:sp>
      <p:sp>
        <p:nvSpPr>
          <p:cNvPr id="23" name="Text Placeholder 9"/>
          <p:cNvSpPr>
            <a:spLocks noGrp="1"/>
          </p:cNvSpPr>
          <p:nvPr>
            <p:ph type="body" sz="quarter" idx="21" hasCustomPrompt="1"/>
          </p:nvPr>
        </p:nvSpPr>
        <p:spPr>
          <a:xfrm>
            <a:off x="559760" y="2834960"/>
            <a:ext cx="7211672" cy="259069"/>
          </a:xfrm>
        </p:spPr>
        <p:txBody>
          <a:bodyPr>
            <a:normAutofit/>
          </a:bodyPr>
          <a:lstStyle>
            <a:lvl1pPr marL="0" indent="0">
              <a:buNone/>
              <a:defRPr sz="1600" cap="none" baseline="0">
                <a:solidFill>
                  <a:schemeClr val="tx1">
                    <a:lumMod val="90000"/>
                    <a:lumOff val="10000"/>
                  </a:schemeClr>
                </a:solidFill>
              </a:defRPr>
            </a:lvl1pPr>
          </a:lstStyle>
          <a:p>
            <a:pPr lvl="0"/>
            <a:r>
              <a:rPr lang="en-GB" dirty="0"/>
              <a:t>Click to edit master text styles</a:t>
            </a:r>
          </a:p>
        </p:txBody>
      </p:sp>
      <p:sp>
        <p:nvSpPr>
          <p:cNvPr id="24" name="Text Placeholder 9"/>
          <p:cNvSpPr>
            <a:spLocks noGrp="1"/>
          </p:cNvSpPr>
          <p:nvPr>
            <p:ph type="body" sz="quarter" idx="22" hasCustomPrompt="1"/>
          </p:nvPr>
        </p:nvSpPr>
        <p:spPr>
          <a:xfrm>
            <a:off x="558800" y="3285658"/>
            <a:ext cx="7211672" cy="259069"/>
          </a:xfrm>
        </p:spPr>
        <p:txBody>
          <a:bodyPr>
            <a:normAutofit/>
          </a:bodyPr>
          <a:lstStyle>
            <a:lvl1pPr marL="0" indent="0">
              <a:buNone/>
              <a:defRPr sz="1600" cap="none" baseline="0">
                <a:solidFill>
                  <a:schemeClr val="tx1">
                    <a:lumMod val="90000"/>
                    <a:lumOff val="10000"/>
                  </a:schemeClr>
                </a:solidFill>
              </a:defRPr>
            </a:lvl1pPr>
          </a:lstStyle>
          <a:p>
            <a:pPr lvl="0"/>
            <a:r>
              <a:rPr lang="en-GB" dirty="0"/>
              <a:t>Click to edit master text styles</a:t>
            </a:r>
          </a:p>
        </p:txBody>
      </p:sp>
      <p:sp>
        <p:nvSpPr>
          <p:cNvPr id="25" name="Text Placeholder 9"/>
          <p:cNvSpPr>
            <a:spLocks noGrp="1"/>
          </p:cNvSpPr>
          <p:nvPr>
            <p:ph type="body" sz="quarter" idx="23" hasCustomPrompt="1"/>
          </p:nvPr>
        </p:nvSpPr>
        <p:spPr>
          <a:xfrm>
            <a:off x="558800" y="3736357"/>
            <a:ext cx="7211672" cy="259069"/>
          </a:xfrm>
        </p:spPr>
        <p:txBody>
          <a:bodyPr>
            <a:normAutofit/>
          </a:bodyPr>
          <a:lstStyle>
            <a:lvl1pPr marL="0" indent="0">
              <a:buNone/>
              <a:defRPr sz="1600" cap="none" baseline="0">
                <a:solidFill>
                  <a:schemeClr val="tx1">
                    <a:lumMod val="90000"/>
                    <a:lumOff val="10000"/>
                  </a:schemeClr>
                </a:solidFill>
              </a:defRPr>
            </a:lvl1pPr>
          </a:lstStyle>
          <a:p>
            <a:pPr lvl="0"/>
            <a:r>
              <a:rPr lang="en-GB" dirty="0"/>
              <a:t>Click to edit master text styles</a:t>
            </a:r>
          </a:p>
        </p:txBody>
      </p:sp>
      <p:sp>
        <p:nvSpPr>
          <p:cNvPr id="26" name="Text Placeholder 9"/>
          <p:cNvSpPr>
            <a:spLocks noGrp="1"/>
          </p:cNvSpPr>
          <p:nvPr>
            <p:ph type="body" sz="quarter" idx="24" hasCustomPrompt="1"/>
          </p:nvPr>
        </p:nvSpPr>
        <p:spPr>
          <a:xfrm>
            <a:off x="556871" y="4187053"/>
            <a:ext cx="7211672" cy="259069"/>
          </a:xfrm>
        </p:spPr>
        <p:txBody>
          <a:bodyPr>
            <a:normAutofit/>
          </a:bodyPr>
          <a:lstStyle>
            <a:lvl1pPr marL="0" indent="0">
              <a:buNone/>
              <a:defRPr sz="1600" cap="none" baseline="0">
                <a:solidFill>
                  <a:schemeClr val="tx1">
                    <a:lumMod val="90000"/>
                    <a:lumOff val="10000"/>
                  </a:schemeClr>
                </a:solidFill>
              </a:defRPr>
            </a:lvl1pPr>
          </a:lstStyle>
          <a:p>
            <a:pPr lvl="0"/>
            <a:r>
              <a:rPr lang="en-GB" dirty="0"/>
              <a:t>Click to edit master text styles</a:t>
            </a:r>
          </a:p>
        </p:txBody>
      </p:sp>
      <p:sp>
        <p:nvSpPr>
          <p:cNvPr id="30" name="TextBox 29"/>
          <p:cNvSpPr txBox="1"/>
          <p:nvPr userDrawn="1"/>
        </p:nvSpPr>
        <p:spPr>
          <a:xfrm>
            <a:off x="585082" y="593124"/>
            <a:ext cx="7214561" cy="333425"/>
          </a:xfrm>
          <a:prstGeom prst="rect">
            <a:avLst/>
          </a:prstGeom>
          <a:noFill/>
        </p:spPr>
        <p:txBody>
          <a:bodyPr wrap="square" lIns="0" tIns="0" rIns="0" bIns="0" rtlCol="0" anchor="b" anchorCtr="0">
            <a:spAutoFit/>
          </a:bodyPr>
          <a:lstStyle/>
          <a:p>
            <a:pPr>
              <a:lnSpc>
                <a:spcPts val="2600"/>
              </a:lnSpc>
            </a:pPr>
            <a:r>
              <a:rPr lang="en-GB" sz="2400" dirty="0">
                <a:solidFill>
                  <a:schemeClr val="accent3"/>
                </a:solidFill>
                <a:latin typeface="+mj-lt"/>
                <a:cs typeface="Arial" pitchFamily="34" charset="0"/>
              </a:rPr>
              <a:t>Agenda</a:t>
            </a:r>
            <a:r>
              <a:rPr lang="en-GB" sz="1800" dirty="0">
                <a:solidFill>
                  <a:schemeClr val="accent3"/>
                </a:solidFill>
                <a:latin typeface="+mj-lt"/>
                <a:cs typeface="Arial" pitchFamily="34" charset="0"/>
              </a:rPr>
              <a:t> </a:t>
            </a:r>
          </a:p>
        </p:txBody>
      </p:sp>
      <p:sp>
        <p:nvSpPr>
          <p:cNvPr id="31" name="Text Placeholder 9"/>
          <p:cNvSpPr>
            <a:spLocks noGrp="1"/>
          </p:cNvSpPr>
          <p:nvPr>
            <p:ph type="body" sz="quarter" idx="26" hasCustomPrompt="1"/>
          </p:nvPr>
        </p:nvSpPr>
        <p:spPr>
          <a:xfrm>
            <a:off x="559760" y="4637180"/>
            <a:ext cx="7211672" cy="259069"/>
          </a:xfrm>
        </p:spPr>
        <p:txBody>
          <a:bodyPr>
            <a:normAutofit/>
          </a:bodyPr>
          <a:lstStyle>
            <a:lvl1pPr marL="0" indent="0">
              <a:buNone/>
              <a:defRPr sz="1600" cap="none" baseline="0">
                <a:solidFill>
                  <a:schemeClr val="tx1">
                    <a:lumMod val="90000"/>
                    <a:lumOff val="10000"/>
                  </a:schemeClr>
                </a:solidFill>
              </a:defRPr>
            </a:lvl1pPr>
          </a:lstStyle>
          <a:p>
            <a:pPr lvl="0"/>
            <a:r>
              <a:rPr lang="en-GB" dirty="0"/>
              <a:t>Click to edit master text styles</a:t>
            </a:r>
          </a:p>
        </p:txBody>
      </p:sp>
      <p:sp>
        <p:nvSpPr>
          <p:cNvPr id="17" name="Rectangle 10"/>
          <p:cNvSpPr/>
          <p:nvPr userDrawn="1"/>
        </p:nvSpPr>
        <p:spPr>
          <a:xfrm>
            <a:off x="8807048" y="3705492"/>
            <a:ext cx="3150888" cy="1585397"/>
          </a:xfrm>
          <a:custGeom>
            <a:avLst/>
            <a:gdLst>
              <a:gd name="connsiteX0" fmla="*/ 0 w 2762491"/>
              <a:gd name="connsiteY0" fmla="*/ 0 h 5147590"/>
              <a:gd name="connsiteX1" fmla="*/ 2762491 w 2762491"/>
              <a:gd name="connsiteY1" fmla="*/ 0 h 5147590"/>
              <a:gd name="connsiteX2" fmla="*/ 2762491 w 2762491"/>
              <a:gd name="connsiteY2" fmla="*/ 5147590 h 5147590"/>
              <a:gd name="connsiteX3" fmla="*/ 0 w 2762491"/>
              <a:gd name="connsiteY3" fmla="*/ 5147590 h 5147590"/>
              <a:gd name="connsiteX4" fmla="*/ 0 w 2762491"/>
              <a:gd name="connsiteY4" fmla="*/ 0 h 5147590"/>
              <a:gd name="connsiteX0" fmla="*/ 0 w 2762491"/>
              <a:gd name="connsiteY0" fmla="*/ 0 h 5147590"/>
              <a:gd name="connsiteX1" fmla="*/ 2762491 w 2762491"/>
              <a:gd name="connsiteY1" fmla="*/ 0 h 5147590"/>
              <a:gd name="connsiteX2" fmla="*/ 1633959 w 2762491"/>
              <a:gd name="connsiteY2" fmla="*/ 4800349 h 5147590"/>
              <a:gd name="connsiteX3" fmla="*/ 0 w 2762491"/>
              <a:gd name="connsiteY3" fmla="*/ 5147590 h 5147590"/>
              <a:gd name="connsiteX4" fmla="*/ 0 w 2762491"/>
              <a:gd name="connsiteY4" fmla="*/ 0 h 5147590"/>
              <a:gd name="connsiteX0" fmla="*/ 0 w 2762491"/>
              <a:gd name="connsiteY0" fmla="*/ 0 h 5147590"/>
              <a:gd name="connsiteX1" fmla="*/ 2762491 w 2762491"/>
              <a:gd name="connsiteY1" fmla="*/ 0 h 5147590"/>
              <a:gd name="connsiteX2" fmla="*/ 1251995 w 2762491"/>
              <a:gd name="connsiteY2" fmla="*/ 4835073 h 5147590"/>
              <a:gd name="connsiteX3" fmla="*/ 0 w 2762491"/>
              <a:gd name="connsiteY3" fmla="*/ 5147590 h 5147590"/>
              <a:gd name="connsiteX4" fmla="*/ 0 w 2762491"/>
              <a:gd name="connsiteY4" fmla="*/ 0 h 5147590"/>
              <a:gd name="connsiteX0" fmla="*/ 0 w 2762491"/>
              <a:gd name="connsiteY0" fmla="*/ 0 h 5147590"/>
              <a:gd name="connsiteX1" fmla="*/ 2762491 w 2762491"/>
              <a:gd name="connsiteY1" fmla="*/ 0 h 5147590"/>
              <a:gd name="connsiteX2" fmla="*/ 1558724 w 2762491"/>
              <a:gd name="connsiteY2" fmla="*/ 5147589 h 5147590"/>
              <a:gd name="connsiteX3" fmla="*/ 0 w 2762491"/>
              <a:gd name="connsiteY3" fmla="*/ 5147590 h 5147590"/>
              <a:gd name="connsiteX4" fmla="*/ 0 w 2762491"/>
              <a:gd name="connsiteY4" fmla="*/ 0 h 5147590"/>
              <a:gd name="connsiteX0" fmla="*/ 0 w 2189545"/>
              <a:gd name="connsiteY0" fmla="*/ 0 h 5147590"/>
              <a:gd name="connsiteX1" fmla="*/ 2189545 w 2189545"/>
              <a:gd name="connsiteY1" fmla="*/ 162046 h 5147590"/>
              <a:gd name="connsiteX2" fmla="*/ 1558724 w 2189545"/>
              <a:gd name="connsiteY2" fmla="*/ 5147589 h 5147590"/>
              <a:gd name="connsiteX3" fmla="*/ 0 w 2189545"/>
              <a:gd name="connsiteY3" fmla="*/ 5147590 h 5147590"/>
              <a:gd name="connsiteX4" fmla="*/ 0 w 2189545"/>
              <a:gd name="connsiteY4" fmla="*/ 0 h 5147590"/>
              <a:gd name="connsiteX0" fmla="*/ 0 w 2762492"/>
              <a:gd name="connsiteY0" fmla="*/ 0 h 5147590"/>
              <a:gd name="connsiteX1" fmla="*/ 2762492 w 2762492"/>
              <a:gd name="connsiteY1" fmla="*/ 5788 h 5147590"/>
              <a:gd name="connsiteX2" fmla="*/ 1558724 w 2762492"/>
              <a:gd name="connsiteY2" fmla="*/ 5147589 h 5147590"/>
              <a:gd name="connsiteX3" fmla="*/ 0 w 2762492"/>
              <a:gd name="connsiteY3" fmla="*/ 5147590 h 5147590"/>
              <a:gd name="connsiteX4" fmla="*/ 0 w 2762492"/>
              <a:gd name="connsiteY4" fmla="*/ 0 h 5147590"/>
              <a:gd name="connsiteX0" fmla="*/ 1163256 w 2762492"/>
              <a:gd name="connsiteY0" fmla="*/ 52086 h 5141802"/>
              <a:gd name="connsiteX1" fmla="*/ 2762492 w 2762492"/>
              <a:gd name="connsiteY1" fmla="*/ 0 h 5141802"/>
              <a:gd name="connsiteX2" fmla="*/ 1558724 w 2762492"/>
              <a:gd name="connsiteY2" fmla="*/ 5141801 h 5141802"/>
              <a:gd name="connsiteX3" fmla="*/ 0 w 2762492"/>
              <a:gd name="connsiteY3" fmla="*/ 5141802 h 5141802"/>
              <a:gd name="connsiteX4" fmla="*/ 1163256 w 2762492"/>
              <a:gd name="connsiteY4" fmla="*/ 52086 h 5141802"/>
              <a:gd name="connsiteX0" fmla="*/ 0 w 2762492"/>
              <a:gd name="connsiteY0" fmla="*/ 5141802 h 5141802"/>
              <a:gd name="connsiteX1" fmla="*/ 2762492 w 2762492"/>
              <a:gd name="connsiteY1" fmla="*/ 0 h 5141802"/>
              <a:gd name="connsiteX2" fmla="*/ 1558724 w 2762492"/>
              <a:gd name="connsiteY2" fmla="*/ 5141801 h 5141802"/>
              <a:gd name="connsiteX3" fmla="*/ 0 w 2762492"/>
              <a:gd name="connsiteY3" fmla="*/ 5141802 h 5141802"/>
              <a:gd name="connsiteX0" fmla="*/ 0 w 2033287"/>
              <a:gd name="connsiteY0" fmla="*/ 4968182 h 5141801"/>
              <a:gd name="connsiteX1" fmla="*/ 2033287 w 2033287"/>
              <a:gd name="connsiteY1" fmla="*/ 0 h 5141801"/>
              <a:gd name="connsiteX2" fmla="*/ 829519 w 2033287"/>
              <a:gd name="connsiteY2" fmla="*/ 5141801 h 5141801"/>
              <a:gd name="connsiteX3" fmla="*/ 0 w 2033287"/>
              <a:gd name="connsiteY3" fmla="*/ 4968182 h 5141801"/>
              <a:gd name="connsiteX0" fmla="*/ 0 w 2513636"/>
              <a:gd name="connsiteY0" fmla="*/ 5153377 h 5153377"/>
              <a:gd name="connsiteX1" fmla="*/ 2513636 w 2513636"/>
              <a:gd name="connsiteY1" fmla="*/ 0 h 5153377"/>
              <a:gd name="connsiteX2" fmla="*/ 1309868 w 2513636"/>
              <a:gd name="connsiteY2" fmla="*/ 5141801 h 5153377"/>
              <a:gd name="connsiteX3" fmla="*/ 0 w 2513636"/>
              <a:gd name="connsiteY3" fmla="*/ 5153377 h 5153377"/>
              <a:gd name="connsiteX0" fmla="*/ 0 w 2513636"/>
              <a:gd name="connsiteY0" fmla="*/ 5159164 h 5159164"/>
              <a:gd name="connsiteX1" fmla="*/ 2513636 w 2513636"/>
              <a:gd name="connsiteY1" fmla="*/ 0 h 5159164"/>
              <a:gd name="connsiteX2" fmla="*/ 1309868 w 2513636"/>
              <a:gd name="connsiteY2" fmla="*/ 5147588 h 5159164"/>
              <a:gd name="connsiteX3" fmla="*/ 0 w 2513636"/>
              <a:gd name="connsiteY3" fmla="*/ 5159164 h 5159164"/>
              <a:gd name="connsiteX0" fmla="*/ 0 w 1576087"/>
              <a:gd name="connsiteY0" fmla="*/ 4238977 h 5147588"/>
              <a:gd name="connsiteX1" fmla="*/ 1576087 w 1576087"/>
              <a:gd name="connsiteY1" fmla="*/ 0 h 5147588"/>
              <a:gd name="connsiteX2" fmla="*/ 372319 w 1576087"/>
              <a:gd name="connsiteY2" fmla="*/ 5147588 h 5147588"/>
              <a:gd name="connsiteX3" fmla="*/ 0 w 1576087"/>
              <a:gd name="connsiteY3" fmla="*/ 4238977 h 5147588"/>
              <a:gd name="connsiteX0" fmla="*/ 0 w 1576087"/>
              <a:gd name="connsiteY0" fmla="*/ 4238977 h 4933456"/>
              <a:gd name="connsiteX1" fmla="*/ 1576087 w 1576087"/>
              <a:gd name="connsiteY1" fmla="*/ 0 h 4933456"/>
              <a:gd name="connsiteX2" fmla="*/ 430193 w 1576087"/>
              <a:gd name="connsiteY2" fmla="*/ 4933456 h 4933456"/>
              <a:gd name="connsiteX3" fmla="*/ 0 w 1576087"/>
              <a:gd name="connsiteY3" fmla="*/ 4238977 h 4933456"/>
              <a:gd name="connsiteX0" fmla="*/ 0 w 3312289"/>
              <a:gd name="connsiteY0" fmla="*/ 1518926 h 2213405"/>
              <a:gd name="connsiteX1" fmla="*/ 3312289 w 3312289"/>
              <a:gd name="connsiteY1" fmla="*/ 0 h 2213405"/>
              <a:gd name="connsiteX2" fmla="*/ 430193 w 3312289"/>
              <a:gd name="connsiteY2" fmla="*/ 2213405 h 2213405"/>
              <a:gd name="connsiteX3" fmla="*/ 0 w 3312289"/>
              <a:gd name="connsiteY3" fmla="*/ 1518926 h 2213405"/>
              <a:gd name="connsiteX0" fmla="*/ 981918 w 2882096"/>
              <a:gd name="connsiteY0" fmla="*/ 870744 h 2213405"/>
              <a:gd name="connsiteX1" fmla="*/ 2882096 w 2882096"/>
              <a:gd name="connsiteY1" fmla="*/ 0 h 2213405"/>
              <a:gd name="connsiteX2" fmla="*/ 0 w 2882096"/>
              <a:gd name="connsiteY2" fmla="*/ 2213405 h 2213405"/>
              <a:gd name="connsiteX3" fmla="*/ 981918 w 2882096"/>
              <a:gd name="connsiteY3" fmla="*/ 870744 h 2213405"/>
              <a:gd name="connsiteX0" fmla="*/ 0 w 1900178"/>
              <a:gd name="connsiteY0" fmla="*/ 870744 h 1096448"/>
              <a:gd name="connsiteX1" fmla="*/ 1900178 w 1900178"/>
              <a:gd name="connsiteY1" fmla="*/ 0 h 1096448"/>
              <a:gd name="connsiteX2" fmla="*/ 881606 w 1900178"/>
              <a:gd name="connsiteY2" fmla="*/ 1096448 h 1096448"/>
              <a:gd name="connsiteX3" fmla="*/ 0 w 1900178"/>
              <a:gd name="connsiteY3" fmla="*/ 870744 h 1096448"/>
              <a:gd name="connsiteX0" fmla="*/ 0 w 1969626"/>
              <a:gd name="connsiteY0" fmla="*/ 986491 h 1096448"/>
              <a:gd name="connsiteX1" fmla="*/ 1969626 w 1969626"/>
              <a:gd name="connsiteY1" fmla="*/ 0 h 1096448"/>
              <a:gd name="connsiteX2" fmla="*/ 951054 w 1969626"/>
              <a:gd name="connsiteY2" fmla="*/ 1096448 h 1096448"/>
              <a:gd name="connsiteX3" fmla="*/ 0 w 1969626"/>
              <a:gd name="connsiteY3" fmla="*/ 986491 h 1096448"/>
              <a:gd name="connsiteX0" fmla="*/ 0 w 1969626"/>
              <a:gd name="connsiteY0" fmla="*/ 986491 h 986491"/>
              <a:gd name="connsiteX1" fmla="*/ 1969626 w 1969626"/>
              <a:gd name="connsiteY1" fmla="*/ 0 h 986491"/>
              <a:gd name="connsiteX2" fmla="*/ 1842305 w 1969626"/>
              <a:gd name="connsiteY2" fmla="*/ 807081 h 986491"/>
              <a:gd name="connsiteX3" fmla="*/ 0 w 1969626"/>
              <a:gd name="connsiteY3" fmla="*/ 986491 h 986491"/>
              <a:gd name="connsiteX0" fmla="*/ 0 w 2137459"/>
              <a:gd name="connsiteY0" fmla="*/ 1079089 h 1079089"/>
              <a:gd name="connsiteX1" fmla="*/ 2137459 w 2137459"/>
              <a:gd name="connsiteY1" fmla="*/ 0 h 1079089"/>
              <a:gd name="connsiteX2" fmla="*/ 1842305 w 2137459"/>
              <a:gd name="connsiteY2" fmla="*/ 899679 h 1079089"/>
              <a:gd name="connsiteX3" fmla="*/ 0 w 2137459"/>
              <a:gd name="connsiteY3" fmla="*/ 1079089 h 1079089"/>
              <a:gd name="connsiteX0" fmla="*/ 0 w 2363166"/>
              <a:gd name="connsiteY0" fmla="*/ 1189048 h 1189048"/>
              <a:gd name="connsiteX1" fmla="*/ 2363166 w 2363166"/>
              <a:gd name="connsiteY1" fmla="*/ 0 h 1189048"/>
              <a:gd name="connsiteX2" fmla="*/ 2068012 w 2363166"/>
              <a:gd name="connsiteY2" fmla="*/ 899679 h 1189048"/>
              <a:gd name="connsiteX3" fmla="*/ 0 w 2363166"/>
              <a:gd name="connsiteY3" fmla="*/ 1189048 h 1189048"/>
              <a:gd name="connsiteX0" fmla="*/ 0 w 2363166"/>
              <a:gd name="connsiteY0" fmla="*/ 1189048 h 1189048"/>
              <a:gd name="connsiteX1" fmla="*/ 2363166 w 2363166"/>
              <a:gd name="connsiteY1" fmla="*/ 0 h 1189048"/>
              <a:gd name="connsiteX2" fmla="*/ 2189546 w 2363166"/>
              <a:gd name="connsiteY2" fmla="*/ 529289 h 1189048"/>
              <a:gd name="connsiteX3" fmla="*/ 0 w 2363166"/>
              <a:gd name="connsiteY3" fmla="*/ 1189048 h 1189048"/>
              <a:gd name="connsiteX0" fmla="*/ 0 w 2363166"/>
              <a:gd name="connsiteY0" fmla="*/ 1189048 h 1189048"/>
              <a:gd name="connsiteX1" fmla="*/ 2363166 w 2363166"/>
              <a:gd name="connsiteY1" fmla="*/ 0 h 1189048"/>
              <a:gd name="connsiteX2" fmla="*/ 2282143 w 2363166"/>
              <a:gd name="connsiteY2" fmla="*/ 673973 h 1189048"/>
              <a:gd name="connsiteX3" fmla="*/ 0 w 2363166"/>
              <a:gd name="connsiteY3" fmla="*/ 1189048 h 1189048"/>
            </a:gdLst>
            <a:ahLst/>
            <a:cxnLst>
              <a:cxn ang="0">
                <a:pos x="connsiteX0" y="connsiteY0"/>
              </a:cxn>
              <a:cxn ang="0">
                <a:pos x="connsiteX1" y="connsiteY1"/>
              </a:cxn>
              <a:cxn ang="0">
                <a:pos x="connsiteX2" y="connsiteY2"/>
              </a:cxn>
              <a:cxn ang="0">
                <a:pos x="connsiteX3" y="connsiteY3"/>
              </a:cxn>
            </a:cxnLst>
            <a:rect l="l" t="t" r="r" b="b"/>
            <a:pathLst>
              <a:path w="2363166" h="1189048">
                <a:moveTo>
                  <a:pt x="0" y="1189048"/>
                </a:moveTo>
                <a:lnTo>
                  <a:pt x="2363166" y="0"/>
                </a:lnTo>
                <a:lnTo>
                  <a:pt x="2282143" y="673973"/>
                </a:lnTo>
                <a:lnTo>
                  <a:pt x="0" y="1189048"/>
                </a:lnTo>
                <a:close/>
              </a:path>
            </a:pathLst>
          </a:custGeom>
          <a:gradFill flip="none" rotWithShape="1">
            <a:gsLst>
              <a:gs pos="1000">
                <a:schemeClr val="bg2">
                  <a:lumMod val="20000"/>
                  <a:lumOff val="80000"/>
                </a:schemeClr>
              </a:gs>
              <a:gs pos="100000">
                <a:schemeClr val="bg2">
                  <a:lumMod val="60000"/>
                  <a:lumOff val="4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9" name="Picture Placeholder 9"/>
          <p:cNvSpPr>
            <a:spLocks noGrp="1"/>
          </p:cNvSpPr>
          <p:nvPr>
            <p:ph type="pic" sz="quarter" idx="17" hasCustomPrompt="1"/>
          </p:nvPr>
        </p:nvSpPr>
        <p:spPr>
          <a:xfrm>
            <a:off x="7872000" y="-981"/>
            <a:ext cx="4320000" cy="5760000"/>
          </a:xfrm>
          <a:custGeom>
            <a:avLst/>
            <a:gdLst>
              <a:gd name="connsiteX0" fmla="*/ 0 w 1879833"/>
              <a:gd name="connsiteY0" fmla="*/ 0 h 2823923"/>
              <a:gd name="connsiteX1" fmla="*/ 1879833 w 1879833"/>
              <a:gd name="connsiteY1" fmla="*/ 0 h 2823923"/>
              <a:gd name="connsiteX2" fmla="*/ 1879833 w 1879833"/>
              <a:gd name="connsiteY2" fmla="*/ 2823923 h 2823923"/>
              <a:gd name="connsiteX3" fmla="*/ 0 w 1879833"/>
              <a:gd name="connsiteY3" fmla="*/ 2823923 h 2823923"/>
              <a:gd name="connsiteX4" fmla="*/ 0 w 1879833"/>
              <a:gd name="connsiteY4" fmla="*/ 0 h 2823923"/>
              <a:gd name="connsiteX0" fmla="*/ 769717 w 2649550"/>
              <a:gd name="connsiteY0" fmla="*/ 0 h 4357568"/>
              <a:gd name="connsiteX1" fmla="*/ 2649550 w 2649550"/>
              <a:gd name="connsiteY1" fmla="*/ 0 h 4357568"/>
              <a:gd name="connsiteX2" fmla="*/ 2649550 w 2649550"/>
              <a:gd name="connsiteY2" fmla="*/ 2823923 h 4357568"/>
              <a:gd name="connsiteX3" fmla="*/ 0 w 2649550"/>
              <a:gd name="connsiteY3" fmla="*/ 4357568 h 4357568"/>
              <a:gd name="connsiteX4" fmla="*/ 769717 w 2649550"/>
              <a:gd name="connsiteY4" fmla="*/ 0 h 4357568"/>
              <a:gd name="connsiteX0" fmla="*/ 839165 w 2718998"/>
              <a:gd name="connsiteY0" fmla="*/ 0 h 4531189"/>
              <a:gd name="connsiteX1" fmla="*/ 2718998 w 2718998"/>
              <a:gd name="connsiteY1" fmla="*/ 0 h 4531189"/>
              <a:gd name="connsiteX2" fmla="*/ 2718998 w 2718998"/>
              <a:gd name="connsiteY2" fmla="*/ 2823923 h 4531189"/>
              <a:gd name="connsiteX3" fmla="*/ 0 w 2718998"/>
              <a:gd name="connsiteY3" fmla="*/ 4531189 h 4531189"/>
              <a:gd name="connsiteX4" fmla="*/ 839165 w 2718998"/>
              <a:gd name="connsiteY4" fmla="*/ 0 h 4531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998" h="4531189">
                <a:moveTo>
                  <a:pt x="839165" y="0"/>
                </a:moveTo>
                <a:lnTo>
                  <a:pt x="2718998" y="0"/>
                </a:lnTo>
                <a:lnTo>
                  <a:pt x="2718998" y="2823923"/>
                </a:lnTo>
                <a:lnTo>
                  <a:pt x="0" y="4531189"/>
                </a:lnTo>
                <a:lnTo>
                  <a:pt x="839165" y="0"/>
                </a:lnTo>
                <a:close/>
              </a:path>
            </a:pathLst>
          </a:custGeom>
          <a:blipFill>
            <a:blip r:embed="rId2" cstate="print"/>
            <a:stretch>
              <a:fillRect/>
            </a:stretch>
          </a:blipFill>
        </p:spPr>
        <p:txBody>
          <a:bodyPr lIns="828000" tIns="3024000" rIns="828000">
            <a:normAutofit/>
          </a:bodyPr>
          <a:lstStyle>
            <a:lvl1pPr marL="0" indent="0" algn="ctr">
              <a:buNone/>
              <a:defRPr sz="600" b="0" baseline="0">
                <a:solidFill>
                  <a:schemeClr val="accent3"/>
                </a:solidFill>
                <a:effectLst/>
              </a:defRPr>
            </a:lvl1pPr>
          </a:lstStyle>
          <a:p>
            <a:r>
              <a:rPr lang="en-GB" dirty="0"/>
              <a:t>ADD IMAGE BY CLICKING ICON</a:t>
            </a:r>
          </a:p>
        </p:txBody>
      </p:sp>
      <p:sp>
        <p:nvSpPr>
          <p:cNvPr id="18" name="Text Placeholder 6"/>
          <p:cNvSpPr>
            <a:spLocks noGrp="1"/>
          </p:cNvSpPr>
          <p:nvPr>
            <p:ph type="body" sz="quarter" idx="27"/>
          </p:nvPr>
        </p:nvSpPr>
        <p:spPr>
          <a:xfrm>
            <a:off x="559766" y="410804"/>
            <a:ext cx="7208777" cy="202702"/>
          </a:xfrm>
        </p:spPr>
        <p:txBody>
          <a:bodyPr lIns="18000" anchor="t" anchorCtr="0">
            <a:normAutofit/>
          </a:bodyPr>
          <a:lstStyle>
            <a:lvl1pPr marL="0" indent="0">
              <a:buNone/>
              <a:defRPr sz="1000" cap="none" baseline="0">
                <a:solidFill>
                  <a:schemeClr val="tx1"/>
                </a:solidFill>
              </a:defRPr>
            </a:lvl1pPr>
          </a:lstStyle>
          <a:p>
            <a:pPr lvl="0"/>
            <a:r>
              <a:rPr lang="en-GB" dirty="0"/>
              <a:t>Click to edit Master text styles</a:t>
            </a:r>
          </a:p>
        </p:txBody>
      </p:sp>
    </p:spTree>
    <p:extLst>
      <p:ext uri="{BB962C8B-B14F-4D97-AF65-F5344CB8AC3E}">
        <p14:creationId xmlns:p14="http://schemas.microsoft.com/office/powerpoint/2010/main" val="60615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roject Data">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2"/>
                </a:solidFill>
              </a:defRPr>
            </a:lvl1pPr>
          </a:lstStyle>
          <a:p>
            <a:r>
              <a:rPr lang="en-US"/>
              <a:t>2021-10-14</a:t>
            </a:r>
            <a:endParaRPr lang="en-GB" dirty="0"/>
          </a:p>
        </p:txBody>
      </p:sp>
      <p:sp>
        <p:nvSpPr>
          <p:cNvPr id="5" name="Footer Placeholder 4"/>
          <p:cNvSpPr>
            <a:spLocks noGrp="1"/>
          </p:cNvSpPr>
          <p:nvPr>
            <p:ph type="ftr" sz="quarter" idx="11"/>
          </p:nvPr>
        </p:nvSpPr>
        <p:spPr/>
        <p:txBody>
          <a:bodyPr/>
          <a:lstStyle>
            <a:lvl1pPr>
              <a:defRPr>
                <a:solidFill>
                  <a:schemeClr val="tx2"/>
                </a:solidFill>
              </a:defRPr>
            </a:lvl1pPr>
          </a:lstStyle>
          <a:p>
            <a:r>
              <a:rPr lang="en-GB"/>
              <a:t>Comparable experience for large-scale bridge piers</a:t>
            </a:r>
            <a:endParaRPr lang="en-GB"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59EDCC4F-61B3-445B-AC6F-14CA4635A88D}" type="slidenum">
              <a:rPr lang="en-GB" smtClean="0"/>
              <a:pPr/>
              <a:t>‹#›</a:t>
            </a:fld>
            <a:endParaRPr lang="en-GB" dirty="0"/>
          </a:p>
        </p:txBody>
      </p:sp>
      <p:grpSp>
        <p:nvGrpSpPr>
          <p:cNvPr id="15" name="Group 14"/>
          <p:cNvGrpSpPr/>
          <p:nvPr userDrawn="1"/>
        </p:nvGrpSpPr>
        <p:grpSpPr>
          <a:xfrm>
            <a:off x="7184815" y="-1"/>
            <a:ext cx="5009643" cy="6856216"/>
            <a:chOff x="5382350" y="-2"/>
            <a:chExt cx="3764274" cy="5142161"/>
          </a:xfrm>
        </p:grpSpPr>
        <p:sp>
          <p:nvSpPr>
            <p:cNvPr id="16" name="Flowchart: Merge 5"/>
            <p:cNvSpPr/>
            <p:nvPr userDrawn="1"/>
          </p:nvSpPr>
          <p:spPr>
            <a:xfrm>
              <a:off x="6505030" y="2889676"/>
              <a:ext cx="2641594" cy="7101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4153"/>
                <a:gd name="connsiteY0" fmla="*/ 5845 h 14087"/>
                <a:gd name="connsiteX1" fmla="*/ 14153 w 14153"/>
                <a:gd name="connsiteY1" fmla="*/ 0 h 14087"/>
                <a:gd name="connsiteX2" fmla="*/ 6504 w 14153"/>
                <a:gd name="connsiteY2" fmla="*/ 14087 h 14087"/>
                <a:gd name="connsiteX3" fmla="*/ 0 w 14153"/>
                <a:gd name="connsiteY3" fmla="*/ 5845 h 14087"/>
                <a:gd name="connsiteX0" fmla="*/ 0 w 14153"/>
                <a:gd name="connsiteY0" fmla="*/ 5845 h 10237"/>
                <a:gd name="connsiteX1" fmla="*/ 14153 w 14153"/>
                <a:gd name="connsiteY1" fmla="*/ 0 h 10237"/>
                <a:gd name="connsiteX2" fmla="*/ 4802 w 14153"/>
                <a:gd name="connsiteY2" fmla="*/ 10237 h 10237"/>
                <a:gd name="connsiteX3" fmla="*/ 0 w 14153"/>
                <a:gd name="connsiteY3" fmla="*/ 5845 h 10237"/>
                <a:gd name="connsiteX0" fmla="*/ 0 w 14153"/>
                <a:gd name="connsiteY0" fmla="*/ 5845 h 7759"/>
                <a:gd name="connsiteX1" fmla="*/ 14153 w 14153"/>
                <a:gd name="connsiteY1" fmla="*/ 0 h 7759"/>
                <a:gd name="connsiteX2" fmla="*/ 7648 w 14153"/>
                <a:gd name="connsiteY2" fmla="*/ 7759 h 7759"/>
                <a:gd name="connsiteX3" fmla="*/ 0 w 14153"/>
                <a:gd name="connsiteY3" fmla="*/ 5845 h 7759"/>
                <a:gd name="connsiteX0" fmla="*/ 0 w 9067"/>
                <a:gd name="connsiteY0" fmla="*/ 5480 h 7947"/>
                <a:gd name="connsiteX1" fmla="*/ 9067 w 9067"/>
                <a:gd name="connsiteY1" fmla="*/ 0 h 7947"/>
                <a:gd name="connsiteX2" fmla="*/ 5404 w 9067"/>
                <a:gd name="connsiteY2" fmla="*/ 7947 h 7947"/>
                <a:gd name="connsiteX3" fmla="*/ 0 w 9067"/>
                <a:gd name="connsiteY3" fmla="*/ 5480 h 7947"/>
                <a:gd name="connsiteX0" fmla="*/ 0 w 9703"/>
                <a:gd name="connsiteY0" fmla="*/ 0 h 12578"/>
                <a:gd name="connsiteX1" fmla="*/ 9703 w 9703"/>
                <a:gd name="connsiteY1" fmla="*/ 2578 h 12578"/>
                <a:gd name="connsiteX2" fmla="*/ 5663 w 9703"/>
                <a:gd name="connsiteY2" fmla="*/ 12578 h 12578"/>
                <a:gd name="connsiteX3" fmla="*/ 0 w 9703"/>
                <a:gd name="connsiteY3" fmla="*/ 0 h 12578"/>
                <a:gd name="connsiteX0" fmla="*/ 0 w 4368"/>
                <a:gd name="connsiteY0" fmla="*/ 0 h 12397"/>
                <a:gd name="connsiteX1" fmla="*/ 4368 w 4368"/>
                <a:gd name="connsiteY1" fmla="*/ 4447 h 12397"/>
                <a:gd name="connsiteX2" fmla="*/ 204 w 4368"/>
                <a:gd name="connsiteY2" fmla="*/ 12397 h 12397"/>
                <a:gd name="connsiteX3" fmla="*/ 0 w 4368"/>
                <a:gd name="connsiteY3" fmla="*/ 0 h 12397"/>
                <a:gd name="connsiteX0" fmla="*/ 0 w 9029"/>
                <a:gd name="connsiteY0" fmla="*/ 0 h 10000"/>
                <a:gd name="connsiteX1" fmla="*/ 9029 w 9029"/>
                <a:gd name="connsiteY1" fmla="*/ 526 h 10000"/>
                <a:gd name="connsiteX2" fmla="*/ 467 w 9029"/>
                <a:gd name="connsiteY2" fmla="*/ 10000 h 10000"/>
                <a:gd name="connsiteX3" fmla="*/ 0 w 9029"/>
                <a:gd name="connsiteY3" fmla="*/ 0 h 10000"/>
                <a:gd name="connsiteX0" fmla="*/ 0 w 11571"/>
                <a:gd name="connsiteY0" fmla="*/ 0 h 8527"/>
                <a:gd name="connsiteX1" fmla="*/ 10000 w 11571"/>
                <a:gd name="connsiteY1" fmla="*/ 526 h 8527"/>
                <a:gd name="connsiteX2" fmla="*/ 11571 w 11571"/>
                <a:gd name="connsiteY2" fmla="*/ 8527 h 8527"/>
                <a:gd name="connsiteX3" fmla="*/ 0 w 11571"/>
                <a:gd name="connsiteY3" fmla="*/ 0 h 8527"/>
                <a:gd name="connsiteX0" fmla="*/ 0 w 10000"/>
                <a:gd name="connsiteY0" fmla="*/ 0 h 10000"/>
                <a:gd name="connsiteX1" fmla="*/ 8642 w 10000"/>
                <a:gd name="connsiteY1" fmla="*/ 617 h 10000"/>
                <a:gd name="connsiteX2" fmla="*/ 10000 w 10000"/>
                <a:gd name="connsiteY2" fmla="*/ 10000 h 10000"/>
                <a:gd name="connsiteX3" fmla="*/ 0 w 10000"/>
                <a:gd name="connsiteY3" fmla="*/ 0 h 10000"/>
                <a:gd name="connsiteX0" fmla="*/ 0 w 10000"/>
                <a:gd name="connsiteY0" fmla="*/ 0 h 10000"/>
                <a:gd name="connsiteX1" fmla="*/ 8642 w 10000"/>
                <a:gd name="connsiteY1" fmla="*/ 617 h 10000"/>
                <a:gd name="connsiteX2" fmla="*/ 10000 w 10000"/>
                <a:gd name="connsiteY2" fmla="*/ 10000 h 10000"/>
                <a:gd name="connsiteX3" fmla="*/ 0 w 10000"/>
                <a:gd name="connsiteY3" fmla="*/ 0 h 10000"/>
                <a:gd name="connsiteX0" fmla="*/ 0 w 10258"/>
                <a:gd name="connsiteY0" fmla="*/ 0 h 10216"/>
                <a:gd name="connsiteX1" fmla="*/ 8900 w 10258"/>
                <a:gd name="connsiteY1" fmla="*/ 833 h 10216"/>
                <a:gd name="connsiteX2" fmla="*/ 10258 w 10258"/>
                <a:gd name="connsiteY2" fmla="*/ 10216 h 10216"/>
                <a:gd name="connsiteX3" fmla="*/ 0 w 10258"/>
                <a:gd name="connsiteY3" fmla="*/ 0 h 10216"/>
                <a:gd name="connsiteX0" fmla="*/ 0 w 9845"/>
                <a:gd name="connsiteY0" fmla="*/ 0 h 9892"/>
                <a:gd name="connsiteX1" fmla="*/ 8900 w 9845"/>
                <a:gd name="connsiteY1" fmla="*/ 833 h 9892"/>
                <a:gd name="connsiteX2" fmla="*/ 9845 w 9845"/>
                <a:gd name="connsiteY2" fmla="*/ 9892 h 9892"/>
                <a:gd name="connsiteX3" fmla="*/ 0 w 9845"/>
                <a:gd name="connsiteY3" fmla="*/ 0 h 9892"/>
                <a:gd name="connsiteX0" fmla="*/ 0 w 13079"/>
                <a:gd name="connsiteY0" fmla="*/ 0 h 10000"/>
                <a:gd name="connsiteX1" fmla="*/ 13079 w 13079"/>
                <a:gd name="connsiteY1" fmla="*/ 6926 h 10000"/>
                <a:gd name="connsiteX2" fmla="*/ 10000 w 13079"/>
                <a:gd name="connsiteY2" fmla="*/ 10000 h 10000"/>
                <a:gd name="connsiteX3" fmla="*/ 0 w 13079"/>
                <a:gd name="connsiteY3" fmla="*/ 0 h 10000"/>
                <a:gd name="connsiteX0" fmla="*/ 0 w 10247"/>
                <a:gd name="connsiteY0" fmla="*/ 0 h 10000"/>
                <a:gd name="connsiteX1" fmla="*/ 10247 w 10247"/>
                <a:gd name="connsiteY1" fmla="*/ 2724 h 10000"/>
                <a:gd name="connsiteX2" fmla="*/ 10000 w 10247"/>
                <a:gd name="connsiteY2" fmla="*/ 10000 h 10000"/>
                <a:gd name="connsiteX3" fmla="*/ 0 w 10247"/>
                <a:gd name="connsiteY3" fmla="*/ 0 h 10000"/>
                <a:gd name="connsiteX0" fmla="*/ 0 w 14758"/>
                <a:gd name="connsiteY0" fmla="*/ 0 h 10000"/>
                <a:gd name="connsiteX1" fmla="*/ 14758 w 14758"/>
                <a:gd name="connsiteY1" fmla="*/ 4170 h 10000"/>
                <a:gd name="connsiteX2" fmla="*/ 10000 w 14758"/>
                <a:gd name="connsiteY2" fmla="*/ 10000 h 10000"/>
                <a:gd name="connsiteX3" fmla="*/ 0 w 14758"/>
                <a:gd name="connsiteY3" fmla="*/ 0 h 10000"/>
                <a:gd name="connsiteX0" fmla="*/ 0 w 14758"/>
                <a:gd name="connsiteY0" fmla="*/ 0 h 10000"/>
                <a:gd name="connsiteX1" fmla="*/ 14758 w 14758"/>
                <a:gd name="connsiteY1" fmla="*/ 4170 h 10000"/>
                <a:gd name="connsiteX2" fmla="*/ 10000 w 14758"/>
                <a:gd name="connsiteY2" fmla="*/ 10000 h 10000"/>
                <a:gd name="connsiteX3" fmla="*/ 0 w 14758"/>
                <a:gd name="connsiteY3" fmla="*/ 0 h 10000"/>
                <a:gd name="connsiteX0" fmla="*/ 0 w 14758"/>
                <a:gd name="connsiteY0" fmla="*/ 0 h 10000"/>
                <a:gd name="connsiteX1" fmla="*/ 14758 w 14758"/>
                <a:gd name="connsiteY1" fmla="*/ 4170 h 10000"/>
                <a:gd name="connsiteX2" fmla="*/ 10000 w 14758"/>
                <a:gd name="connsiteY2" fmla="*/ 10000 h 10000"/>
                <a:gd name="connsiteX3" fmla="*/ 0 w 14758"/>
                <a:gd name="connsiteY3" fmla="*/ 0 h 10000"/>
                <a:gd name="connsiteX0" fmla="*/ 0 w 19793"/>
                <a:gd name="connsiteY0" fmla="*/ 2924 h 5830"/>
                <a:gd name="connsiteX1" fmla="*/ 19793 w 19793"/>
                <a:gd name="connsiteY1" fmla="*/ 0 h 5830"/>
                <a:gd name="connsiteX2" fmla="*/ 15035 w 19793"/>
                <a:gd name="connsiteY2" fmla="*/ 5830 h 5830"/>
                <a:gd name="connsiteX3" fmla="*/ 0 w 19793"/>
                <a:gd name="connsiteY3" fmla="*/ 2924 h 5830"/>
                <a:gd name="connsiteX0" fmla="*/ 0 w 10000"/>
                <a:gd name="connsiteY0" fmla="*/ 5015 h 9532"/>
                <a:gd name="connsiteX1" fmla="*/ 10000 w 10000"/>
                <a:gd name="connsiteY1" fmla="*/ 0 h 9532"/>
                <a:gd name="connsiteX2" fmla="*/ 5688 w 10000"/>
                <a:gd name="connsiteY2" fmla="*/ 9532 h 9532"/>
                <a:gd name="connsiteX3" fmla="*/ 0 w 10000"/>
                <a:gd name="connsiteY3" fmla="*/ 5015 h 9532"/>
                <a:gd name="connsiteX0" fmla="*/ 0 w 10053"/>
                <a:gd name="connsiteY0" fmla="*/ 5212 h 9951"/>
                <a:gd name="connsiteX1" fmla="*/ 10053 w 10053"/>
                <a:gd name="connsiteY1" fmla="*/ 0 h 9951"/>
                <a:gd name="connsiteX2" fmla="*/ 5688 w 10053"/>
                <a:gd name="connsiteY2" fmla="*/ 9951 h 9951"/>
                <a:gd name="connsiteX3" fmla="*/ 0 w 10053"/>
                <a:gd name="connsiteY3" fmla="*/ 5212 h 9951"/>
                <a:gd name="connsiteX0" fmla="*/ 1379 w 11379"/>
                <a:gd name="connsiteY0" fmla="*/ 5238 h 10194"/>
                <a:gd name="connsiteX1" fmla="*/ 11379 w 11379"/>
                <a:gd name="connsiteY1" fmla="*/ 0 h 10194"/>
                <a:gd name="connsiteX2" fmla="*/ 7037 w 11379"/>
                <a:gd name="connsiteY2" fmla="*/ 10000 h 10194"/>
                <a:gd name="connsiteX3" fmla="*/ 0 w 11379"/>
                <a:gd name="connsiteY3" fmla="*/ 9958 h 10194"/>
                <a:gd name="connsiteX4" fmla="*/ 1379 w 11379"/>
                <a:gd name="connsiteY4" fmla="*/ 5238 h 10194"/>
                <a:gd name="connsiteX0" fmla="*/ 1379 w 11379"/>
                <a:gd name="connsiteY0" fmla="*/ 5238 h 10000"/>
                <a:gd name="connsiteX1" fmla="*/ 11379 w 11379"/>
                <a:gd name="connsiteY1" fmla="*/ 0 h 10000"/>
                <a:gd name="connsiteX2" fmla="*/ 7037 w 11379"/>
                <a:gd name="connsiteY2" fmla="*/ 10000 h 10000"/>
                <a:gd name="connsiteX3" fmla="*/ 0 w 11379"/>
                <a:gd name="connsiteY3" fmla="*/ 9958 h 10000"/>
                <a:gd name="connsiteX4" fmla="*/ 1379 w 11379"/>
                <a:gd name="connsiteY4" fmla="*/ 5238 h 10000"/>
                <a:gd name="connsiteX0" fmla="*/ 1379 w 11379"/>
                <a:gd name="connsiteY0" fmla="*/ 5238 h 10000"/>
                <a:gd name="connsiteX1" fmla="*/ 11379 w 11379"/>
                <a:gd name="connsiteY1" fmla="*/ 0 h 10000"/>
                <a:gd name="connsiteX2" fmla="*/ 7037 w 11379"/>
                <a:gd name="connsiteY2" fmla="*/ 10000 h 10000"/>
                <a:gd name="connsiteX3" fmla="*/ 0 w 11379"/>
                <a:gd name="connsiteY3" fmla="*/ 9958 h 10000"/>
                <a:gd name="connsiteX4" fmla="*/ 1379 w 11379"/>
                <a:gd name="connsiteY4" fmla="*/ 5238 h 10000"/>
                <a:gd name="connsiteX0" fmla="*/ 0 w 13506"/>
                <a:gd name="connsiteY0" fmla="*/ 7014 h 10000"/>
                <a:gd name="connsiteX1" fmla="*/ 13506 w 13506"/>
                <a:gd name="connsiteY1" fmla="*/ 0 h 10000"/>
                <a:gd name="connsiteX2" fmla="*/ 9164 w 13506"/>
                <a:gd name="connsiteY2" fmla="*/ 10000 h 10000"/>
                <a:gd name="connsiteX3" fmla="*/ 2127 w 13506"/>
                <a:gd name="connsiteY3" fmla="*/ 9958 h 10000"/>
                <a:gd name="connsiteX4" fmla="*/ 0 w 13506"/>
                <a:gd name="connsiteY4" fmla="*/ 7014 h 10000"/>
                <a:gd name="connsiteX0" fmla="*/ 0 w 15404"/>
                <a:gd name="connsiteY0" fmla="*/ 4843 h 7829"/>
                <a:gd name="connsiteX1" fmla="*/ 15404 w 15404"/>
                <a:gd name="connsiteY1" fmla="*/ 0 h 7829"/>
                <a:gd name="connsiteX2" fmla="*/ 9164 w 15404"/>
                <a:gd name="connsiteY2" fmla="*/ 7829 h 7829"/>
                <a:gd name="connsiteX3" fmla="*/ 2127 w 15404"/>
                <a:gd name="connsiteY3" fmla="*/ 7787 h 7829"/>
                <a:gd name="connsiteX4" fmla="*/ 0 w 15404"/>
                <a:gd name="connsiteY4" fmla="*/ 4843 h 7829"/>
                <a:gd name="connsiteX0" fmla="*/ 1511 w 8619"/>
                <a:gd name="connsiteY0" fmla="*/ 0 h 13834"/>
                <a:gd name="connsiteX1" fmla="*/ 8619 w 8619"/>
                <a:gd name="connsiteY1" fmla="*/ 3834 h 13834"/>
                <a:gd name="connsiteX2" fmla="*/ 4568 w 8619"/>
                <a:gd name="connsiteY2" fmla="*/ 13834 h 13834"/>
                <a:gd name="connsiteX3" fmla="*/ 0 w 8619"/>
                <a:gd name="connsiteY3" fmla="*/ 13780 h 13834"/>
                <a:gd name="connsiteX4" fmla="*/ 1511 w 8619"/>
                <a:gd name="connsiteY4" fmla="*/ 0 h 13834"/>
                <a:gd name="connsiteX0" fmla="*/ 1753 w 10000"/>
                <a:gd name="connsiteY0" fmla="*/ 0 h 26217"/>
                <a:gd name="connsiteX1" fmla="*/ 10000 w 10000"/>
                <a:gd name="connsiteY1" fmla="*/ 2771 h 26217"/>
                <a:gd name="connsiteX2" fmla="*/ 4704 w 10000"/>
                <a:gd name="connsiteY2" fmla="*/ 26217 h 26217"/>
                <a:gd name="connsiteX3" fmla="*/ 0 w 10000"/>
                <a:gd name="connsiteY3" fmla="*/ 9961 h 26217"/>
                <a:gd name="connsiteX4" fmla="*/ 1753 w 10000"/>
                <a:gd name="connsiteY4" fmla="*/ 0 h 26217"/>
                <a:gd name="connsiteX0" fmla="*/ 0 w 8247"/>
                <a:gd name="connsiteY0" fmla="*/ 0 h 26269"/>
                <a:gd name="connsiteX1" fmla="*/ 8247 w 8247"/>
                <a:gd name="connsiteY1" fmla="*/ 2771 h 26269"/>
                <a:gd name="connsiteX2" fmla="*/ 2951 w 8247"/>
                <a:gd name="connsiteY2" fmla="*/ 26217 h 26269"/>
                <a:gd name="connsiteX3" fmla="*/ 987 w 8247"/>
                <a:gd name="connsiteY3" fmla="*/ 26269 h 26269"/>
                <a:gd name="connsiteX4" fmla="*/ 0 w 8247"/>
                <a:gd name="connsiteY4" fmla="*/ 0 h 26269"/>
                <a:gd name="connsiteX0" fmla="*/ 0 w 11372"/>
                <a:gd name="connsiteY0" fmla="*/ 0 h 10139"/>
                <a:gd name="connsiteX1" fmla="*/ 11372 w 11372"/>
                <a:gd name="connsiteY1" fmla="*/ 1194 h 10139"/>
                <a:gd name="connsiteX2" fmla="*/ 4950 w 11372"/>
                <a:gd name="connsiteY2" fmla="*/ 10119 h 10139"/>
                <a:gd name="connsiteX3" fmla="*/ 2569 w 11372"/>
                <a:gd name="connsiteY3" fmla="*/ 10139 h 10139"/>
                <a:gd name="connsiteX4" fmla="*/ 0 w 11372"/>
                <a:gd name="connsiteY4" fmla="*/ 0 h 10139"/>
                <a:gd name="connsiteX0" fmla="*/ 0 w 7640"/>
                <a:gd name="connsiteY0" fmla="*/ 0 h 10139"/>
                <a:gd name="connsiteX1" fmla="*/ 7640 w 7640"/>
                <a:gd name="connsiteY1" fmla="*/ 795 h 10139"/>
                <a:gd name="connsiteX2" fmla="*/ 4950 w 7640"/>
                <a:gd name="connsiteY2" fmla="*/ 10119 h 10139"/>
                <a:gd name="connsiteX3" fmla="*/ 2569 w 7640"/>
                <a:gd name="connsiteY3" fmla="*/ 10139 h 10139"/>
                <a:gd name="connsiteX4" fmla="*/ 0 w 7640"/>
                <a:gd name="connsiteY4" fmla="*/ 0 h 10139"/>
                <a:gd name="connsiteX0" fmla="*/ 0 w 15578"/>
                <a:gd name="connsiteY0" fmla="*/ 0 h 10000"/>
                <a:gd name="connsiteX1" fmla="*/ 15578 w 15578"/>
                <a:gd name="connsiteY1" fmla="*/ 1280 h 10000"/>
                <a:gd name="connsiteX2" fmla="*/ 6479 w 15578"/>
                <a:gd name="connsiteY2" fmla="*/ 9980 h 10000"/>
                <a:gd name="connsiteX3" fmla="*/ 3363 w 15578"/>
                <a:gd name="connsiteY3" fmla="*/ 10000 h 10000"/>
                <a:gd name="connsiteX4" fmla="*/ 0 w 15578"/>
                <a:gd name="connsiteY4" fmla="*/ 0 h 10000"/>
                <a:gd name="connsiteX0" fmla="*/ 292 w 12215"/>
                <a:gd name="connsiteY0" fmla="*/ 0 h 9692"/>
                <a:gd name="connsiteX1" fmla="*/ 12215 w 12215"/>
                <a:gd name="connsiteY1" fmla="*/ 972 h 9692"/>
                <a:gd name="connsiteX2" fmla="*/ 3116 w 12215"/>
                <a:gd name="connsiteY2" fmla="*/ 9672 h 9692"/>
                <a:gd name="connsiteX3" fmla="*/ 0 w 12215"/>
                <a:gd name="connsiteY3" fmla="*/ 9692 h 9692"/>
                <a:gd name="connsiteX4" fmla="*/ 292 w 12215"/>
                <a:gd name="connsiteY4" fmla="*/ 0 h 9692"/>
                <a:gd name="connsiteX0" fmla="*/ 239 w 13508"/>
                <a:gd name="connsiteY0" fmla="*/ 0 h 10000"/>
                <a:gd name="connsiteX1" fmla="*/ 13508 w 13508"/>
                <a:gd name="connsiteY1" fmla="*/ 1374 h 10000"/>
                <a:gd name="connsiteX2" fmla="*/ 2551 w 13508"/>
                <a:gd name="connsiteY2" fmla="*/ 9979 h 10000"/>
                <a:gd name="connsiteX3" fmla="*/ 0 w 13508"/>
                <a:gd name="connsiteY3" fmla="*/ 10000 h 10000"/>
                <a:gd name="connsiteX4" fmla="*/ 239 w 13508"/>
                <a:gd name="connsiteY4" fmla="*/ 0 h 10000"/>
                <a:gd name="connsiteX0" fmla="*/ 239 w 13508"/>
                <a:gd name="connsiteY0" fmla="*/ 0 h 10000"/>
                <a:gd name="connsiteX1" fmla="*/ 13508 w 13508"/>
                <a:gd name="connsiteY1" fmla="*/ 1374 h 10000"/>
                <a:gd name="connsiteX2" fmla="*/ 6782 w 13508"/>
                <a:gd name="connsiteY2" fmla="*/ 9997 h 10000"/>
                <a:gd name="connsiteX3" fmla="*/ 0 w 13508"/>
                <a:gd name="connsiteY3" fmla="*/ 10000 h 10000"/>
                <a:gd name="connsiteX4" fmla="*/ 239 w 13508"/>
                <a:gd name="connsiteY4" fmla="*/ 0 h 10000"/>
                <a:gd name="connsiteX0" fmla="*/ 2 w 13271"/>
                <a:gd name="connsiteY0" fmla="*/ 0 h 10018"/>
                <a:gd name="connsiteX1" fmla="*/ 13271 w 13271"/>
                <a:gd name="connsiteY1" fmla="*/ 1374 h 10018"/>
                <a:gd name="connsiteX2" fmla="*/ 6545 w 13271"/>
                <a:gd name="connsiteY2" fmla="*/ 9997 h 10018"/>
                <a:gd name="connsiteX3" fmla="*/ 3529 w 13271"/>
                <a:gd name="connsiteY3" fmla="*/ 10018 h 10018"/>
                <a:gd name="connsiteX4" fmla="*/ 2 w 13271"/>
                <a:gd name="connsiteY4" fmla="*/ 0 h 10018"/>
                <a:gd name="connsiteX0" fmla="*/ 2 w 13271"/>
                <a:gd name="connsiteY0" fmla="*/ 0 h 10018"/>
                <a:gd name="connsiteX1" fmla="*/ 13271 w 13271"/>
                <a:gd name="connsiteY1" fmla="*/ 1374 h 10018"/>
                <a:gd name="connsiteX2" fmla="*/ 6545 w 13271"/>
                <a:gd name="connsiteY2" fmla="*/ 9997 h 10018"/>
                <a:gd name="connsiteX3" fmla="*/ 3529 w 13271"/>
                <a:gd name="connsiteY3" fmla="*/ 10018 h 10018"/>
                <a:gd name="connsiteX4" fmla="*/ 2 w 13271"/>
                <a:gd name="connsiteY4" fmla="*/ 0 h 10018"/>
                <a:gd name="connsiteX0" fmla="*/ 0 w 13269"/>
                <a:gd name="connsiteY0" fmla="*/ 0 h 10018"/>
                <a:gd name="connsiteX1" fmla="*/ 13269 w 13269"/>
                <a:gd name="connsiteY1" fmla="*/ 1374 h 10018"/>
                <a:gd name="connsiteX2" fmla="*/ 6543 w 13269"/>
                <a:gd name="connsiteY2" fmla="*/ 9997 h 10018"/>
                <a:gd name="connsiteX3" fmla="*/ 3527 w 13269"/>
                <a:gd name="connsiteY3" fmla="*/ 10018 h 10018"/>
                <a:gd name="connsiteX4" fmla="*/ 0 w 13269"/>
                <a:gd name="connsiteY4" fmla="*/ 0 h 10018"/>
                <a:gd name="connsiteX0" fmla="*/ 3180 w 9742"/>
                <a:gd name="connsiteY0" fmla="*/ 0 h 9312"/>
                <a:gd name="connsiteX1" fmla="*/ 9742 w 9742"/>
                <a:gd name="connsiteY1" fmla="*/ 668 h 9312"/>
                <a:gd name="connsiteX2" fmla="*/ 3016 w 9742"/>
                <a:gd name="connsiteY2" fmla="*/ 9291 h 9312"/>
                <a:gd name="connsiteX3" fmla="*/ 0 w 9742"/>
                <a:gd name="connsiteY3" fmla="*/ 9312 h 9312"/>
                <a:gd name="connsiteX4" fmla="*/ 3180 w 9742"/>
                <a:gd name="connsiteY4" fmla="*/ 0 h 9312"/>
                <a:gd name="connsiteX0" fmla="*/ 3264 w 6399"/>
                <a:gd name="connsiteY0" fmla="*/ 0 h 10000"/>
                <a:gd name="connsiteX1" fmla="*/ 6399 w 6399"/>
                <a:gd name="connsiteY1" fmla="*/ 3749 h 10000"/>
                <a:gd name="connsiteX2" fmla="*/ 3096 w 6399"/>
                <a:gd name="connsiteY2" fmla="*/ 9977 h 10000"/>
                <a:gd name="connsiteX3" fmla="*/ 0 w 6399"/>
                <a:gd name="connsiteY3" fmla="*/ 10000 h 10000"/>
                <a:gd name="connsiteX4" fmla="*/ 3264 w 6399"/>
                <a:gd name="connsiteY4" fmla="*/ 0 h 10000"/>
                <a:gd name="connsiteX0" fmla="*/ 0 w 11686"/>
                <a:gd name="connsiteY0" fmla="*/ 0 h 7366"/>
                <a:gd name="connsiteX1" fmla="*/ 11686 w 11686"/>
                <a:gd name="connsiteY1" fmla="*/ 1115 h 7366"/>
                <a:gd name="connsiteX2" fmla="*/ 6524 w 11686"/>
                <a:gd name="connsiteY2" fmla="*/ 7343 h 7366"/>
                <a:gd name="connsiteX3" fmla="*/ 1686 w 11686"/>
                <a:gd name="connsiteY3" fmla="*/ 7366 h 7366"/>
                <a:gd name="connsiteX4" fmla="*/ 0 w 11686"/>
                <a:gd name="connsiteY4" fmla="*/ 0 h 7366"/>
                <a:gd name="connsiteX0" fmla="*/ 0 w 8867"/>
                <a:gd name="connsiteY0" fmla="*/ 0 h 10000"/>
                <a:gd name="connsiteX1" fmla="*/ 8867 w 8867"/>
                <a:gd name="connsiteY1" fmla="*/ 1334 h 10000"/>
                <a:gd name="connsiteX2" fmla="*/ 5583 w 8867"/>
                <a:gd name="connsiteY2" fmla="*/ 9969 h 10000"/>
                <a:gd name="connsiteX3" fmla="*/ 1443 w 8867"/>
                <a:gd name="connsiteY3" fmla="*/ 10000 h 10000"/>
                <a:gd name="connsiteX4" fmla="*/ 0 w 8867"/>
                <a:gd name="connsiteY4" fmla="*/ 0 h 10000"/>
                <a:gd name="connsiteX0" fmla="*/ 0 w 10000"/>
                <a:gd name="connsiteY0" fmla="*/ 0 h 9974"/>
                <a:gd name="connsiteX1" fmla="*/ 10000 w 10000"/>
                <a:gd name="connsiteY1" fmla="*/ 1334 h 9974"/>
                <a:gd name="connsiteX2" fmla="*/ 6296 w 10000"/>
                <a:gd name="connsiteY2" fmla="*/ 9969 h 9974"/>
                <a:gd name="connsiteX3" fmla="*/ 2106 w 10000"/>
                <a:gd name="connsiteY3" fmla="*/ 9974 h 9974"/>
                <a:gd name="connsiteX4" fmla="*/ 0 w 10000"/>
                <a:gd name="connsiteY4" fmla="*/ 0 h 9974"/>
                <a:gd name="connsiteX0" fmla="*/ 0 w 10000"/>
                <a:gd name="connsiteY0" fmla="*/ 0 h 10000"/>
                <a:gd name="connsiteX1" fmla="*/ 10000 w 10000"/>
                <a:gd name="connsiteY1" fmla="*/ 1337 h 10000"/>
                <a:gd name="connsiteX2" fmla="*/ 7215 w 10000"/>
                <a:gd name="connsiteY2" fmla="*/ 9969 h 10000"/>
                <a:gd name="connsiteX3" fmla="*/ 2106 w 10000"/>
                <a:gd name="connsiteY3" fmla="*/ 10000 h 10000"/>
                <a:gd name="connsiteX4" fmla="*/ 0 w 10000"/>
                <a:gd name="connsiteY4" fmla="*/ 0 h 10000"/>
                <a:gd name="connsiteX0" fmla="*/ 0 w 10839"/>
                <a:gd name="connsiteY0" fmla="*/ 0 h 10000"/>
                <a:gd name="connsiteX1" fmla="*/ 10839 w 10839"/>
                <a:gd name="connsiteY1" fmla="*/ 1440 h 10000"/>
                <a:gd name="connsiteX2" fmla="*/ 7215 w 10839"/>
                <a:gd name="connsiteY2" fmla="*/ 9969 h 10000"/>
                <a:gd name="connsiteX3" fmla="*/ 2106 w 10839"/>
                <a:gd name="connsiteY3" fmla="*/ 10000 h 10000"/>
                <a:gd name="connsiteX4" fmla="*/ 0 w 10839"/>
                <a:gd name="connsiteY4" fmla="*/ 0 h 10000"/>
                <a:gd name="connsiteX0" fmla="*/ 0 w 17548"/>
                <a:gd name="connsiteY0" fmla="*/ 0 h 10877"/>
                <a:gd name="connsiteX1" fmla="*/ 17548 w 17548"/>
                <a:gd name="connsiteY1" fmla="*/ 2317 h 10877"/>
                <a:gd name="connsiteX2" fmla="*/ 13924 w 17548"/>
                <a:gd name="connsiteY2" fmla="*/ 10846 h 10877"/>
                <a:gd name="connsiteX3" fmla="*/ 8815 w 17548"/>
                <a:gd name="connsiteY3" fmla="*/ 10877 h 10877"/>
                <a:gd name="connsiteX4" fmla="*/ 0 w 17548"/>
                <a:gd name="connsiteY4" fmla="*/ 0 h 10877"/>
                <a:gd name="connsiteX0" fmla="*/ 0 w 17548"/>
                <a:gd name="connsiteY0" fmla="*/ 0 h 10846"/>
                <a:gd name="connsiteX1" fmla="*/ 17548 w 17548"/>
                <a:gd name="connsiteY1" fmla="*/ 2317 h 10846"/>
                <a:gd name="connsiteX2" fmla="*/ 13924 w 17548"/>
                <a:gd name="connsiteY2" fmla="*/ 10846 h 10846"/>
                <a:gd name="connsiteX3" fmla="*/ 9015 w 17548"/>
                <a:gd name="connsiteY3" fmla="*/ 8659 h 10846"/>
                <a:gd name="connsiteX4" fmla="*/ 0 w 17548"/>
                <a:gd name="connsiteY4" fmla="*/ 0 h 10846"/>
                <a:gd name="connsiteX0" fmla="*/ 0 w 20793"/>
                <a:gd name="connsiteY0" fmla="*/ 0 h 8659"/>
                <a:gd name="connsiteX1" fmla="*/ 17548 w 20793"/>
                <a:gd name="connsiteY1" fmla="*/ 2317 h 8659"/>
                <a:gd name="connsiteX2" fmla="*/ 20793 w 20793"/>
                <a:gd name="connsiteY2" fmla="*/ 4217 h 8659"/>
                <a:gd name="connsiteX3" fmla="*/ 9015 w 20793"/>
                <a:gd name="connsiteY3" fmla="*/ 8659 h 8659"/>
                <a:gd name="connsiteX4" fmla="*/ 0 w 20793"/>
                <a:gd name="connsiteY4" fmla="*/ 0 h 8659"/>
                <a:gd name="connsiteX0" fmla="*/ 0 w 10686"/>
                <a:gd name="connsiteY0" fmla="*/ 0 h 10000"/>
                <a:gd name="connsiteX1" fmla="*/ 10686 w 10686"/>
                <a:gd name="connsiteY1" fmla="*/ 3480 h 10000"/>
                <a:gd name="connsiteX2" fmla="*/ 10000 w 10686"/>
                <a:gd name="connsiteY2" fmla="*/ 4870 h 10000"/>
                <a:gd name="connsiteX3" fmla="*/ 4336 w 10686"/>
                <a:gd name="connsiteY3" fmla="*/ 10000 h 10000"/>
                <a:gd name="connsiteX4" fmla="*/ 0 w 10686"/>
                <a:gd name="connsiteY4" fmla="*/ 0 h 10000"/>
                <a:gd name="connsiteX0" fmla="*/ 0 w 10686"/>
                <a:gd name="connsiteY0" fmla="*/ 0 h 10000"/>
                <a:gd name="connsiteX1" fmla="*/ 10686 w 10686"/>
                <a:gd name="connsiteY1" fmla="*/ 3480 h 10000"/>
                <a:gd name="connsiteX2" fmla="*/ 4336 w 10686"/>
                <a:gd name="connsiteY2" fmla="*/ 10000 h 10000"/>
                <a:gd name="connsiteX3" fmla="*/ 0 w 10686"/>
                <a:gd name="connsiteY3" fmla="*/ 0 h 10000"/>
                <a:gd name="connsiteX0" fmla="*/ 0 w 10686"/>
                <a:gd name="connsiteY0" fmla="*/ 0 h 6485"/>
                <a:gd name="connsiteX1" fmla="*/ 10686 w 10686"/>
                <a:gd name="connsiteY1" fmla="*/ 3480 h 6485"/>
                <a:gd name="connsiteX2" fmla="*/ 5988 w 10686"/>
                <a:gd name="connsiteY2" fmla="*/ 6485 h 6485"/>
                <a:gd name="connsiteX3" fmla="*/ 0 w 10686"/>
                <a:gd name="connsiteY3" fmla="*/ 0 h 6485"/>
                <a:gd name="connsiteX0" fmla="*/ 0 w 8113"/>
                <a:gd name="connsiteY0" fmla="*/ 0 h 9035"/>
                <a:gd name="connsiteX1" fmla="*/ 8113 w 8113"/>
                <a:gd name="connsiteY1" fmla="*/ 4401 h 9035"/>
                <a:gd name="connsiteX2" fmla="*/ 3717 w 8113"/>
                <a:gd name="connsiteY2" fmla="*/ 9035 h 9035"/>
                <a:gd name="connsiteX3" fmla="*/ 0 w 8113"/>
                <a:gd name="connsiteY3" fmla="*/ 0 h 9035"/>
                <a:gd name="connsiteX0" fmla="*/ 0 w 10000"/>
                <a:gd name="connsiteY0" fmla="*/ 0 h 14220"/>
                <a:gd name="connsiteX1" fmla="*/ 10000 w 10000"/>
                <a:gd name="connsiteY1" fmla="*/ 4871 h 14220"/>
                <a:gd name="connsiteX2" fmla="*/ 3829 w 10000"/>
                <a:gd name="connsiteY2" fmla="*/ 14220 h 14220"/>
                <a:gd name="connsiteX3" fmla="*/ 0 w 10000"/>
                <a:gd name="connsiteY3" fmla="*/ 0 h 14220"/>
                <a:gd name="connsiteX0" fmla="*/ 0 w 8228"/>
                <a:gd name="connsiteY0" fmla="*/ 0 h 12949"/>
                <a:gd name="connsiteX1" fmla="*/ 8228 w 8228"/>
                <a:gd name="connsiteY1" fmla="*/ 3600 h 12949"/>
                <a:gd name="connsiteX2" fmla="*/ 2057 w 8228"/>
                <a:gd name="connsiteY2" fmla="*/ 12949 h 12949"/>
                <a:gd name="connsiteX3" fmla="*/ 0 w 8228"/>
                <a:gd name="connsiteY3" fmla="*/ 0 h 12949"/>
                <a:gd name="connsiteX0" fmla="*/ 0 w 11966"/>
                <a:gd name="connsiteY0" fmla="*/ 0 h 10942"/>
                <a:gd name="connsiteX1" fmla="*/ 11966 w 11966"/>
                <a:gd name="connsiteY1" fmla="*/ 3722 h 10942"/>
                <a:gd name="connsiteX2" fmla="*/ 4466 w 11966"/>
                <a:gd name="connsiteY2" fmla="*/ 10942 h 10942"/>
                <a:gd name="connsiteX3" fmla="*/ 0 w 11966"/>
                <a:gd name="connsiteY3" fmla="*/ 0 h 10942"/>
                <a:gd name="connsiteX0" fmla="*/ 0 w 8962"/>
                <a:gd name="connsiteY0" fmla="*/ 0 h 10942"/>
                <a:gd name="connsiteX1" fmla="*/ 8962 w 8962"/>
                <a:gd name="connsiteY1" fmla="*/ 2761 h 10942"/>
                <a:gd name="connsiteX2" fmla="*/ 4466 w 8962"/>
                <a:gd name="connsiteY2" fmla="*/ 10942 h 10942"/>
                <a:gd name="connsiteX3" fmla="*/ 0 w 8962"/>
                <a:gd name="connsiteY3" fmla="*/ 0 h 10942"/>
                <a:gd name="connsiteX0" fmla="*/ 0 w 15352"/>
                <a:gd name="connsiteY0" fmla="*/ 0 h 10000"/>
                <a:gd name="connsiteX1" fmla="*/ 15352 w 15352"/>
                <a:gd name="connsiteY1" fmla="*/ 3963 h 10000"/>
                <a:gd name="connsiteX2" fmla="*/ 4983 w 15352"/>
                <a:gd name="connsiteY2" fmla="*/ 10000 h 10000"/>
                <a:gd name="connsiteX3" fmla="*/ 0 w 15352"/>
                <a:gd name="connsiteY3" fmla="*/ 0 h 10000"/>
                <a:gd name="connsiteX0" fmla="*/ 0 w 13352"/>
                <a:gd name="connsiteY0" fmla="*/ 0 h 9473"/>
                <a:gd name="connsiteX1" fmla="*/ 13352 w 13352"/>
                <a:gd name="connsiteY1" fmla="*/ 3436 h 9473"/>
                <a:gd name="connsiteX2" fmla="*/ 2983 w 13352"/>
                <a:gd name="connsiteY2" fmla="*/ 9473 h 9473"/>
                <a:gd name="connsiteX3" fmla="*/ 0 w 13352"/>
                <a:gd name="connsiteY3" fmla="*/ 0 h 9473"/>
                <a:gd name="connsiteX0" fmla="*/ 0 w 10044"/>
                <a:gd name="connsiteY0" fmla="*/ 0 h 10000"/>
                <a:gd name="connsiteX1" fmla="*/ 10044 w 10044"/>
                <a:gd name="connsiteY1" fmla="*/ 3627 h 10000"/>
                <a:gd name="connsiteX2" fmla="*/ 2234 w 10044"/>
                <a:gd name="connsiteY2" fmla="*/ 10000 h 10000"/>
                <a:gd name="connsiteX3" fmla="*/ 0 w 10044"/>
                <a:gd name="connsiteY3" fmla="*/ 0 h 10000"/>
                <a:gd name="connsiteX0" fmla="*/ 0 w 10044"/>
                <a:gd name="connsiteY0" fmla="*/ 0 h 5069"/>
                <a:gd name="connsiteX1" fmla="*/ 10044 w 10044"/>
                <a:gd name="connsiteY1" fmla="*/ 3627 h 5069"/>
                <a:gd name="connsiteX2" fmla="*/ 2124 w 10044"/>
                <a:gd name="connsiteY2" fmla="*/ 5069 h 5069"/>
                <a:gd name="connsiteX3" fmla="*/ 0 w 10044"/>
                <a:gd name="connsiteY3" fmla="*/ 0 h 5069"/>
                <a:gd name="connsiteX0" fmla="*/ 0 w 10000"/>
                <a:gd name="connsiteY0" fmla="*/ 0 h 8976"/>
                <a:gd name="connsiteX1" fmla="*/ 10000 w 10000"/>
                <a:gd name="connsiteY1" fmla="*/ 7155 h 8976"/>
                <a:gd name="connsiteX2" fmla="*/ 1348 w 10000"/>
                <a:gd name="connsiteY2" fmla="*/ 8976 h 8976"/>
                <a:gd name="connsiteX3" fmla="*/ 0 w 10000"/>
                <a:gd name="connsiteY3" fmla="*/ 0 h 8976"/>
                <a:gd name="connsiteX0" fmla="*/ 0 w 10009"/>
                <a:gd name="connsiteY0" fmla="*/ 0 h 10000"/>
                <a:gd name="connsiteX1" fmla="*/ 10009 w 10009"/>
                <a:gd name="connsiteY1" fmla="*/ 7996 h 10000"/>
                <a:gd name="connsiteX2" fmla="*/ 1348 w 10009"/>
                <a:gd name="connsiteY2" fmla="*/ 10000 h 10000"/>
                <a:gd name="connsiteX3" fmla="*/ 0 w 10009"/>
                <a:gd name="connsiteY3" fmla="*/ 0 h 10000"/>
                <a:gd name="connsiteX0" fmla="*/ 0 w 10009"/>
                <a:gd name="connsiteY0" fmla="*/ 0 h 10000"/>
                <a:gd name="connsiteX1" fmla="*/ 10009 w 10009"/>
                <a:gd name="connsiteY1" fmla="*/ 8071 h 10000"/>
                <a:gd name="connsiteX2" fmla="*/ 1348 w 10009"/>
                <a:gd name="connsiteY2" fmla="*/ 10000 h 10000"/>
                <a:gd name="connsiteX3" fmla="*/ 0 w 10009"/>
                <a:gd name="connsiteY3" fmla="*/ 0 h 10000"/>
              </a:gdLst>
              <a:ahLst/>
              <a:cxnLst>
                <a:cxn ang="0">
                  <a:pos x="connsiteX0" y="connsiteY0"/>
                </a:cxn>
                <a:cxn ang="0">
                  <a:pos x="connsiteX1" y="connsiteY1"/>
                </a:cxn>
                <a:cxn ang="0">
                  <a:pos x="connsiteX2" y="connsiteY2"/>
                </a:cxn>
                <a:cxn ang="0">
                  <a:pos x="connsiteX3" y="connsiteY3"/>
                </a:cxn>
              </a:cxnLst>
              <a:rect l="l" t="t" r="r" b="b"/>
              <a:pathLst>
                <a:path w="10009" h="10000">
                  <a:moveTo>
                    <a:pt x="0" y="0"/>
                  </a:moveTo>
                  <a:lnTo>
                    <a:pt x="10009" y="8071"/>
                  </a:lnTo>
                  <a:lnTo>
                    <a:pt x="1348" y="10000"/>
                  </a:lnTo>
                  <a:lnTo>
                    <a:pt x="0" y="0"/>
                  </a:lnTo>
                  <a:close/>
                </a:path>
              </a:pathLst>
            </a:custGeom>
            <a:gradFill flip="none" rotWithShape="1">
              <a:gsLst>
                <a:gs pos="0">
                  <a:schemeClr val="accent2">
                    <a:lumMod val="60000"/>
                    <a:lumOff val="40000"/>
                  </a:schemeClr>
                </a:gs>
                <a:gs pos="100000">
                  <a:schemeClr val="accent1">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7" name="Flowchart: Merge 5"/>
            <p:cNvSpPr/>
            <p:nvPr userDrawn="1"/>
          </p:nvSpPr>
          <p:spPr>
            <a:xfrm>
              <a:off x="6506691" y="2887481"/>
              <a:ext cx="1113567" cy="2254678"/>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4153"/>
                <a:gd name="connsiteY0" fmla="*/ 5845 h 14087"/>
                <a:gd name="connsiteX1" fmla="*/ 14153 w 14153"/>
                <a:gd name="connsiteY1" fmla="*/ 0 h 14087"/>
                <a:gd name="connsiteX2" fmla="*/ 6504 w 14153"/>
                <a:gd name="connsiteY2" fmla="*/ 14087 h 14087"/>
                <a:gd name="connsiteX3" fmla="*/ 0 w 14153"/>
                <a:gd name="connsiteY3" fmla="*/ 5845 h 14087"/>
                <a:gd name="connsiteX0" fmla="*/ 0 w 14153"/>
                <a:gd name="connsiteY0" fmla="*/ 5845 h 10237"/>
                <a:gd name="connsiteX1" fmla="*/ 14153 w 14153"/>
                <a:gd name="connsiteY1" fmla="*/ 0 h 10237"/>
                <a:gd name="connsiteX2" fmla="*/ 4802 w 14153"/>
                <a:gd name="connsiteY2" fmla="*/ 10237 h 10237"/>
                <a:gd name="connsiteX3" fmla="*/ 0 w 14153"/>
                <a:gd name="connsiteY3" fmla="*/ 5845 h 10237"/>
                <a:gd name="connsiteX0" fmla="*/ 0 w 14153"/>
                <a:gd name="connsiteY0" fmla="*/ 5845 h 7759"/>
                <a:gd name="connsiteX1" fmla="*/ 14153 w 14153"/>
                <a:gd name="connsiteY1" fmla="*/ 0 h 7759"/>
                <a:gd name="connsiteX2" fmla="*/ 7648 w 14153"/>
                <a:gd name="connsiteY2" fmla="*/ 7759 h 7759"/>
                <a:gd name="connsiteX3" fmla="*/ 0 w 14153"/>
                <a:gd name="connsiteY3" fmla="*/ 5845 h 7759"/>
                <a:gd name="connsiteX0" fmla="*/ 0 w 9067"/>
                <a:gd name="connsiteY0" fmla="*/ 5480 h 7947"/>
                <a:gd name="connsiteX1" fmla="*/ 9067 w 9067"/>
                <a:gd name="connsiteY1" fmla="*/ 0 h 7947"/>
                <a:gd name="connsiteX2" fmla="*/ 5404 w 9067"/>
                <a:gd name="connsiteY2" fmla="*/ 7947 h 7947"/>
                <a:gd name="connsiteX3" fmla="*/ 0 w 9067"/>
                <a:gd name="connsiteY3" fmla="*/ 5480 h 7947"/>
                <a:gd name="connsiteX0" fmla="*/ 0 w 9703"/>
                <a:gd name="connsiteY0" fmla="*/ 0 h 12578"/>
                <a:gd name="connsiteX1" fmla="*/ 9703 w 9703"/>
                <a:gd name="connsiteY1" fmla="*/ 2578 h 12578"/>
                <a:gd name="connsiteX2" fmla="*/ 5663 w 9703"/>
                <a:gd name="connsiteY2" fmla="*/ 12578 h 12578"/>
                <a:gd name="connsiteX3" fmla="*/ 0 w 9703"/>
                <a:gd name="connsiteY3" fmla="*/ 0 h 12578"/>
                <a:gd name="connsiteX0" fmla="*/ 0 w 5836"/>
                <a:gd name="connsiteY0" fmla="*/ 0 h 10000"/>
                <a:gd name="connsiteX1" fmla="*/ 5240 w 5836"/>
                <a:gd name="connsiteY1" fmla="*/ 24 h 10000"/>
                <a:gd name="connsiteX2" fmla="*/ 5836 w 5836"/>
                <a:gd name="connsiteY2" fmla="*/ 10000 h 10000"/>
                <a:gd name="connsiteX3" fmla="*/ 0 w 5836"/>
                <a:gd name="connsiteY3" fmla="*/ 0 h 10000"/>
                <a:gd name="connsiteX0" fmla="*/ 0 w 9005"/>
                <a:gd name="connsiteY0" fmla="*/ 0 h 8459"/>
                <a:gd name="connsiteX1" fmla="*/ 8979 w 9005"/>
                <a:gd name="connsiteY1" fmla="*/ 24 h 8459"/>
                <a:gd name="connsiteX2" fmla="*/ 6649 w 9005"/>
                <a:gd name="connsiteY2" fmla="*/ 8459 h 8459"/>
                <a:gd name="connsiteX3" fmla="*/ 0 w 9005"/>
                <a:gd name="connsiteY3" fmla="*/ 0 h 8459"/>
                <a:gd name="connsiteX0" fmla="*/ 0 w 10025"/>
                <a:gd name="connsiteY0" fmla="*/ 0 h 10000"/>
                <a:gd name="connsiteX1" fmla="*/ 9971 w 10025"/>
                <a:gd name="connsiteY1" fmla="*/ 28 h 10000"/>
                <a:gd name="connsiteX2" fmla="*/ 7384 w 10025"/>
                <a:gd name="connsiteY2" fmla="*/ 10000 h 10000"/>
                <a:gd name="connsiteX3" fmla="*/ 0 w 10025"/>
                <a:gd name="connsiteY3" fmla="*/ 0 h 10000"/>
                <a:gd name="connsiteX0" fmla="*/ 0 w 9971"/>
                <a:gd name="connsiteY0" fmla="*/ 0 h 10000"/>
                <a:gd name="connsiteX1" fmla="*/ 9971 w 9971"/>
                <a:gd name="connsiteY1" fmla="*/ 28 h 10000"/>
                <a:gd name="connsiteX2" fmla="*/ 7384 w 9971"/>
                <a:gd name="connsiteY2" fmla="*/ 10000 h 10000"/>
                <a:gd name="connsiteX3" fmla="*/ 0 w 9971"/>
                <a:gd name="connsiteY3" fmla="*/ 0 h 10000"/>
                <a:gd name="connsiteX0" fmla="*/ 0 w 13598"/>
                <a:gd name="connsiteY0" fmla="*/ 0 h 10000"/>
                <a:gd name="connsiteX1" fmla="*/ 13598 w 13598"/>
                <a:gd name="connsiteY1" fmla="*/ 3300 h 10000"/>
                <a:gd name="connsiteX2" fmla="*/ 7405 w 13598"/>
                <a:gd name="connsiteY2" fmla="*/ 10000 h 10000"/>
                <a:gd name="connsiteX3" fmla="*/ 0 w 13598"/>
                <a:gd name="connsiteY3" fmla="*/ 0 h 10000"/>
                <a:gd name="connsiteX0" fmla="*/ 0 w 13598"/>
                <a:gd name="connsiteY0" fmla="*/ 0 h 10034"/>
                <a:gd name="connsiteX1" fmla="*/ 13598 w 13598"/>
                <a:gd name="connsiteY1" fmla="*/ 3300 h 10034"/>
                <a:gd name="connsiteX2" fmla="*/ 7360 w 13598"/>
                <a:gd name="connsiteY2" fmla="*/ 10034 h 10034"/>
                <a:gd name="connsiteX3" fmla="*/ 0 w 13598"/>
                <a:gd name="connsiteY3" fmla="*/ 0 h 10034"/>
                <a:gd name="connsiteX0" fmla="*/ 0 w 13283"/>
                <a:gd name="connsiteY0" fmla="*/ 0 h 10034"/>
                <a:gd name="connsiteX1" fmla="*/ 13283 w 13283"/>
                <a:gd name="connsiteY1" fmla="*/ 2862 h 10034"/>
                <a:gd name="connsiteX2" fmla="*/ 7360 w 13283"/>
                <a:gd name="connsiteY2" fmla="*/ 10034 h 10034"/>
                <a:gd name="connsiteX3" fmla="*/ 0 w 13283"/>
                <a:gd name="connsiteY3" fmla="*/ 0 h 10034"/>
                <a:gd name="connsiteX0" fmla="*/ 0 w 13283"/>
                <a:gd name="connsiteY0" fmla="*/ 0 h 10945"/>
                <a:gd name="connsiteX1" fmla="*/ 13283 w 13283"/>
                <a:gd name="connsiteY1" fmla="*/ 2862 h 10945"/>
                <a:gd name="connsiteX2" fmla="*/ 7630 w 13283"/>
                <a:gd name="connsiteY2" fmla="*/ 10945 h 10945"/>
                <a:gd name="connsiteX3" fmla="*/ 0 w 13283"/>
                <a:gd name="connsiteY3" fmla="*/ 0 h 10945"/>
                <a:gd name="connsiteX0" fmla="*/ 0 w 14047"/>
                <a:gd name="connsiteY0" fmla="*/ 0 h 10945"/>
                <a:gd name="connsiteX1" fmla="*/ 14047 w 14047"/>
                <a:gd name="connsiteY1" fmla="*/ 2525 h 10945"/>
                <a:gd name="connsiteX2" fmla="*/ 7630 w 14047"/>
                <a:gd name="connsiteY2" fmla="*/ 10945 h 10945"/>
                <a:gd name="connsiteX3" fmla="*/ 0 w 14047"/>
                <a:gd name="connsiteY3" fmla="*/ 0 h 10945"/>
                <a:gd name="connsiteX0" fmla="*/ 0 w 14047"/>
                <a:gd name="connsiteY0" fmla="*/ 0 h 12665"/>
                <a:gd name="connsiteX1" fmla="*/ 14047 w 14047"/>
                <a:gd name="connsiteY1" fmla="*/ 2525 h 12665"/>
                <a:gd name="connsiteX2" fmla="*/ 9519 w 14047"/>
                <a:gd name="connsiteY2" fmla="*/ 12665 h 12665"/>
                <a:gd name="connsiteX3" fmla="*/ 0 w 14047"/>
                <a:gd name="connsiteY3" fmla="*/ 0 h 12665"/>
                <a:gd name="connsiteX0" fmla="*/ 0 w 21692"/>
                <a:gd name="connsiteY0" fmla="*/ 0 h 12631"/>
                <a:gd name="connsiteX1" fmla="*/ 21692 w 21692"/>
                <a:gd name="connsiteY1" fmla="*/ 2491 h 12631"/>
                <a:gd name="connsiteX2" fmla="*/ 17164 w 21692"/>
                <a:gd name="connsiteY2" fmla="*/ 12631 h 12631"/>
                <a:gd name="connsiteX3" fmla="*/ 0 w 21692"/>
                <a:gd name="connsiteY3" fmla="*/ 0 h 12631"/>
                <a:gd name="connsiteX0" fmla="*/ 0 w 21692"/>
                <a:gd name="connsiteY0" fmla="*/ 0 h 15093"/>
                <a:gd name="connsiteX1" fmla="*/ 21692 w 21692"/>
                <a:gd name="connsiteY1" fmla="*/ 2491 h 15093"/>
                <a:gd name="connsiteX2" fmla="*/ 16175 w 21692"/>
                <a:gd name="connsiteY2" fmla="*/ 15093 h 15093"/>
                <a:gd name="connsiteX3" fmla="*/ 0 w 21692"/>
                <a:gd name="connsiteY3" fmla="*/ 0 h 15093"/>
                <a:gd name="connsiteX0" fmla="*/ 0 w 20703"/>
                <a:gd name="connsiteY0" fmla="*/ 0 h 15093"/>
                <a:gd name="connsiteX1" fmla="*/ 20703 w 20703"/>
                <a:gd name="connsiteY1" fmla="*/ 4784 h 15093"/>
                <a:gd name="connsiteX2" fmla="*/ 16175 w 20703"/>
                <a:gd name="connsiteY2" fmla="*/ 15093 h 15093"/>
                <a:gd name="connsiteX3" fmla="*/ 0 w 20703"/>
                <a:gd name="connsiteY3" fmla="*/ 0 h 15093"/>
                <a:gd name="connsiteX0" fmla="*/ 0 w 20345"/>
                <a:gd name="connsiteY0" fmla="*/ 0 h 15093"/>
                <a:gd name="connsiteX1" fmla="*/ 20345 w 20345"/>
                <a:gd name="connsiteY1" fmla="*/ 4023 h 15093"/>
                <a:gd name="connsiteX2" fmla="*/ 16175 w 20345"/>
                <a:gd name="connsiteY2" fmla="*/ 15093 h 15093"/>
                <a:gd name="connsiteX3" fmla="*/ 0 w 20345"/>
                <a:gd name="connsiteY3" fmla="*/ 0 h 15093"/>
                <a:gd name="connsiteX0" fmla="*/ 0 w 26863"/>
                <a:gd name="connsiteY0" fmla="*/ 0 h 12182"/>
                <a:gd name="connsiteX1" fmla="*/ 20345 w 26863"/>
                <a:gd name="connsiteY1" fmla="*/ 4023 h 12182"/>
                <a:gd name="connsiteX2" fmla="*/ 26863 w 26863"/>
                <a:gd name="connsiteY2" fmla="*/ 12182 h 12182"/>
                <a:gd name="connsiteX3" fmla="*/ 0 w 26863"/>
                <a:gd name="connsiteY3" fmla="*/ 0 h 12182"/>
                <a:gd name="connsiteX0" fmla="*/ 0 w 22445"/>
                <a:gd name="connsiteY0" fmla="*/ 8068 h 8159"/>
                <a:gd name="connsiteX1" fmla="*/ 15927 w 22445"/>
                <a:gd name="connsiteY1" fmla="*/ 0 h 8159"/>
                <a:gd name="connsiteX2" fmla="*/ 22445 w 22445"/>
                <a:gd name="connsiteY2" fmla="*/ 8159 h 8159"/>
                <a:gd name="connsiteX3" fmla="*/ 0 w 22445"/>
                <a:gd name="connsiteY3" fmla="*/ 8068 h 8159"/>
                <a:gd name="connsiteX0" fmla="*/ 0 w 10000"/>
                <a:gd name="connsiteY0" fmla="*/ 9764 h 9876"/>
                <a:gd name="connsiteX1" fmla="*/ 7657 w 10000"/>
                <a:gd name="connsiteY1" fmla="*/ 0 h 9876"/>
                <a:gd name="connsiteX2" fmla="*/ 10000 w 10000"/>
                <a:gd name="connsiteY2" fmla="*/ 9876 h 9876"/>
                <a:gd name="connsiteX3" fmla="*/ 0 w 10000"/>
                <a:gd name="connsiteY3" fmla="*/ 9764 h 9876"/>
                <a:gd name="connsiteX0" fmla="*/ 0 w 9118"/>
                <a:gd name="connsiteY0" fmla="*/ 9887 h 9887"/>
                <a:gd name="connsiteX1" fmla="*/ 7657 w 9118"/>
                <a:gd name="connsiteY1" fmla="*/ 0 h 9887"/>
                <a:gd name="connsiteX2" fmla="*/ 9118 w 9118"/>
                <a:gd name="connsiteY2" fmla="*/ 9874 h 9887"/>
                <a:gd name="connsiteX3" fmla="*/ 0 w 9118"/>
                <a:gd name="connsiteY3" fmla="*/ 9887 h 9887"/>
                <a:gd name="connsiteX0" fmla="*/ 0 w 10374"/>
                <a:gd name="connsiteY0" fmla="*/ 10000 h 10114"/>
                <a:gd name="connsiteX1" fmla="*/ 8398 w 10374"/>
                <a:gd name="connsiteY1" fmla="*/ 0 h 10114"/>
                <a:gd name="connsiteX2" fmla="*/ 10374 w 10374"/>
                <a:gd name="connsiteY2" fmla="*/ 10114 h 10114"/>
                <a:gd name="connsiteX3" fmla="*/ 0 w 10374"/>
                <a:gd name="connsiteY3" fmla="*/ 10000 h 10114"/>
                <a:gd name="connsiteX0" fmla="*/ 0 w 6309"/>
                <a:gd name="connsiteY0" fmla="*/ 10085 h 10114"/>
                <a:gd name="connsiteX1" fmla="*/ 4333 w 6309"/>
                <a:gd name="connsiteY1" fmla="*/ 0 h 10114"/>
                <a:gd name="connsiteX2" fmla="*/ 6309 w 6309"/>
                <a:gd name="connsiteY2" fmla="*/ 10114 h 10114"/>
                <a:gd name="connsiteX3" fmla="*/ 0 w 6309"/>
                <a:gd name="connsiteY3" fmla="*/ 10085 h 10114"/>
                <a:gd name="connsiteX0" fmla="*/ 0 w 10000"/>
                <a:gd name="connsiteY0" fmla="*/ 8590 h 8619"/>
                <a:gd name="connsiteX1" fmla="*/ 7321 w 10000"/>
                <a:gd name="connsiteY1" fmla="*/ 0 h 8619"/>
                <a:gd name="connsiteX2" fmla="*/ 10000 w 10000"/>
                <a:gd name="connsiteY2" fmla="*/ 8619 h 8619"/>
                <a:gd name="connsiteX3" fmla="*/ 0 w 10000"/>
                <a:gd name="connsiteY3" fmla="*/ 8590 h 8619"/>
                <a:gd name="connsiteX0" fmla="*/ 0 w 10070"/>
                <a:gd name="connsiteY0" fmla="*/ 9480 h 10000"/>
                <a:gd name="connsiteX1" fmla="*/ 7391 w 10070"/>
                <a:gd name="connsiteY1" fmla="*/ 0 h 10000"/>
                <a:gd name="connsiteX2" fmla="*/ 10070 w 10070"/>
                <a:gd name="connsiteY2" fmla="*/ 10000 h 10000"/>
                <a:gd name="connsiteX3" fmla="*/ 0 w 10070"/>
                <a:gd name="connsiteY3" fmla="*/ 9480 h 10000"/>
                <a:gd name="connsiteX0" fmla="*/ 0 w 10000"/>
                <a:gd name="connsiteY0" fmla="*/ 10014 h 10014"/>
                <a:gd name="connsiteX1" fmla="*/ 7321 w 10000"/>
                <a:gd name="connsiteY1" fmla="*/ 0 h 10014"/>
                <a:gd name="connsiteX2" fmla="*/ 10000 w 10000"/>
                <a:gd name="connsiteY2" fmla="*/ 10000 h 10014"/>
                <a:gd name="connsiteX3" fmla="*/ 0 w 10000"/>
                <a:gd name="connsiteY3" fmla="*/ 10014 h 10014"/>
                <a:gd name="connsiteX0" fmla="*/ 0 w 10000"/>
                <a:gd name="connsiteY0" fmla="*/ 19144 h 19144"/>
                <a:gd name="connsiteX1" fmla="*/ 4918 w 10000"/>
                <a:gd name="connsiteY1" fmla="*/ 0 h 19144"/>
                <a:gd name="connsiteX2" fmla="*/ 10000 w 10000"/>
                <a:gd name="connsiteY2" fmla="*/ 19130 h 19144"/>
                <a:gd name="connsiteX3" fmla="*/ 0 w 10000"/>
                <a:gd name="connsiteY3" fmla="*/ 19144 h 19144"/>
                <a:gd name="connsiteX0" fmla="*/ 0 w 11428"/>
                <a:gd name="connsiteY0" fmla="*/ 19144 h 19144"/>
                <a:gd name="connsiteX1" fmla="*/ 4918 w 11428"/>
                <a:gd name="connsiteY1" fmla="*/ 0 h 19144"/>
                <a:gd name="connsiteX2" fmla="*/ 11428 w 11428"/>
                <a:gd name="connsiteY2" fmla="*/ 18984 h 19144"/>
                <a:gd name="connsiteX3" fmla="*/ 0 w 11428"/>
                <a:gd name="connsiteY3" fmla="*/ 19144 h 19144"/>
                <a:gd name="connsiteX0" fmla="*/ 0 w 11289"/>
                <a:gd name="connsiteY0" fmla="*/ 19144 h 19144"/>
                <a:gd name="connsiteX1" fmla="*/ 4918 w 11289"/>
                <a:gd name="connsiteY1" fmla="*/ 0 h 19144"/>
                <a:gd name="connsiteX2" fmla="*/ 11289 w 11289"/>
                <a:gd name="connsiteY2" fmla="*/ 19130 h 19144"/>
                <a:gd name="connsiteX3" fmla="*/ 0 w 11289"/>
                <a:gd name="connsiteY3" fmla="*/ 19144 h 19144"/>
                <a:gd name="connsiteX0" fmla="*/ 1107 w 6371"/>
                <a:gd name="connsiteY0" fmla="*/ 19144 h 19144"/>
                <a:gd name="connsiteX1" fmla="*/ 0 w 6371"/>
                <a:gd name="connsiteY1" fmla="*/ 0 h 19144"/>
                <a:gd name="connsiteX2" fmla="*/ 6371 w 6371"/>
                <a:gd name="connsiteY2" fmla="*/ 19130 h 19144"/>
                <a:gd name="connsiteX3" fmla="*/ 1107 w 6371"/>
                <a:gd name="connsiteY3" fmla="*/ 19144 h 19144"/>
                <a:gd name="connsiteX0" fmla="*/ 1603 w 9865"/>
                <a:gd name="connsiteY0" fmla="*/ 9890 h 9890"/>
                <a:gd name="connsiteX1" fmla="*/ 0 w 9865"/>
                <a:gd name="connsiteY1" fmla="*/ 0 h 9890"/>
                <a:gd name="connsiteX2" fmla="*/ 9865 w 9865"/>
                <a:gd name="connsiteY2" fmla="*/ 9883 h 9890"/>
                <a:gd name="connsiteX3" fmla="*/ 1603 w 9865"/>
                <a:gd name="connsiteY3" fmla="*/ 9890 h 9890"/>
                <a:gd name="connsiteX0" fmla="*/ 1808 w 10183"/>
                <a:gd name="connsiteY0" fmla="*/ 10024 h 10024"/>
                <a:gd name="connsiteX1" fmla="*/ 0 w 10183"/>
                <a:gd name="connsiteY1" fmla="*/ 0 h 10024"/>
                <a:gd name="connsiteX2" fmla="*/ 10183 w 10183"/>
                <a:gd name="connsiteY2" fmla="*/ 10017 h 10024"/>
                <a:gd name="connsiteX3" fmla="*/ 1808 w 10183"/>
                <a:gd name="connsiteY3" fmla="*/ 10024 h 10024"/>
                <a:gd name="connsiteX0" fmla="*/ 1808 w 10663"/>
                <a:gd name="connsiteY0" fmla="*/ 10024 h 10024"/>
                <a:gd name="connsiteX1" fmla="*/ 0 w 10663"/>
                <a:gd name="connsiteY1" fmla="*/ 0 h 10024"/>
                <a:gd name="connsiteX2" fmla="*/ 10663 w 10663"/>
                <a:gd name="connsiteY2" fmla="*/ 9993 h 10024"/>
                <a:gd name="connsiteX3" fmla="*/ 1808 w 10663"/>
                <a:gd name="connsiteY3" fmla="*/ 10024 h 10024"/>
                <a:gd name="connsiteX0" fmla="*/ 1831 w 10663"/>
                <a:gd name="connsiteY0" fmla="*/ 10000 h 10000"/>
                <a:gd name="connsiteX1" fmla="*/ 0 w 10663"/>
                <a:gd name="connsiteY1" fmla="*/ 0 h 10000"/>
                <a:gd name="connsiteX2" fmla="*/ 10663 w 10663"/>
                <a:gd name="connsiteY2" fmla="*/ 9993 h 10000"/>
                <a:gd name="connsiteX3" fmla="*/ 1831 w 10663"/>
                <a:gd name="connsiteY3" fmla="*/ 10000 h 10000"/>
                <a:gd name="connsiteX0" fmla="*/ 1854 w 10663"/>
                <a:gd name="connsiteY0" fmla="*/ 9968 h 9993"/>
                <a:gd name="connsiteX1" fmla="*/ 0 w 10663"/>
                <a:gd name="connsiteY1" fmla="*/ 0 h 9993"/>
                <a:gd name="connsiteX2" fmla="*/ 10663 w 10663"/>
                <a:gd name="connsiteY2" fmla="*/ 9993 h 9993"/>
                <a:gd name="connsiteX3" fmla="*/ 1854 w 10663"/>
                <a:gd name="connsiteY3" fmla="*/ 9968 h 9993"/>
                <a:gd name="connsiteX0" fmla="*/ 1739 w 10000"/>
                <a:gd name="connsiteY0" fmla="*/ 9999 h 10000"/>
                <a:gd name="connsiteX1" fmla="*/ 0 w 10000"/>
                <a:gd name="connsiteY1" fmla="*/ 0 h 10000"/>
                <a:gd name="connsiteX2" fmla="*/ 10000 w 10000"/>
                <a:gd name="connsiteY2" fmla="*/ 10000 h 10000"/>
                <a:gd name="connsiteX3" fmla="*/ 1739 w 10000"/>
                <a:gd name="connsiteY3" fmla="*/ 9999 h 10000"/>
              </a:gdLst>
              <a:ahLst/>
              <a:cxnLst>
                <a:cxn ang="0">
                  <a:pos x="connsiteX0" y="connsiteY0"/>
                </a:cxn>
                <a:cxn ang="0">
                  <a:pos x="connsiteX1" y="connsiteY1"/>
                </a:cxn>
                <a:cxn ang="0">
                  <a:pos x="connsiteX2" y="connsiteY2"/>
                </a:cxn>
                <a:cxn ang="0">
                  <a:pos x="connsiteX3" y="connsiteY3"/>
                </a:cxn>
              </a:cxnLst>
              <a:rect l="l" t="t" r="r" b="b"/>
              <a:pathLst>
                <a:path w="10000" h="10000">
                  <a:moveTo>
                    <a:pt x="1739" y="9999"/>
                  </a:moveTo>
                  <a:lnTo>
                    <a:pt x="0" y="0"/>
                  </a:lnTo>
                  <a:lnTo>
                    <a:pt x="10000" y="10000"/>
                  </a:lnTo>
                  <a:lnTo>
                    <a:pt x="1739" y="9999"/>
                  </a:lnTo>
                  <a:close/>
                </a:path>
              </a:pathLst>
            </a:custGeom>
            <a:gradFill flip="none" rotWithShape="1">
              <a:gsLst>
                <a:gs pos="0">
                  <a:schemeClr val="accent2">
                    <a:lumMod val="40000"/>
                    <a:lumOff val="60000"/>
                  </a:schemeClr>
                </a:gs>
                <a:gs pos="53000">
                  <a:schemeClr val="accent2">
                    <a:lumMod val="20000"/>
                    <a:lumOff val="80000"/>
                  </a:schemeClr>
                </a:gs>
                <a:gs pos="100000">
                  <a:schemeClr val="accent2">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8" name="Flowchart: Merge 5"/>
            <p:cNvSpPr/>
            <p:nvPr userDrawn="1"/>
          </p:nvSpPr>
          <p:spPr>
            <a:xfrm>
              <a:off x="5385642" y="6"/>
              <a:ext cx="3758074" cy="346358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4153"/>
                <a:gd name="connsiteY0" fmla="*/ 5845 h 14087"/>
                <a:gd name="connsiteX1" fmla="*/ 14153 w 14153"/>
                <a:gd name="connsiteY1" fmla="*/ 0 h 14087"/>
                <a:gd name="connsiteX2" fmla="*/ 6504 w 14153"/>
                <a:gd name="connsiteY2" fmla="*/ 14087 h 14087"/>
                <a:gd name="connsiteX3" fmla="*/ 0 w 14153"/>
                <a:gd name="connsiteY3" fmla="*/ 5845 h 14087"/>
                <a:gd name="connsiteX0" fmla="*/ 0 w 14153"/>
                <a:gd name="connsiteY0" fmla="*/ 5845 h 10237"/>
                <a:gd name="connsiteX1" fmla="*/ 14153 w 14153"/>
                <a:gd name="connsiteY1" fmla="*/ 0 h 10237"/>
                <a:gd name="connsiteX2" fmla="*/ 4802 w 14153"/>
                <a:gd name="connsiteY2" fmla="*/ 10237 h 10237"/>
                <a:gd name="connsiteX3" fmla="*/ 0 w 14153"/>
                <a:gd name="connsiteY3" fmla="*/ 5845 h 10237"/>
                <a:gd name="connsiteX0" fmla="*/ 0 w 14153"/>
                <a:gd name="connsiteY0" fmla="*/ 5845 h 7759"/>
                <a:gd name="connsiteX1" fmla="*/ 14153 w 14153"/>
                <a:gd name="connsiteY1" fmla="*/ 0 h 7759"/>
                <a:gd name="connsiteX2" fmla="*/ 7648 w 14153"/>
                <a:gd name="connsiteY2" fmla="*/ 7759 h 7759"/>
                <a:gd name="connsiteX3" fmla="*/ 0 w 14153"/>
                <a:gd name="connsiteY3" fmla="*/ 5845 h 7759"/>
                <a:gd name="connsiteX0" fmla="*/ 0 w 9067"/>
                <a:gd name="connsiteY0" fmla="*/ 5480 h 7947"/>
                <a:gd name="connsiteX1" fmla="*/ 9067 w 9067"/>
                <a:gd name="connsiteY1" fmla="*/ 0 h 7947"/>
                <a:gd name="connsiteX2" fmla="*/ 5404 w 9067"/>
                <a:gd name="connsiteY2" fmla="*/ 7947 h 7947"/>
                <a:gd name="connsiteX3" fmla="*/ 0 w 9067"/>
                <a:gd name="connsiteY3" fmla="*/ 5480 h 7947"/>
                <a:gd name="connsiteX0" fmla="*/ 0 w 9703"/>
                <a:gd name="connsiteY0" fmla="*/ 0 h 12578"/>
                <a:gd name="connsiteX1" fmla="*/ 9703 w 9703"/>
                <a:gd name="connsiteY1" fmla="*/ 2578 h 12578"/>
                <a:gd name="connsiteX2" fmla="*/ 5663 w 9703"/>
                <a:gd name="connsiteY2" fmla="*/ 12578 h 12578"/>
                <a:gd name="connsiteX3" fmla="*/ 0 w 9703"/>
                <a:gd name="connsiteY3" fmla="*/ 0 h 12578"/>
                <a:gd name="connsiteX0" fmla="*/ 0 w 5836"/>
                <a:gd name="connsiteY0" fmla="*/ 0 h 10000"/>
                <a:gd name="connsiteX1" fmla="*/ 5240 w 5836"/>
                <a:gd name="connsiteY1" fmla="*/ 24 h 10000"/>
                <a:gd name="connsiteX2" fmla="*/ 5836 w 5836"/>
                <a:gd name="connsiteY2" fmla="*/ 10000 h 10000"/>
                <a:gd name="connsiteX3" fmla="*/ 0 w 5836"/>
                <a:gd name="connsiteY3" fmla="*/ 0 h 10000"/>
                <a:gd name="connsiteX0" fmla="*/ 0 w 9005"/>
                <a:gd name="connsiteY0" fmla="*/ 0 h 8459"/>
                <a:gd name="connsiteX1" fmla="*/ 8979 w 9005"/>
                <a:gd name="connsiteY1" fmla="*/ 24 h 8459"/>
                <a:gd name="connsiteX2" fmla="*/ 6649 w 9005"/>
                <a:gd name="connsiteY2" fmla="*/ 8459 h 8459"/>
                <a:gd name="connsiteX3" fmla="*/ 0 w 9005"/>
                <a:gd name="connsiteY3" fmla="*/ 0 h 8459"/>
                <a:gd name="connsiteX0" fmla="*/ 0 w 10025"/>
                <a:gd name="connsiteY0" fmla="*/ 0 h 10000"/>
                <a:gd name="connsiteX1" fmla="*/ 9971 w 10025"/>
                <a:gd name="connsiteY1" fmla="*/ 28 h 10000"/>
                <a:gd name="connsiteX2" fmla="*/ 7384 w 10025"/>
                <a:gd name="connsiteY2" fmla="*/ 10000 h 10000"/>
                <a:gd name="connsiteX3" fmla="*/ 0 w 10025"/>
                <a:gd name="connsiteY3" fmla="*/ 0 h 10000"/>
                <a:gd name="connsiteX0" fmla="*/ 0 w 9971"/>
                <a:gd name="connsiteY0" fmla="*/ 0 h 10000"/>
                <a:gd name="connsiteX1" fmla="*/ 9971 w 9971"/>
                <a:gd name="connsiteY1" fmla="*/ 28 h 10000"/>
                <a:gd name="connsiteX2" fmla="*/ 7384 w 9971"/>
                <a:gd name="connsiteY2" fmla="*/ 10000 h 10000"/>
                <a:gd name="connsiteX3" fmla="*/ 0 w 9971"/>
                <a:gd name="connsiteY3" fmla="*/ 0 h 10000"/>
                <a:gd name="connsiteX0" fmla="*/ 0 w 13598"/>
                <a:gd name="connsiteY0" fmla="*/ 0 h 10000"/>
                <a:gd name="connsiteX1" fmla="*/ 13598 w 13598"/>
                <a:gd name="connsiteY1" fmla="*/ 3300 h 10000"/>
                <a:gd name="connsiteX2" fmla="*/ 7405 w 13598"/>
                <a:gd name="connsiteY2" fmla="*/ 10000 h 10000"/>
                <a:gd name="connsiteX3" fmla="*/ 0 w 13598"/>
                <a:gd name="connsiteY3" fmla="*/ 0 h 10000"/>
                <a:gd name="connsiteX0" fmla="*/ 0 w 13598"/>
                <a:gd name="connsiteY0" fmla="*/ 0 h 10034"/>
                <a:gd name="connsiteX1" fmla="*/ 13598 w 13598"/>
                <a:gd name="connsiteY1" fmla="*/ 3300 h 10034"/>
                <a:gd name="connsiteX2" fmla="*/ 7360 w 13598"/>
                <a:gd name="connsiteY2" fmla="*/ 10034 h 10034"/>
                <a:gd name="connsiteX3" fmla="*/ 0 w 13598"/>
                <a:gd name="connsiteY3" fmla="*/ 0 h 10034"/>
                <a:gd name="connsiteX0" fmla="*/ 0 w 13283"/>
                <a:gd name="connsiteY0" fmla="*/ 0 h 10034"/>
                <a:gd name="connsiteX1" fmla="*/ 13283 w 13283"/>
                <a:gd name="connsiteY1" fmla="*/ 2862 h 10034"/>
                <a:gd name="connsiteX2" fmla="*/ 7360 w 13283"/>
                <a:gd name="connsiteY2" fmla="*/ 10034 h 10034"/>
                <a:gd name="connsiteX3" fmla="*/ 0 w 13283"/>
                <a:gd name="connsiteY3" fmla="*/ 0 h 10034"/>
                <a:gd name="connsiteX0" fmla="*/ 0 w 13283"/>
                <a:gd name="connsiteY0" fmla="*/ 0 h 10945"/>
                <a:gd name="connsiteX1" fmla="*/ 13283 w 13283"/>
                <a:gd name="connsiteY1" fmla="*/ 2862 h 10945"/>
                <a:gd name="connsiteX2" fmla="*/ 7630 w 13283"/>
                <a:gd name="connsiteY2" fmla="*/ 10945 h 10945"/>
                <a:gd name="connsiteX3" fmla="*/ 0 w 13283"/>
                <a:gd name="connsiteY3" fmla="*/ 0 h 10945"/>
                <a:gd name="connsiteX0" fmla="*/ 0 w 14047"/>
                <a:gd name="connsiteY0" fmla="*/ 0 h 10945"/>
                <a:gd name="connsiteX1" fmla="*/ 14047 w 14047"/>
                <a:gd name="connsiteY1" fmla="*/ 2525 h 10945"/>
                <a:gd name="connsiteX2" fmla="*/ 7630 w 14047"/>
                <a:gd name="connsiteY2" fmla="*/ 10945 h 10945"/>
                <a:gd name="connsiteX3" fmla="*/ 0 w 14047"/>
                <a:gd name="connsiteY3" fmla="*/ 0 h 10945"/>
                <a:gd name="connsiteX0" fmla="*/ 0 w 14047"/>
                <a:gd name="connsiteY0" fmla="*/ 0 h 12665"/>
                <a:gd name="connsiteX1" fmla="*/ 14047 w 14047"/>
                <a:gd name="connsiteY1" fmla="*/ 2525 h 12665"/>
                <a:gd name="connsiteX2" fmla="*/ 9519 w 14047"/>
                <a:gd name="connsiteY2" fmla="*/ 12665 h 12665"/>
                <a:gd name="connsiteX3" fmla="*/ 0 w 14047"/>
                <a:gd name="connsiteY3" fmla="*/ 0 h 12665"/>
                <a:gd name="connsiteX0" fmla="*/ 0 w 21692"/>
                <a:gd name="connsiteY0" fmla="*/ 0 h 12631"/>
                <a:gd name="connsiteX1" fmla="*/ 21692 w 21692"/>
                <a:gd name="connsiteY1" fmla="*/ 2491 h 12631"/>
                <a:gd name="connsiteX2" fmla="*/ 17164 w 21692"/>
                <a:gd name="connsiteY2" fmla="*/ 12631 h 12631"/>
                <a:gd name="connsiteX3" fmla="*/ 0 w 21692"/>
                <a:gd name="connsiteY3" fmla="*/ 0 h 12631"/>
                <a:gd name="connsiteX0" fmla="*/ 0 w 21692"/>
                <a:gd name="connsiteY0" fmla="*/ 0 h 15093"/>
                <a:gd name="connsiteX1" fmla="*/ 21692 w 21692"/>
                <a:gd name="connsiteY1" fmla="*/ 2491 h 15093"/>
                <a:gd name="connsiteX2" fmla="*/ 16175 w 21692"/>
                <a:gd name="connsiteY2" fmla="*/ 15093 h 15093"/>
                <a:gd name="connsiteX3" fmla="*/ 0 w 21692"/>
                <a:gd name="connsiteY3" fmla="*/ 0 h 15093"/>
                <a:gd name="connsiteX0" fmla="*/ 0 w 20703"/>
                <a:gd name="connsiteY0" fmla="*/ 0 h 15093"/>
                <a:gd name="connsiteX1" fmla="*/ 20703 w 20703"/>
                <a:gd name="connsiteY1" fmla="*/ 4784 h 15093"/>
                <a:gd name="connsiteX2" fmla="*/ 16175 w 20703"/>
                <a:gd name="connsiteY2" fmla="*/ 15093 h 15093"/>
                <a:gd name="connsiteX3" fmla="*/ 0 w 20703"/>
                <a:gd name="connsiteY3" fmla="*/ 0 h 15093"/>
                <a:gd name="connsiteX0" fmla="*/ 0 w 20703"/>
                <a:gd name="connsiteY0" fmla="*/ 3548 h 18641"/>
                <a:gd name="connsiteX1" fmla="*/ 8241 w 20703"/>
                <a:gd name="connsiteY1" fmla="*/ 36 h 18641"/>
                <a:gd name="connsiteX2" fmla="*/ 20703 w 20703"/>
                <a:gd name="connsiteY2" fmla="*/ 8332 h 18641"/>
                <a:gd name="connsiteX3" fmla="*/ 16175 w 20703"/>
                <a:gd name="connsiteY3" fmla="*/ 18641 h 18641"/>
                <a:gd name="connsiteX4" fmla="*/ 0 w 20703"/>
                <a:gd name="connsiteY4" fmla="*/ 3548 h 18641"/>
                <a:gd name="connsiteX0" fmla="*/ 0 w 20703"/>
                <a:gd name="connsiteY0" fmla="*/ 3512 h 18605"/>
                <a:gd name="connsiteX1" fmla="*/ 8241 w 20703"/>
                <a:gd name="connsiteY1" fmla="*/ 0 h 18605"/>
                <a:gd name="connsiteX2" fmla="*/ 20703 w 20703"/>
                <a:gd name="connsiteY2" fmla="*/ 8296 h 18605"/>
                <a:gd name="connsiteX3" fmla="*/ 16175 w 20703"/>
                <a:gd name="connsiteY3" fmla="*/ 18605 h 18605"/>
                <a:gd name="connsiteX4" fmla="*/ 0 w 20703"/>
                <a:gd name="connsiteY4" fmla="*/ 3512 h 18605"/>
                <a:gd name="connsiteX0" fmla="*/ 0 w 20703"/>
                <a:gd name="connsiteY0" fmla="*/ 3512 h 18605"/>
                <a:gd name="connsiteX1" fmla="*/ 8241 w 20703"/>
                <a:gd name="connsiteY1" fmla="*/ 0 h 18605"/>
                <a:gd name="connsiteX2" fmla="*/ 20703 w 20703"/>
                <a:gd name="connsiteY2" fmla="*/ 8296 h 18605"/>
                <a:gd name="connsiteX3" fmla="*/ 16175 w 20703"/>
                <a:gd name="connsiteY3" fmla="*/ 18605 h 18605"/>
                <a:gd name="connsiteX4" fmla="*/ 0 w 20703"/>
                <a:gd name="connsiteY4" fmla="*/ 3512 h 18605"/>
                <a:gd name="connsiteX0" fmla="*/ 0 w 20703"/>
                <a:gd name="connsiteY0" fmla="*/ 3646 h 18739"/>
                <a:gd name="connsiteX1" fmla="*/ 8241 w 20703"/>
                <a:gd name="connsiteY1" fmla="*/ 0 h 18739"/>
                <a:gd name="connsiteX2" fmla="*/ 20703 w 20703"/>
                <a:gd name="connsiteY2" fmla="*/ 8430 h 18739"/>
                <a:gd name="connsiteX3" fmla="*/ 16175 w 20703"/>
                <a:gd name="connsiteY3" fmla="*/ 18739 h 18739"/>
                <a:gd name="connsiteX4" fmla="*/ 0 w 20703"/>
                <a:gd name="connsiteY4" fmla="*/ 3646 h 18739"/>
                <a:gd name="connsiteX0" fmla="*/ 0 w 17956"/>
                <a:gd name="connsiteY0" fmla="*/ 198 h 18739"/>
                <a:gd name="connsiteX1" fmla="*/ 5494 w 17956"/>
                <a:gd name="connsiteY1" fmla="*/ 0 h 18739"/>
                <a:gd name="connsiteX2" fmla="*/ 17956 w 17956"/>
                <a:gd name="connsiteY2" fmla="*/ 8430 h 18739"/>
                <a:gd name="connsiteX3" fmla="*/ 13428 w 17956"/>
                <a:gd name="connsiteY3" fmla="*/ 18739 h 18739"/>
                <a:gd name="connsiteX4" fmla="*/ 0 w 17956"/>
                <a:gd name="connsiteY4" fmla="*/ 198 h 18739"/>
                <a:gd name="connsiteX0" fmla="*/ 0 w 17956"/>
                <a:gd name="connsiteY0" fmla="*/ 108 h 18649"/>
                <a:gd name="connsiteX1" fmla="*/ 5375 w 17956"/>
                <a:gd name="connsiteY1" fmla="*/ 0 h 18649"/>
                <a:gd name="connsiteX2" fmla="*/ 17956 w 17956"/>
                <a:gd name="connsiteY2" fmla="*/ 8340 h 18649"/>
                <a:gd name="connsiteX3" fmla="*/ 13428 w 17956"/>
                <a:gd name="connsiteY3" fmla="*/ 18649 h 18649"/>
                <a:gd name="connsiteX4" fmla="*/ 0 w 17956"/>
                <a:gd name="connsiteY4" fmla="*/ 108 h 18649"/>
                <a:gd name="connsiteX0" fmla="*/ 6634 w 24590"/>
                <a:gd name="connsiteY0" fmla="*/ 108 h 15290"/>
                <a:gd name="connsiteX1" fmla="*/ 12009 w 24590"/>
                <a:gd name="connsiteY1" fmla="*/ 0 h 15290"/>
                <a:gd name="connsiteX2" fmla="*/ 24590 w 24590"/>
                <a:gd name="connsiteY2" fmla="*/ 8340 h 15290"/>
                <a:gd name="connsiteX3" fmla="*/ 0 w 24590"/>
                <a:gd name="connsiteY3" fmla="*/ 15290 h 15290"/>
                <a:gd name="connsiteX4" fmla="*/ 6634 w 24590"/>
                <a:gd name="connsiteY4" fmla="*/ 108 h 15290"/>
                <a:gd name="connsiteX0" fmla="*/ 6634 w 31337"/>
                <a:gd name="connsiteY0" fmla="*/ 108 h 20252"/>
                <a:gd name="connsiteX1" fmla="*/ 12009 w 31337"/>
                <a:gd name="connsiteY1" fmla="*/ 0 h 20252"/>
                <a:gd name="connsiteX2" fmla="*/ 31337 w 31337"/>
                <a:gd name="connsiteY2" fmla="*/ 20252 h 20252"/>
                <a:gd name="connsiteX3" fmla="*/ 0 w 31337"/>
                <a:gd name="connsiteY3" fmla="*/ 15290 h 20252"/>
                <a:gd name="connsiteX4" fmla="*/ 6634 w 31337"/>
                <a:gd name="connsiteY4" fmla="*/ 108 h 20252"/>
                <a:gd name="connsiteX0" fmla="*/ 6634 w 31337"/>
                <a:gd name="connsiteY0" fmla="*/ 108 h 20252"/>
                <a:gd name="connsiteX1" fmla="*/ 20726 w 31337"/>
                <a:gd name="connsiteY1" fmla="*/ 0 h 20252"/>
                <a:gd name="connsiteX2" fmla="*/ 31337 w 31337"/>
                <a:gd name="connsiteY2" fmla="*/ 20252 h 20252"/>
                <a:gd name="connsiteX3" fmla="*/ 0 w 31337"/>
                <a:gd name="connsiteY3" fmla="*/ 15290 h 20252"/>
                <a:gd name="connsiteX4" fmla="*/ 6634 w 31337"/>
                <a:gd name="connsiteY4" fmla="*/ 108 h 20252"/>
                <a:gd name="connsiteX0" fmla="*/ 13620 w 31337"/>
                <a:gd name="connsiteY0" fmla="*/ 18 h 20252"/>
                <a:gd name="connsiteX1" fmla="*/ 20726 w 31337"/>
                <a:gd name="connsiteY1" fmla="*/ 0 h 20252"/>
                <a:gd name="connsiteX2" fmla="*/ 31337 w 31337"/>
                <a:gd name="connsiteY2" fmla="*/ 20252 h 20252"/>
                <a:gd name="connsiteX3" fmla="*/ 0 w 31337"/>
                <a:gd name="connsiteY3" fmla="*/ 15290 h 20252"/>
                <a:gd name="connsiteX4" fmla="*/ 13620 w 31337"/>
                <a:gd name="connsiteY4" fmla="*/ 18 h 20252"/>
                <a:gd name="connsiteX0" fmla="*/ 9142 w 26859"/>
                <a:gd name="connsiteY0" fmla="*/ 18 h 20252"/>
                <a:gd name="connsiteX1" fmla="*/ 16248 w 26859"/>
                <a:gd name="connsiteY1" fmla="*/ 0 h 20252"/>
                <a:gd name="connsiteX2" fmla="*/ 26859 w 26859"/>
                <a:gd name="connsiteY2" fmla="*/ 20252 h 20252"/>
                <a:gd name="connsiteX3" fmla="*/ 0 w 26859"/>
                <a:gd name="connsiteY3" fmla="*/ 13409 h 20252"/>
                <a:gd name="connsiteX4" fmla="*/ 9142 w 26859"/>
                <a:gd name="connsiteY4" fmla="*/ 18 h 20252"/>
                <a:gd name="connsiteX0" fmla="*/ 11530 w 29247"/>
                <a:gd name="connsiteY0" fmla="*/ 18 h 20252"/>
                <a:gd name="connsiteX1" fmla="*/ 18636 w 29247"/>
                <a:gd name="connsiteY1" fmla="*/ 0 h 20252"/>
                <a:gd name="connsiteX2" fmla="*/ 29247 w 29247"/>
                <a:gd name="connsiteY2" fmla="*/ 20252 h 20252"/>
                <a:gd name="connsiteX3" fmla="*/ 0 w 29247"/>
                <a:gd name="connsiteY3" fmla="*/ 15424 h 20252"/>
                <a:gd name="connsiteX4" fmla="*/ 11530 w 29247"/>
                <a:gd name="connsiteY4" fmla="*/ 18 h 20252"/>
                <a:gd name="connsiteX0" fmla="*/ 11530 w 29247"/>
                <a:gd name="connsiteY0" fmla="*/ 0 h 20234"/>
                <a:gd name="connsiteX1" fmla="*/ 17681 w 29247"/>
                <a:gd name="connsiteY1" fmla="*/ 1460 h 20234"/>
                <a:gd name="connsiteX2" fmla="*/ 29247 w 29247"/>
                <a:gd name="connsiteY2" fmla="*/ 20234 h 20234"/>
                <a:gd name="connsiteX3" fmla="*/ 0 w 29247"/>
                <a:gd name="connsiteY3" fmla="*/ 15406 h 20234"/>
                <a:gd name="connsiteX4" fmla="*/ 11530 w 29247"/>
                <a:gd name="connsiteY4" fmla="*/ 0 h 20234"/>
                <a:gd name="connsiteX0" fmla="*/ 11530 w 29247"/>
                <a:gd name="connsiteY0" fmla="*/ 18 h 20252"/>
                <a:gd name="connsiteX1" fmla="*/ 18577 w 29247"/>
                <a:gd name="connsiteY1" fmla="*/ 0 h 20252"/>
                <a:gd name="connsiteX2" fmla="*/ 29247 w 29247"/>
                <a:gd name="connsiteY2" fmla="*/ 20252 h 20252"/>
                <a:gd name="connsiteX3" fmla="*/ 0 w 29247"/>
                <a:gd name="connsiteY3" fmla="*/ 15424 h 20252"/>
                <a:gd name="connsiteX4" fmla="*/ 11530 w 29247"/>
                <a:gd name="connsiteY4" fmla="*/ 18 h 20252"/>
                <a:gd name="connsiteX0" fmla="*/ 11829 w 29247"/>
                <a:gd name="connsiteY0" fmla="*/ 0 h 20279"/>
                <a:gd name="connsiteX1" fmla="*/ 18577 w 29247"/>
                <a:gd name="connsiteY1" fmla="*/ 27 h 20279"/>
                <a:gd name="connsiteX2" fmla="*/ 29247 w 29247"/>
                <a:gd name="connsiteY2" fmla="*/ 20279 h 20279"/>
                <a:gd name="connsiteX3" fmla="*/ 0 w 29247"/>
                <a:gd name="connsiteY3" fmla="*/ 15451 h 20279"/>
                <a:gd name="connsiteX4" fmla="*/ 11829 w 29247"/>
                <a:gd name="connsiteY4" fmla="*/ 0 h 20279"/>
                <a:gd name="connsiteX0" fmla="*/ 11829 w 29247"/>
                <a:gd name="connsiteY0" fmla="*/ 0 h 19975"/>
                <a:gd name="connsiteX1" fmla="*/ 18577 w 29247"/>
                <a:gd name="connsiteY1" fmla="*/ 27 h 19975"/>
                <a:gd name="connsiteX2" fmla="*/ 29247 w 29247"/>
                <a:gd name="connsiteY2" fmla="*/ 19975 h 19975"/>
                <a:gd name="connsiteX3" fmla="*/ 0 w 29247"/>
                <a:gd name="connsiteY3" fmla="*/ 15451 h 19975"/>
                <a:gd name="connsiteX4" fmla="*/ 11829 w 29247"/>
                <a:gd name="connsiteY4" fmla="*/ 0 h 19975"/>
                <a:gd name="connsiteX0" fmla="*/ 11829 w 29202"/>
                <a:gd name="connsiteY0" fmla="*/ 0 h 20211"/>
                <a:gd name="connsiteX1" fmla="*/ 18577 w 29202"/>
                <a:gd name="connsiteY1" fmla="*/ 27 h 20211"/>
                <a:gd name="connsiteX2" fmla="*/ 29202 w 29202"/>
                <a:gd name="connsiteY2" fmla="*/ 20211 h 20211"/>
                <a:gd name="connsiteX3" fmla="*/ 0 w 29202"/>
                <a:gd name="connsiteY3" fmla="*/ 15451 h 20211"/>
                <a:gd name="connsiteX4" fmla="*/ 11829 w 29202"/>
                <a:gd name="connsiteY4" fmla="*/ 0 h 20211"/>
                <a:gd name="connsiteX0" fmla="*/ 11792 w 29202"/>
                <a:gd name="connsiteY0" fmla="*/ 0 h 20190"/>
                <a:gd name="connsiteX1" fmla="*/ 18577 w 29202"/>
                <a:gd name="connsiteY1" fmla="*/ 6 h 20190"/>
                <a:gd name="connsiteX2" fmla="*/ 29202 w 29202"/>
                <a:gd name="connsiteY2" fmla="*/ 20190 h 20190"/>
                <a:gd name="connsiteX3" fmla="*/ 0 w 29202"/>
                <a:gd name="connsiteY3" fmla="*/ 15430 h 20190"/>
                <a:gd name="connsiteX4" fmla="*/ 11792 w 29202"/>
                <a:gd name="connsiteY4" fmla="*/ 0 h 20190"/>
                <a:gd name="connsiteX0" fmla="*/ 11829 w 29202"/>
                <a:gd name="connsiteY0" fmla="*/ 15 h 20184"/>
                <a:gd name="connsiteX1" fmla="*/ 18577 w 29202"/>
                <a:gd name="connsiteY1" fmla="*/ 0 h 20184"/>
                <a:gd name="connsiteX2" fmla="*/ 29202 w 29202"/>
                <a:gd name="connsiteY2" fmla="*/ 20184 h 20184"/>
                <a:gd name="connsiteX3" fmla="*/ 0 w 29202"/>
                <a:gd name="connsiteY3" fmla="*/ 15424 h 20184"/>
                <a:gd name="connsiteX4" fmla="*/ 11829 w 29202"/>
                <a:gd name="connsiteY4" fmla="*/ 15 h 20184"/>
                <a:gd name="connsiteX0" fmla="*/ 11885 w 29202"/>
                <a:gd name="connsiteY0" fmla="*/ 5 h 20184"/>
                <a:gd name="connsiteX1" fmla="*/ 18577 w 29202"/>
                <a:gd name="connsiteY1" fmla="*/ 0 h 20184"/>
                <a:gd name="connsiteX2" fmla="*/ 29202 w 29202"/>
                <a:gd name="connsiteY2" fmla="*/ 20184 h 20184"/>
                <a:gd name="connsiteX3" fmla="*/ 0 w 29202"/>
                <a:gd name="connsiteY3" fmla="*/ 15424 h 20184"/>
                <a:gd name="connsiteX4" fmla="*/ 11885 w 29202"/>
                <a:gd name="connsiteY4" fmla="*/ 5 h 20184"/>
                <a:gd name="connsiteX0" fmla="*/ 11866 w 29202"/>
                <a:gd name="connsiteY0" fmla="*/ 0 h 20189"/>
                <a:gd name="connsiteX1" fmla="*/ 18577 w 29202"/>
                <a:gd name="connsiteY1" fmla="*/ 5 h 20189"/>
                <a:gd name="connsiteX2" fmla="*/ 29202 w 29202"/>
                <a:gd name="connsiteY2" fmla="*/ 20189 h 20189"/>
                <a:gd name="connsiteX3" fmla="*/ 0 w 29202"/>
                <a:gd name="connsiteY3" fmla="*/ 15429 h 20189"/>
                <a:gd name="connsiteX4" fmla="*/ 11866 w 29202"/>
                <a:gd name="connsiteY4" fmla="*/ 0 h 20189"/>
                <a:gd name="connsiteX0" fmla="*/ 11885 w 29202"/>
                <a:gd name="connsiteY0" fmla="*/ 0 h 20189"/>
                <a:gd name="connsiteX1" fmla="*/ 18577 w 29202"/>
                <a:gd name="connsiteY1" fmla="*/ 5 h 20189"/>
                <a:gd name="connsiteX2" fmla="*/ 29202 w 29202"/>
                <a:gd name="connsiteY2" fmla="*/ 20189 h 20189"/>
                <a:gd name="connsiteX3" fmla="*/ 0 w 29202"/>
                <a:gd name="connsiteY3" fmla="*/ 15429 h 20189"/>
                <a:gd name="connsiteX4" fmla="*/ 11885 w 29202"/>
                <a:gd name="connsiteY4" fmla="*/ 0 h 20189"/>
                <a:gd name="connsiteX0" fmla="*/ 11866 w 29202"/>
                <a:gd name="connsiteY0" fmla="*/ 16 h 20184"/>
                <a:gd name="connsiteX1" fmla="*/ 18577 w 29202"/>
                <a:gd name="connsiteY1" fmla="*/ 0 h 20184"/>
                <a:gd name="connsiteX2" fmla="*/ 29202 w 29202"/>
                <a:gd name="connsiteY2" fmla="*/ 20184 h 20184"/>
                <a:gd name="connsiteX3" fmla="*/ 0 w 29202"/>
                <a:gd name="connsiteY3" fmla="*/ 15424 h 20184"/>
                <a:gd name="connsiteX4" fmla="*/ 11866 w 29202"/>
                <a:gd name="connsiteY4" fmla="*/ 16 h 20184"/>
                <a:gd name="connsiteX0" fmla="*/ 11829 w 29202"/>
                <a:gd name="connsiteY0" fmla="*/ 16 h 20184"/>
                <a:gd name="connsiteX1" fmla="*/ 18577 w 29202"/>
                <a:gd name="connsiteY1" fmla="*/ 0 h 20184"/>
                <a:gd name="connsiteX2" fmla="*/ 29202 w 29202"/>
                <a:gd name="connsiteY2" fmla="*/ 20184 h 20184"/>
                <a:gd name="connsiteX3" fmla="*/ 0 w 29202"/>
                <a:gd name="connsiteY3" fmla="*/ 15424 h 20184"/>
                <a:gd name="connsiteX4" fmla="*/ 11829 w 29202"/>
                <a:gd name="connsiteY4" fmla="*/ 16 h 20184"/>
                <a:gd name="connsiteX0" fmla="*/ 11810 w 29202"/>
                <a:gd name="connsiteY0" fmla="*/ 0 h 20189"/>
                <a:gd name="connsiteX1" fmla="*/ 18577 w 29202"/>
                <a:gd name="connsiteY1" fmla="*/ 5 h 20189"/>
                <a:gd name="connsiteX2" fmla="*/ 29202 w 29202"/>
                <a:gd name="connsiteY2" fmla="*/ 20189 h 20189"/>
                <a:gd name="connsiteX3" fmla="*/ 0 w 29202"/>
                <a:gd name="connsiteY3" fmla="*/ 15429 h 20189"/>
                <a:gd name="connsiteX4" fmla="*/ 11810 w 29202"/>
                <a:gd name="connsiteY4" fmla="*/ 0 h 20189"/>
                <a:gd name="connsiteX0" fmla="*/ 11810 w 29202"/>
                <a:gd name="connsiteY0" fmla="*/ 5 h 20184"/>
                <a:gd name="connsiteX1" fmla="*/ 18577 w 29202"/>
                <a:gd name="connsiteY1" fmla="*/ 0 h 20184"/>
                <a:gd name="connsiteX2" fmla="*/ 29202 w 29202"/>
                <a:gd name="connsiteY2" fmla="*/ 20184 h 20184"/>
                <a:gd name="connsiteX3" fmla="*/ 0 w 29202"/>
                <a:gd name="connsiteY3" fmla="*/ 15424 h 20184"/>
                <a:gd name="connsiteX4" fmla="*/ 11810 w 29202"/>
                <a:gd name="connsiteY4" fmla="*/ 5 h 20184"/>
                <a:gd name="connsiteX0" fmla="*/ 11810 w 29202"/>
                <a:gd name="connsiteY0" fmla="*/ 0 h 20179"/>
                <a:gd name="connsiteX1" fmla="*/ 18596 w 29202"/>
                <a:gd name="connsiteY1" fmla="*/ 5 h 20179"/>
                <a:gd name="connsiteX2" fmla="*/ 29202 w 29202"/>
                <a:gd name="connsiteY2" fmla="*/ 20179 h 20179"/>
                <a:gd name="connsiteX3" fmla="*/ 0 w 29202"/>
                <a:gd name="connsiteY3" fmla="*/ 15419 h 20179"/>
                <a:gd name="connsiteX4" fmla="*/ 11810 w 29202"/>
                <a:gd name="connsiteY4" fmla="*/ 0 h 20179"/>
                <a:gd name="connsiteX0" fmla="*/ 11810 w 29202"/>
                <a:gd name="connsiteY0" fmla="*/ 16 h 20195"/>
                <a:gd name="connsiteX1" fmla="*/ 18596 w 29202"/>
                <a:gd name="connsiteY1" fmla="*/ 0 h 20195"/>
                <a:gd name="connsiteX2" fmla="*/ 29202 w 29202"/>
                <a:gd name="connsiteY2" fmla="*/ 20195 h 20195"/>
                <a:gd name="connsiteX3" fmla="*/ 0 w 29202"/>
                <a:gd name="connsiteY3" fmla="*/ 15435 h 20195"/>
                <a:gd name="connsiteX4" fmla="*/ 11810 w 29202"/>
                <a:gd name="connsiteY4" fmla="*/ 16 h 20195"/>
                <a:gd name="connsiteX0" fmla="*/ 11810 w 29202"/>
                <a:gd name="connsiteY0" fmla="*/ 6 h 20185"/>
                <a:gd name="connsiteX1" fmla="*/ 18577 w 29202"/>
                <a:gd name="connsiteY1" fmla="*/ 0 h 20185"/>
                <a:gd name="connsiteX2" fmla="*/ 29202 w 29202"/>
                <a:gd name="connsiteY2" fmla="*/ 20185 h 20185"/>
                <a:gd name="connsiteX3" fmla="*/ 0 w 29202"/>
                <a:gd name="connsiteY3" fmla="*/ 15425 h 20185"/>
                <a:gd name="connsiteX4" fmla="*/ 11810 w 29202"/>
                <a:gd name="connsiteY4" fmla="*/ 6 h 2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02" h="20185">
                  <a:moveTo>
                    <a:pt x="11810" y="6"/>
                  </a:moveTo>
                  <a:lnTo>
                    <a:pt x="18577" y="0"/>
                  </a:lnTo>
                  <a:lnTo>
                    <a:pt x="29202" y="20185"/>
                  </a:lnTo>
                  <a:lnTo>
                    <a:pt x="0" y="15425"/>
                  </a:lnTo>
                  <a:lnTo>
                    <a:pt x="11810" y="6"/>
                  </a:lnTo>
                  <a:close/>
                </a:path>
              </a:pathLst>
            </a:custGeom>
            <a:gradFill flip="none" rotWithShape="1">
              <a:gsLst>
                <a:gs pos="0">
                  <a:schemeClr val="bg2">
                    <a:lumMod val="60000"/>
                    <a:lumOff val="40000"/>
                  </a:schemeClr>
                </a:gs>
                <a:gs pos="65000">
                  <a:schemeClr val="bg2">
                    <a:lumMod val="20000"/>
                    <a:lumOff val="80000"/>
                  </a:schemeClr>
                </a:gs>
                <a:gs pos="100000">
                  <a:schemeClr val="accent2">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9" name="Flowchart: Merge 5"/>
            <p:cNvSpPr/>
            <p:nvPr userDrawn="1"/>
          </p:nvSpPr>
          <p:spPr>
            <a:xfrm>
              <a:off x="5382350" y="-2"/>
              <a:ext cx="910478" cy="2649375"/>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4153"/>
                <a:gd name="connsiteY0" fmla="*/ 5845 h 14087"/>
                <a:gd name="connsiteX1" fmla="*/ 14153 w 14153"/>
                <a:gd name="connsiteY1" fmla="*/ 0 h 14087"/>
                <a:gd name="connsiteX2" fmla="*/ 6504 w 14153"/>
                <a:gd name="connsiteY2" fmla="*/ 14087 h 14087"/>
                <a:gd name="connsiteX3" fmla="*/ 0 w 14153"/>
                <a:gd name="connsiteY3" fmla="*/ 5845 h 14087"/>
                <a:gd name="connsiteX0" fmla="*/ 0 w 14153"/>
                <a:gd name="connsiteY0" fmla="*/ 5845 h 10237"/>
                <a:gd name="connsiteX1" fmla="*/ 14153 w 14153"/>
                <a:gd name="connsiteY1" fmla="*/ 0 h 10237"/>
                <a:gd name="connsiteX2" fmla="*/ 4802 w 14153"/>
                <a:gd name="connsiteY2" fmla="*/ 10237 h 10237"/>
                <a:gd name="connsiteX3" fmla="*/ 0 w 14153"/>
                <a:gd name="connsiteY3" fmla="*/ 5845 h 10237"/>
                <a:gd name="connsiteX0" fmla="*/ 0 w 14153"/>
                <a:gd name="connsiteY0" fmla="*/ 5845 h 7759"/>
                <a:gd name="connsiteX1" fmla="*/ 14153 w 14153"/>
                <a:gd name="connsiteY1" fmla="*/ 0 h 7759"/>
                <a:gd name="connsiteX2" fmla="*/ 7648 w 14153"/>
                <a:gd name="connsiteY2" fmla="*/ 7759 h 7759"/>
                <a:gd name="connsiteX3" fmla="*/ 0 w 14153"/>
                <a:gd name="connsiteY3" fmla="*/ 5845 h 7759"/>
                <a:gd name="connsiteX0" fmla="*/ 0 w 9067"/>
                <a:gd name="connsiteY0" fmla="*/ 5480 h 7947"/>
                <a:gd name="connsiteX1" fmla="*/ 9067 w 9067"/>
                <a:gd name="connsiteY1" fmla="*/ 0 h 7947"/>
                <a:gd name="connsiteX2" fmla="*/ 5404 w 9067"/>
                <a:gd name="connsiteY2" fmla="*/ 7947 h 7947"/>
                <a:gd name="connsiteX3" fmla="*/ 0 w 9067"/>
                <a:gd name="connsiteY3" fmla="*/ 5480 h 7947"/>
                <a:gd name="connsiteX0" fmla="*/ 0 w 9703"/>
                <a:gd name="connsiteY0" fmla="*/ 0 h 12578"/>
                <a:gd name="connsiteX1" fmla="*/ 9703 w 9703"/>
                <a:gd name="connsiteY1" fmla="*/ 2578 h 12578"/>
                <a:gd name="connsiteX2" fmla="*/ 5663 w 9703"/>
                <a:gd name="connsiteY2" fmla="*/ 12578 h 12578"/>
                <a:gd name="connsiteX3" fmla="*/ 0 w 9703"/>
                <a:gd name="connsiteY3" fmla="*/ 0 h 12578"/>
                <a:gd name="connsiteX0" fmla="*/ 0 w 5836"/>
                <a:gd name="connsiteY0" fmla="*/ 0 h 10000"/>
                <a:gd name="connsiteX1" fmla="*/ 5240 w 5836"/>
                <a:gd name="connsiteY1" fmla="*/ 24 h 10000"/>
                <a:gd name="connsiteX2" fmla="*/ 5836 w 5836"/>
                <a:gd name="connsiteY2" fmla="*/ 10000 h 10000"/>
                <a:gd name="connsiteX3" fmla="*/ 0 w 5836"/>
                <a:gd name="connsiteY3" fmla="*/ 0 h 10000"/>
                <a:gd name="connsiteX0" fmla="*/ 0 w 9005"/>
                <a:gd name="connsiteY0" fmla="*/ 0 h 8459"/>
                <a:gd name="connsiteX1" fmla="*/ 8979 w 9005"/>
                <a:gd name="connsiteY1" fmla="*/ 24 h 8459"/>
                <a:gd name="connsiteX2" fmla="*/ 6649 w 9005"/>
                <a:gd name="connsiteY2" fmla="*/ 8459 h 8459"/>
                <a:gd name="connsiteX3" fmla="*/ 0 w 9005"/>
                <a:gd name="connsiteY3" fmla="*/ 0 h 8459"/>
                <a:gd name="connsiteX0" fmla="*/ 0 w 10025"/>
                <a:gd name="connsiteY0" fmla="*/ 0 h 10000"/>
                <a:gd name="connsiteX1" fmla="*/ 9971 w 10025"/>
                <a:gd name="connsiteY1" fmla="*/ 28 h 10000"/>
                <a:gd name="connsiteX2" fmla="*/ 7384 w 10025"/>
                <a:gd name="connsiteY2" fmla="*/ 10000 h 10000"/>
                <a:gd name="connsiteX3" fmla="*/ 0 w 10025"/>
                <a:gd name="connsiteY3" fmla="*/ 0 h 10000"/>
                <a:gd name="connsiteX0" fmla="*/ 0 w 9971"/>
                <a:gd name="connsiteY0" fmla="*/ 0 h 10000"/>
                <a:gd name="connsiteX1" fmla="*/ 9971 w 9971"/>
                <a:gd name="connsiteY1" fmla="*/ 28 h 10000"/>
                <a:gd name="connsiteX2" fmla="*/ 7384 w 9971"/>
                <a:gd name="connsiteY2" fmla="*/ 10000 h 10000"/>
                <a:gd name="connsiteX3" fmla="*/ 0 w 9971"/>
                <a:gd name="connsiteY3" fmla="*/ 0 h 10000"/>
                <a:gd name="connsiteX0" fmla="*/ 0 w 13598"/>
                <a:gd name="connsiteY0" fmla="*/ 0 h 10000"/>
                <a:gd name="connsiteX1" fmla="*/ 13598 w 13598"/>
                <a:gd name="connsiteY1" fmla="*/ 3300 h 10000"/>
                <a:gd name="connsiteX2" fmla="*/ 7405 w 13598"/>
                <a:gd name="connsiteY2" fmla="*/ 10000 h 10000"/>
                <a:gd name="connsiteX3" fmla="*/ 0 w 13598"/>
                <a:gd name="connsiteY3" fmla="*/ 0 h 10000"/>
                <a:gd name="connsiteX0" fmla="*/ 0 w 13598"/>
                <a:gd name="connsiteY0" fmla="*/ 0 h 10034"/>
                <a:gd name="connsiteX1" fmla="*/ 13598 w 13598"/>
                <a:gd name="connsiteY1" fmla="*/ 3300 h 10034"/>
                <a:gd name="connsiteX2" fmla="*/ 7360 w 13598"/>
                <a:gd name="connsiteY2" fmla="*/ 10034 h 10034"/>
                <a:gd name="connsiteX3" fmla="*/ 0 w 13598"/>
                <a:gd name="connsiteY3" fmla="*/ 0 h 10034"/>
                <a:gd name="connsiteX0" fmla="*/ 0 w 13283"/>
                <a:gd name="connsiteY0" fmla="*/ 0 h 10034"/>
                <a:gd name="connsiteX1" fmla="*/ 13283 w 13283"/>
                <a:gd name="connsiteY1" fmla="*/ 2862 h 10034"/>
                <a:gd name="connsiteX2" fmla="*/ 7360 w 13283"/>
                <a:gd name="connsiteY2" fmla="*/ 10034 h 10034"/>
                <a:gd name="connsiteX3" fmla="*/ 0 w 13283"/>
                <a:gd name="connsiteY3" fmla="*/ 0 h 10034"/>
                <a:gd name="connsiteX0" fmla="*/ 0 w 13283"/>
                <a:gd name="connsiteY0" fmla="*/ 0 h 10945"/>
                <a:gd name="connsiteX1" fmla="*/ 13283 w 13283"/>
                <a:gd name="connsiteY1" fmla="*/ 2862 h 10945"/>
                <a:gd name="connsiteX2" fmla="*/ 7630 w 13283"/>
                <a:gd name="connsiteY2" fmla="*/ 10945 h 10945"/>
                <a:gd name="connsiteX3" fmla="*/ 0 w 13283"/>
                <a:gd name="connsiteY3" fmla="*/ 0 h 10945"/>
                <a:gd name="connsiteX0" fmla="*/ 0 w 14047"/>
                <a:gd name="connsiteY0" fmla="*/ 0 h 10945"/>
                <a:gd name="connsiteX1" fmla="*/ 14047 w 14047"/>
                <a:gd name="connsiteY1" fmla="*/ 2525 h 10945"/>
                <a:gd name="connsiteX2" fmla="*/ 7630 w 14047"/>
                <a:gd name="connsiteY2" fmla="*/ 10945 h 10945"/>
                <a:gd name="connsiteX3" fmla="*/ 0 w 14047"/>
                <a:gd name="connsiteY3" fmla="*/ 0 h 10945"/>
                <a:gd name="connsiteX0" fmla="*/ 0 w 14047"/>
                <a:gd name="connsiteY0" fmla="*/ 0 h 12665"/>
                <a:gd name="connsiteX1" fmla="*/ 14047 w 14047"/>
                <a:gd name="connsiteY1" fmla="*/ 2525 h 12665"/>
                <a:gd name="connsiteX2" fmla="*/ 9519 w 14047"/>
                <a:gd name="connsiteY2" fmla="*/ 12665 h 12665"/>
                <a:gd name="connsiteX3" fmla="*/ 0 w 14047"/>
                <a:gd name="connsiteY3" fmla="*/ 0 h 12665"/>
                <a:gd name="connsiteX0" fmla="*/ 0 w 21692"/>
                <a:gd name="connsiteY0" fmla="*/ 0 h 12631"/>
                <a:gd name="connsiteX1" fmla="*/ 21692 w 21692"/>
                <a:gd name="connsiteY1" fmla="*/ 2491 h 12631"/>
                <a:gd name="connsiteX2" fmla="*/ 17164 w 21692"/>
                <a:gd name="connsiteY2" fmla="*/ 12631 h 12631"/>
                <a:gd name="connsiteX3" fmla="*/ 0 w 21692"/>
                <a:gd name="connsiteY3" fmla="*/ 0 h 12631"/>
                <a:gd name="connsiteX0" fmla="*/ 0 w 21692"/>
                <a:gd name="connsiteY0" fmla="*/ 0 h 15093"/>
                <a:gd name="connsiteX1" fmla="*/ 21692 w 21692"/>
                <a:gd name="connsiteY1" fmla="*/ 2491 h 15093"/>
                <a:gd name="connsiteX2" fmla="*/ 16175 w 21692"/>
                <a:gd name="connsiteY2" fmla="*/ 15093 h 15093"/>
                <a:gd name="connsiteX3" fmla="*/ 0 w 21692"/>
                <a:gd name="connsiteY3" fmla="*/ 0 h 15093"/>
                <a:gd name="connsiteX0" fmla="*/ 0 w 20703"/>
                <a:gd name="connsiteY0" fmla="*/ 0 h 15093"/>
                <a:gd name="connsiteX1" fmla="*/ 20703 w 20703"/>
                <a:gd name="connsiteY1" fmla="*/ 4784 h 15093"/>
                <a:gd name="connsiteX2" fmla="*/ 16175 w 20703"/>
                <a:gd name="connsiteY2" fmla="*/ 15093 h 15093"/>
                <a:gd name="connsiteX3" fmla="*/ 0 w 20703"/>
                <a:gd name="connsiteY3" fmla="*/ 0 h 15093"/>
                <a:gd name="connsiteX0" fmla="*/ 0 w 26864"/>
                <a:gd name="connsiteY0" fmla="*/ 0 h 15093"/>
                <a:gd name="connsiteX1" fmla="*/ 26864 w 26864"/>
                <a:gd name="connsiteY1" fmla="*/ 4076 h 15093"/>
                <a:gd name="connsiteX2" fmla="*/ 16175 w 26864"/>
                <a:gd name="connsiteY2" fmla="*/ 15093 h 15093"/>
                <a:gd name="connsiteX3" fmla="*/ 0 w 26864"/>
                <a:gd name="connsiteY3" fmla="*/ 0 h 15093"/>
                <a:gd name="connsiteX0" fmla="*/ 0 w 26864"/>
                <a:gd name="connsiteY0" fmla="*/ 0 h 15262"/>
                <a:gd name="connsiteX1" fmla="*/ 26864 w 26864"/>
                <a:gd name="connsiteY1" fmla="*/ 4076 h 15262"/>
                <a:gd name="connsiteX2" fmla="*/ 18244 w 26864"/>
                <a:gd name="connsiteY2" fmla="*/ 15262 h 15262"/>
                <a:gd name="connsiteX3" fmla="*/ 0 w 26864"/>
                <a:gd name="connsiteY3" fmla="*/ 0 h 15262"/>
                <a:gd name="connsiteX0" fmla="*/ 0 w 12653"/>
                <a:gd name="connsiteY0" fmla="*/ 0 h 15262"/>
                <a:gd name="connsiteX1" fmla="*/ 12653 w 12653"/>
                <a:gd name="connsiteY1" fmla="*/ 4076 h 15262"/>
                <a:gd name="connsiteX2" fmla="*/ 4033 w 12653"/>
                <a:gd name="connsiteY2" fmla="*/ 15262 h 15262"/>
                <a:gd name="connsiteX3" fmla="*/ 0 w 12653"/>
                <a:gd name="connsiteY3" fmla="*/ 0 h 15262"/>
                <a:gd name="connsiteX0" fmla="*/ 0 w 12653"/>
                <a:gd name="connsiteY0" fmla="*/ 0 h 15296"/>
                <a:gd name="connsiteX1" fmla="*/ 12653 w 12653"/>
                <a:gd name="connsiteY1" fmla="*/ 4076 h 15296"/>
                <a:gd name="connsiteX2" fmla="*/ 4078 w 12653"/>
                <a:gd name="connsiteY2" fmla="*/ 15296 h 15296"/>
                <a:gd name="connsiteX3" fmla="*/ 0 w 12653"/>
                <a:gd name="connsiteY3" fmla="*/ 0 h 15296"/>
                <a:gd name="connsiteX0" fmla="*/ 0 w 13238"/>
                <a:gd name="connsiteY0" fmla="*/ 0 h 15397"/>
                <a:gd name="connsiteX1" fmla="*/ 13238 w 13238"/>
                <a:gd name="connsiteY1" fmla="*/ 4177 h 15397"/>
                <a:gd name="connsiteX2" fmla="*/ 4663 w 13238"/>
                <a:gd name="connsiteY2" fmla="*/ 15397 h 15397"/>
                <a:gd name="connsiteX3" fmla="*/ 0 w 13238"/>
                <a:gd name="connsiteY3" fmla="*/ 0 h 15397"/>
                <a:gd name="connsiteX0" fmla="*/ 4466 w 8575"/>
                <a:gd name="connsiteY0" fmla="*/ 0 h 15464"/>
                <a:gd name="connsiteX1" fmla="*/ 8575 w 8575"/>
                <a:gd name="connsiteY1" fmla="*/ 4244 h 15464"/>
                <a:gd name="connsiteX2" fmla="*/ 0 w 8575"/>
                <a:gd name="connsiteY2" fmla="*/ 15464 h 15464"/>
                <a:gd name="connsiteX3" fmla="*/ 4466 w 8575"/>
                <a:gd name="connsiteY3" fmla="*/ 0 h 15464"/>
                <a:gd name="connsiteX0" fmla="*/ 5208 w 8164"/>
                <a:gd name="connsiteY0" fmla="*/ 0 h 10000"/>
                <a:gd name="connsiteX1" fmla="*/ 8164 w 8164"/>
                <a:gd name="connsiteY1" fmla="*/ 4096 h 10000"/>
                <a:gd name="connsiteX2" fmla="*/ 0 w 8164"/>
                <a:gd name="connsiteY2" fmla="*/ 10000 h 10000"/>
                <a:gd name="connsiteX3" fmla="*/ 5208 w 8164"/>
                <a:gd name="connsiteY3" fmla="*/ 0 h 10000"/>
                <a:gd name="connsiteX0" fmla="*/ 6485 w 10106"/>
                <a:gd name="connsiteY0" fmla="*/ 0 h 10027"/>
                <a:gd name="connsiteX1" fmla="*/ 10106 w 10106"/>
                <a:gd name="connsiteY1" fmla="*/ 4096 h 10027"/>
                <a:gd name="connsiteX2" fmla="*/ 0 w 10106"/>
                <a:gd name="connsiteY2" fmla="*/ 10027 h 10027"/>
                <a:gd name="connsiteX3" fmla="*/ 6485 w 10106"/>
                <a:gd name="connsiteY3" fmla="*/ 0 h 10027"/>
              </a:gdLst>
              <a:ahLst/>
              <a:cxnLst>
                <a:cxn ang="0">
                  <a:pos x="connsiteX0" y="connsiteY0"/>
                </a:cxn>
                <a:cxn ang="0">
                  <a:pos x="connsiteX1" y="connsiteY1"/>
                </a:cxn>
                <a:cxn ang="0">
                  <a:pos x="connsiteX2" y="connsiteY2"/>
                </a:cxn>
                <a:cxn ang="0">
                  <a:pos x="connsiteX3" y="connsiteY3"/>
                </a:cxn>
              </a:cxnLst>
              <a:rect l="l" t="t" r="r" b="b"/>
              <a:pathLst>
                <a:path w="10106" h="10027">
                  <a:moveTo>
                    <a:pt x="6485" y="0"/>
                  </a:moveTo>
                  <a:lnTo>
                    <a:pt x="10106" y="4096"/>
                  </a:lnTo>
                  <a:lnTo>
                    <a:pt x="0" y="10027"/>
                  </a:lnTo>
                  <a:lnTo>
                    <a:pt x="6485" y="0"/>
                  </a:lnTo>
                  <a:close/>
                </a:path>
              </a:pathLst>
            </a:custGeom>
            <a:gradFill flip="none" rotWithShape="1">
              <a:gsLst>
                <a:gs pos="1000">
                  <a:schemeClr val="accent2">
                    <a:lumMod val="40000"/>
                    <a:lumOff val="60000"/>
                  </a:schemeClr>
                </a:gs>
                <a:gs pos="31000">
                  <a:srgbClr val="E3DDD7"/>
                </a:gs>
                <a:gs pos="98000">
                  <a:schemeClr val="accent2">
                    <a:lumMod val="40000"/>
                    <a:lumOff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sp>
        <p:nvSpPr>
          <p:cNvPr id="14" name="Text Placeholder 6"/>
          <p:cNvSpPr>
            <a:spLocks noGrp="1"/>
          </p:cNvSpPr>
          <p:nvPr>
            <p:ph type="body" sz="quarter" idx="27"/>
          </p:nvPr>
        </p:nvSpPr>
        <p:spPr>
          <a:xfrm>
            <a:off x="559766" y="410804"/>
            <a:ext cx="6006940" cy="202702"/>
          </a:xfrm>
        </p:spPr>
        <p:txBody>
          <a:bodyPr lIns="18000" anchor="t" anchorCtr="0">
            <a:normAutofit/>
          </a:bodyPr>
          <a:lstStyle>
            <a:lvl1pPr marL="0" indent="0">
              <a:buNone/>
              <a:defRPr sz="1000" cap="none" baseline="0">
                <a:solidFill>
                  <a:schemeClr val="tx1"/>
                </a:solidFill>
              </a:defRPr>
            </a:lvl1pPr>
          </a:lstStyle>
          <a:p>
            <a:pPr lvl="0"/>
            <a:r>
              <a:rPr lang="en-GB" dirty="0"/>
              <a:t>Click to edit Master text styles</a:t>
            </a:r>
          </a:p>
        </p:txBody>
      </p:sp>
      <p:cxnSp>
        <p:nvCxnSpPr>
          <p:cNvPr id="21" name="Straight Connector 20"/>
          <p:cNvCxnSpPr/>
          <p:nvPr userDrawn="1"/>
        </p:nvCxnSpPr>
        <p:spPr>
          <a:xfrm>
            <a:off x="858801" y="6196481"/>
            <a:ext cx="0" cy="221581"/>
          </a:xfrm>
          <a:prstGeom prst="line">
            <a:avLst/>
          </a:prstGeom>
          <a:ln w="3175">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p:nvPr>
        </p:nvSpPr>
        <p:spPr>
          <a:xfrm>
            <a:off x="559766" y="613507"/>
            <a:ext cx="6006940" cy="1512837"/>
          </a:xfrm>
        </p:spPr>
        <p:txBody>
          <a:bodyPr/>
          <a:lstStyle/>
          <a:p>
            <a:r>
              <a:rPr lang="en-GB" dirty="0"/>
              <a:t>Click to edit Master title style</a:t>
            </a:r>
          </a:p>
        </p:txBody>
      </p:sp>
      <p:sp>
        <p:nvSpPr>
          <p:cNvPr id="24" name="Text Placeholder 6"/>
          <p:cNvSpPr>
            <a:spLocks noGrp="1"/>
          </p:cNvSpPr>
          <p:nvPr>
            <p:ph type="body" sz="quarter" idx="26" hasCustomPrompt="1"/>
          </p:nvPr>
        </p:nvSpPr>
        <p:spPr>
          <a:xfrm>
            <a:off x="2139503" y="3891091"/>
            <a:ext cx="4427203" cy="162000"/>
          </a:xfrm>
        </p:spPr>
        <p:txBody>
          <a:bodyPr lIns="18000" anchor="t" anchorCtr="0">
            <a:noAutofit/>
          </a:bodyPr>
          <a:lstStyle>
            <a:lvl1pPr marL="0" indent="0">
              <a:buNone/>
              <a:defRPr sz="900" cap="none" baseline="0">
                <a:solidFill>
                  <a:schemeClr val="tx1"/>
                </a:solidFill>
              </a:defRPr>
            </a:lvl1pPr>
          </a:lstStyle>
          <a:p>
            <a:pPr lvl="0"/>
            <a:r>
              <a:rPr lang="en-GB" noProof="0" dirty="0"/>
              <a:t>Add text</a:t>
            </a:r>
          </a:p>
        </p:txBody>
      </p:sp>
      <p:sp>
        <p:nvSpPr>
          <p:cNvPr id="25" name="TextBox 24"/>
          <p:cNvSpPr txBox="1"/>
          <p:nvPr userDrawn="1"/>
        </p:nvSpPr>
        <p:spPr>
          <a:xfrm>
            <a:off x="590308" y="3891091"/>
            <a:ext cx="2016224" cy="153888"/>
          </a:xfrm>
          <a:prstGeom prst="rect">
            <a:avLst/>
          </a:prstGeom>
          <a:noFill/>
        </p:spPr>
        <p:txBody>
          <a:bodyPr wrap="square" lIns="0" tIns="0" rIns="0" bIns="0" rtlCol="0">
            <a:spAutoFit/>
          </a:bodyPr>
          <a:lstStyle/>
          <a:p>
            <a:pPr algn="l"/>
            <a:r>
              <a:rPr lang="en-GB" sz="1000" noProof="0" dirty="0">
                <a:solidFill>
                  <a:schemeClr val="tx1"/>
                </a:solidFill>
                <a:latin typeface="+mj-lt"/>
                <a:cs typeface="Arial" pitchFamily="34" charset="0"/>
              </a:rPr>
              <a:t>Project</a:t>
            </a:r>
            <a:r>
              <a:rPr lang="en-GB" sz="1000" baseline="0" noProof="0" dirty="0">
                <a:solidFill>
                  <a:schemeClr val="tx1"/>
                </a:solidFill>
                <a:latin typeface="+mj-lt"/>
                <a:cs typeface="Arial" pitchFamily="34" charset="0"/>
              </a:rPr>
              <a:t> no.</a:t>
            </a:r>
            <a:endParaRPr lang="en-GB" sz="1000" noProof="0" dirty="0">
              <a:solidFill>
                <a:schemeClr val="tx1"/>
              </a:solidFill>
              <a:latin typeface="+mj-lt"/>
              <a:cs typeface="Arial" pitchFamily="34" charset="0"/>
            </a:endParaRPr>
          </a:p>
        </p:txBody>
      </p:sp>
      <p:sp>
        <p:nvSpPr>
          <p:cNvPr id="26" name="TextBox 25"/>
          <p:cNvSpPr txBox="1"/>
          <p:nvPr userDrawn="1"/>
        </p:nvSpPr>
        <p:spPr>
          <a:xfrm>
            <a:off x="590308" y="4109783"/>
            <a:ext cx="2016224" cy="153888"/>
          </a:xfrm>
          <a:prstGeom prst="rect">
            <a:avLst/>
          </a:prstGeom>
          <a:noFill/>
        </p:spPr>
        <p:txBody>
          <a:bodyPr wrap="square" lIns="0" tIns="0" rIns="0" bIns="0" rtlCol="0">
            <a:spAutoFit/>
          </a:bodyPr>
          <a:lstStyle/>
          <a:p>
            <a:pPr algn="l"/>
            <a:r>
              <a:rPr lang="en-GB" sz="1000" noProof="0" dirty="0">
                <a:solidFill>
                  <a:schemeClr val="tx1"/>
                </a:solidFill>
                <a:latin typeface="+mj-lt"/>
                <a:cs typeface="Arial" pitchFamily="34" charset="0"/>
              </a:rPr>
              <a:t>Document</a:t>
            </a:r>
            <a:r>
              <a:rPr lang="en-GB" sz="1000" baseline="0" noProof="0" dirty="0">
                <a:solidFill>
                  <a:schemeClr val="tx1"/>
                </a:solidFill>
                <a:latin typeface="+mj-lt"/>
                <a:cs typeface="Arial" pitchFamily="34" charset="0"/>
              </a:rPr>
              <a:t> no.</a:t>
            </a:r>
            <a:endParaRPr lang="en-GB" sz="1000" noProof="0" dirty="0">
              <a:solidFill>
                <a:schemeClr val="tx1"/>
              </a:solidFill>
              <a:latin typeface="+mj-lt"/>
              <a:cs typeface="Arial" pitchFamily="34" charset="0"/>
            </a:endParaRPr>
          </a:p>
        </p:txBody>
      </p:sp>
      <p:sp>
        <p:nvSpPr>
          <p:cNvPr id="27" name="TextBox 26"/>
          <p:cNvSpPr txBox="1"/>
          <p:nvPr userDrawn="1"/>
        </p:nvSpPr>
        <p:spPr>
          <a:xfrm>
            <a:off x="590308" y="4328475"/>
            <a:ext cx="2016224" cy="153888"/>
          </a:xfrm>
          <a:prstGeom prst="rect">
            <a:avLst/>
          </a:prstGeom>
          <a:noFill/>
        </p:spPr>
        <p:txBody>
          <a:bodyPr wrap="square" lIns="0" tIns="0" rIns="0" bIns="0" rtlCol="0">
            <a:spAutoFit/>
          </a:bodyPr>
          <a:lstStyle/>
          <a:p>
            <a:pPr algn="l"/>
            <a:r>
              <a:rPr lang="en-GB" sz="1000" noProof="0" dirty="0">
                <a:solidFill>
                  <a:schemeClr val="tx1"/>
                </a:solidFill>
                <a:latin typeface="+mj-lt"/>
                <a:cs typeface="Arial" pitchFamily="34" charset="0"/>
              </a:rPr>
              <a:t>Version</a:t>
            </a:r>
          </a:p>
        </p:txBody>
      </p:sp>
      <p:sp>
        <p:nvSpPr>
          <p:cNvPr id="28" name="TextBox 27"/>
          <p:cNvSpPr txBox="1"/>
          <p:nvPr userDrawn="1"/>
        </p:nvSpPr>
        <p:spPr>
          <a:xfrm>
            <a:off x="590308" y="4547167"/>
            <a:ext cx="2016224" cy="153888"/>
          </a:xfrm>
          <a:prstGeom prst="rect">
            <a:avLst/>
          </a:prstGeom>
          <a:noFill/>
        </p:spPr>
        <p:txBody>
          <a:bodyPr wrap="square" lIns="0" tIns="0" rIns="0" bIns="0" rtlCol="0">
            <a:spAutoFit/>
          </a:bodyPr>
          <a:lstStyle/>
          <a:p>
            <a:pPr algn="l"/>
            <a:r>
              <a:rPr lang="en-GB" sz="1000" noProof="0" dirty="0">
                <a:solidFill>
                  <a:schemeClr val="tx1"/>
                </a:solidFill>
                <a:latin typeface="+mj-lt"/>
                <a:cs typeface="Arial" pitchFamily="34" charset="0"/>
              </a:rPr>
              <a:t>Date of issue</a:t>
            </a:r>
          </a:p>
        </p:txBody>
      </p:sp>
      <p:sp>
        <p:nvSpPr>
          <p:cNvPr id="29" name="TextBox 28"/>
          <p:cNvSpPr txBox="1"/>
          <p:nvPr userDrawn="1"/>
        </p:nvSpPr>
        <p:spPr>
          <a:xfrm>
            <a:off x="590308" y="4765859"/>
            <a:ext cx="2016224" cy="153888"/>
          </a:xfrm>
          <a:prstGeom prst="rect">
            <a:avLst/>
          </a:prstGeom>
          <a:noFill/>
        </p:spPr>
        <p:txBody>
          <a:bodyPr wrap="square" lIns="0" tIns="0" rIns="0" bIns="0" rtlCol="0">
            <a:spAutoFit/>
          </a:bodyPr>
          <a:lstStyle/>
          <a:p>
            <a:pPr algn="l"/>
            <a:r>
              <a:rPr lang="en-GB" sz="1000" noProof="0" dirty="0">
                <a:solidFill>
                  <a:schemeClr val="tx1"/>
                </a:solidFill>
                <a:latin typeface="+mj-lt"/>
                <a:cs typeface="Arial" pitchFamily="34" charset="0"/>
              </a:rPr>
              <a:t>Prepared</a:t>
            </a:r>
          </a:p>
        </p:txBody>
      </p:sp>
      <p:sp>
        <p:nvSpPr>
          <p:cNvPr id="30" name="TextBox 29"/>
          <p:cNvSpPr txBox="1"/>
          <p:nvPr userDrawn="1"/>
        </p:nvSpPr>
        <p:spPr>
          <a:xfrm>
            <a:off x="590308" y="4984551"/>
            <a:ext cx="2016224" cy="153888"/>
          </a:xfrm>
          <a:prstGeom prst="rect">
            <a:avLst/>
          </a:prstGeom>
          <a:noFill/>
        </p:spPr>
        <p:txBody>
          <a:bodyPr wrap="square" lIns="0" tIns="0" rIns="0" bIns="0" rtlCol="0">
            <a:spAutoFit/>
          </a:bodyPr>
          <a:lstStyle/>
          <a:p>
            <a:pPr algn="l"/>
            <a:r>
              <a:rPr lang="en-GB" sz="1000" noProof="0" dirty="0">
                <a:solidFill>
                  <a:schemeClr val="tx1"/>
                </a:solidFill>
                <a:latin typeface="+mj-lt"/>
                <a:cs typeface="Arial" pitchFamily="34" charset="0"/>
              </a:rPr>
              <a:t>Checked</a:t>
            </a:r>
          </a:p>
        </p:txBody>
      </p:sp>
      <p:sp>
        <p:nvSpPr>
          <p:cNvPr id="31" name="TextBox 30"/>
          <p:cNvSpPr txBox="1"/>
          <p:nvPr userDrawn="1"/>
        </p:nvSpPr>
        <p:spPr>
          <a:xfrm>
            <a:off x="590308" y="5203243"/>
            <a:ext cx="2016224" cy="153888"/>
          </a:xfrm>
          <a:prstGeom prst="rect">
            <a:avLst/>
          </a:prstGeom>
          <a:noFill/>
        </p:spPr>
        <p:txBody>
          <a:bodyPr wrap="square" lIns="0" tIns="0" rIns="0" bIns="0" rtlCol="0">
            <a:spAutoFit/>
          </a:bodyPr>
          <a:lstStyle/>
          <a:p>
            <a:pPr algn="l"/>
            <a:r>
              <a:rPr lang="en-GB" sz="1000" noProof="0" dirty="0">
                <a:solidFill>
                  <a:schemeClr val="tx1"/>
                </a:solidFill>
                <a:latin typeface="+mj-lt"/>
                <a:cs typeface="Arial" pitchFamily="34" charset="0"/>
              </a:rPr>
              <a:t>Approved</a:t>
            </a:r>
          </a:p>
        </p:txBody>
      </p:sp>
      <p:sp>
        <p:nvSpPr>
          <p:cNvPr id="32" name="TextBox 31"/>
          <p:cNvSpPr txBox="1"/>
          <p:nvPr userDrawn="1"/>
        </p:nvSpPr>
        <p:spPr>
          <a:xfrm>
            <a:off x="590308" y="5421933"/>
            <a:ext cx="2016224" cy="153888"/>
          </a:xfrm>
          <a:prstGeom prst="rect">
            <a:avLst/>
          </a:prstGeom>
          <a:noFill/>
        </p:spPr>
        <p:txBody>
          <a:bodyPr wrap="square" lIns="0" tIns="0" rIns="0" bIns="0" rtlCol="0">
            <a:spAutoFit/>
          </a:bodyPr>
          <a:lstStyle/>
          <a:p>
            <a:pPr algn="l"/>
            <a:r>
              <a:rPr lang="en-GB" sz="1000" noProof="0" dirty="0">
                <a:solidFill>
                  <a:schemeClr val="tx1"/>
                </a:solidFill>
                <a:latin typeface="+mj-lt"/>
                <a:cs typeface="Arial" pitchFamily="34" charset="0"/>
              </a:rPr>
              <a:t>File name</a:t>
            </a:r>
          </a:p>
        </p:txBody>
      </p:sp>
      <p:sp>
        <p:nvSpPr>
          <p:cNvPr id="33" name="Text Placeholder 6"/>
          <p:cNvSpPr>
            <a:spLocks noGrp="1"/>
          </p:cNvSpPr>
          <p:nvPr>
            <p:ph type="body" sz="quarter" idx="28" hasCustomPrompt="1"/>
          </p:nvPr>
        </p:nvSpPr>
        <p:spPr>
          <a:xfrm>
            <a:off x="2139503" y="4109723"/>
            <a:ext cx="4427203" cy="162000"/>
          </a:xfrm>
        </p:spPr>
        <p:txBody>
          <a:bodyPr lIns="18000" anchor="t" anchorCtr="0">
            <a:noAutofit/>
          </a:bodyPr>
          <a:lstStyle>
            <a:lvl1pPr marL="0" indent="0">
              <a:buNone/>
              <a:defRPr sz="900" cap="none" baseline="0">
                <a:solidFill>
                  <a:schemeClr val="tx1"/>
                </a:solidFill>
              </a:defRPr>
            </a:lvl1pPr>
          </a:lstStyle>
          <a:p>
            <a:pPr lvl="0"/>
            <a:r>
              <a:rPr lang="en-GB" noProof="0" dirty="0"/>
              <a:t>Add text</a:t>
            </a:r>
          </a:p>
        </p:txBody>
      </p:sp>
      <p:sp>
        <p:nvSpPr>
          <p:cNvPr id="34" name="Text Placeholder 6"/>
          <p:cNvSpPr>
            <a:spLocks noGrp="1"/>
          </p:cNvSpPr>
          <p:nvPr>
            <p:ph type="body" sz="quarter" idx="29" hasCustomPrompt="1"/>
          </p:nvPr>
        </p:nvSpPr>
        <p:spPr>
          <a:xfrm>
            <a:off x="2139503" y="4328355"/>
            <a:ext cx="4427203" cy="162000"/>
          </a:xfrm>
        </p:spPr>
        <p:txBody>
          <a:bodyPr lIns="18000" anchor="t" anchorCtr="0">
            <a:noAutofit/>
          </a:bodyPr>
          <a:lstStyle>
            <a:lvl1pPr marL="0" indent="0">
              <a:buNone/>
              <a:defRPr sz="900" cap="none" baseline="0">
                <a:solidFill>
                  <a:schemeClr val="tx1"/>
                </a:solidFill>
              </a:defRPr>
            </a:lvl1pPr>
          </a:lstStyle>
          <a:p>
            <a:pPr lvl="0"/>
            <a:r>
              <a:rPr lang="en-GB" noProof="0" dirty="0"/>
              <a:t>Add text</a:t>
            </a:r>
          </a:p>
        </p:txBody>
      </p:sp>
      <p:sp>
        <p:nvSpPr>
          <p:cNvPr id="35" name="Text Placeholder 6"/>
          <p:cNvSpPr>
            <a:spLocks noGrp="1"/>
          </p:cNvSpPr>
          <p:nvPr>
            <p:ph type="body" sz="quarter" idx="30" hasCustomPrompt="1"/>
          </p:nvPr>
        </p:nvSpPr>
        <p:spPr>
          <a:xfrm>
            <a:off x="2139503" y="4546987"/>
            <a:ext cx="4427203" cy="162000"/>
          </a:xfrm>
        </p:spPr>
        <p:txBody>
          <a:bodyPr lIns="18000" anchor="t" anchorCtr="0">
            <a:noAutofit/>
          </a:bodyPr>
          <a:lstStyle>
            <a:lvl1pPr marL="0" indent="0">
              <a:buNone/>
              <a:defRPr sz="900" cap="none" baseline="0">
                <a:solidFill>
                  <a:schemeClr val="tx1"/>
                </a:solidFill>
              </a:defRPr>
            </a:lvl1pPr>
          </a:lstStyle>
          <a:p>
            <a:pPr lvl="0"/>
            <a:r>
              <a:rPr lang="en-GB" noProof="0" dirty="0"/>
              <a:t>Add text</a:t>
            </a:r>
          </a:p>
        </p:txBody>
      </p:sp>
      <p:sp>
        <p:nvSpPr>
          <p:cNvPr id="36" name="Text Placeholder 6"/>
          <p:cNvSpPr>
            <a:spLocks noGrp="1"/>
          </p:cNvSpPr>
          <p:nvPr>
            <p:ph type="body" sz="quarter" idx="31" hasCustomPrompt="1"/>
          </p:nvPr>
        </p:nvSpPr>
        <p:spPr>
          <a:xfrm>
            <a:off x="2139503" y="4765619"/>
            <a:ext cx="4427203" cy="162000"/>
          </a:xfrm>
        </p:spPr>
        <p:txBody>
          <a:bodyPr lIns="18000" anchor="t" anchorCtr="0">
            <a:noAutofit/>
          </a:bodyPr>
          <a:lstStyle>
            <a:lvl1pPr marL="0" indent="0">
              <a:buNone/>
              <a:defRPr sz="900" cap="none" baseline="0">
                <a:solidFill>
                  <a:schemeClr val="tx1"/>
                </a:solidFill>
              </a:defRPr>
            </a:lvl1pPr>
          </a:lstStyle>
          <a:p>
            <a:pPr lvl="0"/>
            <a:r>
              <a:rPr lang="en-GB" noProof="0" dirty="0"/>
              <a:t>Add text</a:t>
            </a:r>
          </a:p>
        </p:txBody>
      </p:sp>
      <p:sp>
        <p:nvSpPr>
          <p:cNvPr id="37" name="Text Placeholder 6"/>
          <p:cNvSpPr>
            <a:spLocks noGrp="1"/>
          </p:cNvSpPr>
          <p:nvPr>
            <p:ph type="body" sz="quarter" idx="32" hasCustomPrompt="1"/>
          </p:nvPr>
        </p:nvSpPr>
        <p:spPr>
          <a:xfrm>
            <a:off x="2139503" y="4984251"/>
            <a:ext cx="4427203" cy="162000"/>
          </a:xfrm>
        </p:spPr>
        <p:txBody>
          <a:bodyPr lIns="18000" anchor="t" anchorCtr="0">
            <a:noAutofit/>
          </a:bodyPr>
          <a:lstStyle>
            <a:lvl1pPr marL="0" indent="0">
              <a:buNone/>
              <a:defRPr sz="900" cap="none" baseline="0">
                <a:solidFill>
                  <a:schemeClr val="tx1"/>
                </a:solidFill>
              </a:defRPr>
            </a:lvl1pPr>
          </a:lstStyle>
          <a:p>
            <a:pPr lvl="0"/>
            <a:r>
              <a:rPr lang="en-GB" noProof="0" dirty="0"/>
              <a:t>Add text</a:t>
            </a:r>
          </a:p>
        </p:txBody>
      </p:sp>
      <p:sp>
        <p:nvSpPr>
          <p:cNvPr id="38" name="Text Placeholder 6"/>
          <p:cNvSpPr>
            <a:spLocks noGrp="1"/>
          </p:cNvSpPr>
          <p:nvPr>
            <p:ph type="body" sz="quarter" idx="33" hasCustomPrompt="1"/>
          </p:nvPr>
        </p:nvSpPr>
        <p:spPr>
          <a:xfrm>
            <a:off x="2139503" y="5202883"/>
            <a:ext cx="4427203" cy="162000"/>
          </a:xfrm>
        </p:spPr>
        <p:txBody>
          <a:bodyPr lIns="18000" anchor="t" anchorCtr="0">
            <a:noAutofit/>
          </a:bodyPr>
          <a:lstStyle>
            <a:lvl1pPr marL="0" indent="0">
              <a:buNone/>
              <a:defRPr sz="900" cap="none" baseline="0">
                <a:solidFill>
                  <a:schemeClr val="tx1"/>
                </a:solidFill>
              </a:defRPr>
            </a:lvl1pPr>
          </a:lstStyle>
          <a:p>
            <a:pPr lvl="0"/>
            <a:r>
              <a:rPr lang="en-GB" noProof="0" dirty="0"/>
              <a:t>Add text</a:t>
            </a:r>
          </a:p>
        </p:txBody>
      </p:sp>
      <p:sp>
        <p:nvSpPr>
          <p:cNvPr id="39" name="Text Placeholder 6"/>
          <p:cNvSpPr>
            <a:spLocks noGrp="1"/>
          </p:cNvSpPr>
          <p:nvPr>
            <p:ph type="body" sz="quarter" idx="34" hasCustomPrompt="1"/>
          </p:nvPr>
        </p:nvSpPr>
        <p:spPr>
          <a:xfrm>
            <a:off x="2139503" y="5421516"/>
            <a:ext cx="4427203" cy="162000"/>
          </a:xfrm>
        </p:spPr>
        <p:txBody>
          <a:bodyPr lIns="18000" anchor="t" anchorCtr="0">
            <a:noAutofit/>
          </a:bodyPr>
          <a:lstStyle>
            <a:lvl1pPr marL="0" indent="0">
              <a:buNone/>
              <a:defRPr sz="900" cap="none" baseline="0">
                <a:solidFill>
                  <a:schemeClr val="tx1"/>
                </a:solidFill>
              </a:defRPr>
            </a:lvl1pPr>
          </a:lstStyle>
          <a:p>
            <a:pPr lvl="0"/>
            <a:r>
              <a:rPr lang="en-GB" noProof="0" dirty="0"/>
              <a:t>Add text</a:t>
            </a:r>
          </a:p>
        </p:txBody>
      </p:sp>
      <p:cxnSp>
        <p:nvCxnSpPr>
          <p:cNvPr id="40" name="Straight Connector 39"/>
          <p:cNvCxnSpPr/>
          <p:nvPr userDrawn="1"/>
        </p:nvCxnSpPr>
        <p:spPr>
          <a:xfrm>
            <a:off x="1953671" y="3820634"/>
            <a:ext cx="0" cy="1817004"/>
          </a:xfrm>
          <a:prstGeom prst="line">
            <a:avLst/>
          </a:prstGeom>
          <a:ln w="31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6800" y="6229099"/>
            <a:ext cx="873600" cy="197422"/>
          </a:xfrm>
          <a:prstGeom prst="rect">
            <a:avLst/>
          </a:prstGeom>
        </p:spPr>
      </p:pic>
    </p:spTree>
    <p:extLst>
      <p:ext uri="{BB962C8B-B14F-4D97-AF65-F5344CB8AC3E}">
        <p14:creationId xmlns:p14="http://schemas.microsoft.com/office/powerpoint/2010/main" val="259877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A">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tx2"/>
                </a:solidFill>
              </a:defRPr>
            </a:lvl1pPr>
          </a:lstStyle>
          <a:p>
            <a:r>
              <a:rPr lang="en-US"/>
              <a:t>2021-10-14</a:t>
            </a:r>
            <a:endParaRPr lang="en-GB" dirty="0"/>
          </a:p>
        </p:txBody>
      </p:sp>
      <p:sp>
        <p:nvSpPr>
          <p:cNvPr id="5" name="Footer Placeholder 4"/>
          <p:cNvSpPr>
            <a:spLocks noGrp="1"/>
          </p:cNvSpPr>
          <p:nvPr>
            <p:ph type="ftr" sz="quarter" idx="11"/>
          </p:nvPr>
        </p:nvSpPr>
        <p:spPr/>
        <p:txBody>
          <a:bodyPr/>
          <a:lstStyle>
            <a:lvl1pPr>
              <a:defRPr>
                <a:solidFill>
                  <a:schemeClr val="tx2"/>
                </a:solidFill>
              </a:defRPr>
            </a:lvl1pPr>
          </a:lstStyle>
          <a:p>
            <a:r>
              <a:rPr lang="en-GB"/>
              <a:t>Comparable experience for large-scale bridge piers</a:t>
            </a:r>
            <a:endParaRPr lang="en-GB"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59EDCC4F-61B3-445B-AC6F-14CA4635A88D}" type="slidenum">
              <a:rPr lang="en-GB" smtClean="0"/>
              <a:pPr/>
              <a:t>‹#›</a:t>
            </a:fld>
            <a:endParaRPr lang="en-GB" dirty="0"/>
          </a:p>
        </p:txBody>
      </p:sp>
      <p:grpSp>
        <p:nvGrpSpPr>
          <p:cNvPr id="15" name="Group 14"/>
          <p:cNvGrpSpPr/>
          <p:nvPr userDrawn="1"/>
        </p:nvGrpSpPr>
        <p:grpSpPr>
          <a:xfrm>
            <a:off x="7184815" y="-1"/>
            <a:ext cx="5009643" cy="6856216"/>
            <a:chOff x="5382350" y="-2"/>
            <a:chExt cx="3764274" cy="5142161"/>
          </a:xfrm>
        </p:grpSpPr>
        <p:sp>
          <p:nvSpPr>
            <p:cNvPr id="16" name="Flowchart: Merge 5"/>
            <p:cNvSpPr/>
            <p:nvPr userDrawn="1"/>
          </p:nvSpPr>
          <p:spPr>
            <a:xfrm>
              <a:off x="6505030" y="2889676"/>
              <a:ext cx="2641594" cy="7101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4153"/>
                <a:gd name="connsiteY0" fmla="*/ 5845 h 14087"/>
                <a:gd name="connsiteX1" fmla="*/ 14153 w 14153"/>
                <a:gd name="connsiteY1" fmla="*/ 0 h 14087"/>
                <a:gd name="connsiteX2" fmla="*/ 6504 w 14153"/>
                <a:gd name="connsiteY2" fmla="*/ 14087 h 14087"/>
                <a:gd name="connsiteX3" fmla="*/ 0 w 14153"/>
                <a:gd name="connsiteY3" fmla="*/ 5845 h 14087"/>
                <a:gd name="connsiteX0" fmla="*/ 0 w 14153"/>
                <a:gd name="connsiteY0" fmla="*/ 5845 h 10237"/>
                <a:gd name="connsiteX1" fmla="*/ 14153 w 14153"/>
                <a:gd name="connsiteY1" fmla="*/ 0 h 10237"/>
                <a:gd name="connsiteX2" fmla="*/ 4802 w 14153"/>
                <a:gd name="connsiteY2" fmla="*/ 10237 h 10237"/>
                <a:gd name="connsiteX3" fmla="*/ 0 w 14153"/>
                <a:gd name="connsiteY3" fmla="*/ 5845 h 10237"/>
                <a:gd name="connsiteX0" fmla="*/ 0 w 14153"/>
                <a:gd name="connsiteY0" fmla="*/ 5845 h 7759"/>
                <a:gd name="connsiteX1" fmla="*/ 14153 w 14153"/>
                <a:gd name="connsiteY1" fmla="*/ 0 h 7759"/>
                <a:gd name="connsiteX2" fmla="*/ 7648 w 14153"/>
                <a:gd name="connsiteY2" fmla="*/ 7759 h 7759"/>
                <a:gd name="connsiteX3" fmla="*/ 0 w 14153"/>
                <a:gd name="connsiteY3" fmla="*/ 5845 h 7759"/>
                <a:gd name="connsiteX0" fmla="*/ 0 w 9067"/>
                <a:gd name="connsiteY0" fmla="*/ 5480 h 7947"/>
                <a:gd name="connsiteX1" fmla="*/ 9067 w 9067"/>
                <a:gd name="connsiteY1" fmla="*/ 0 h 7947"/>
                <a:gd name="connsiteX2" fmla="*/ 5404 w 9067"/>
                <a:gd name="connsiteY2" fmla="*/ 7947 h 7947"/>
                <a:gd name="connsiteX3" fmla="*/ 0 w 9067"/>
                <a:gd name="connsiteY3" fmla="*/ 5480 h 7947"/>
                <a:gd name="connsiteX0" fmla="*/ 0 w 9703"/>
                <a:gd name="connsiteY0" fmla="*/ 0 h 12578"/>
                <a:gd name="connsiteX1" fmla="*/ 9703 w 9703"/>
                <a:gd name="connsiteY1" fmla="*/ 2578 h 12578"/>
                <a:gd name="connsiteX2" fmla="*/ 5663 w 9703"/>
                <a:gd name="connsiteY2" fmla="*/ 12578 h 12578"/>
                <a:gd name="connsiteX3" fmla="*/ 0 w 9703"/>
                <a:gd name="connsiteY3" fmla="*/ 0 h 12578"/>
                <a:gd name="connsiteX0" fmla="*/ 0 w 4368"/>
                <a:gd name="connsiteY0" fmla="*/ 0 h 12397"/>
                <a:gd name="connsiteX1" fmla="*/ 4368 w 4368"/>
                <a:gd name="connsiteY1" fmla="*/ 4447 h 12397"/>
                <a:gd name="connsiteX2" fmla="*/ 204 w 4368"/>
                <a:gd name="connsiteY2" fmla="*/ 12397 h 12397"/>
                <a:gd name="connsiteX3" fmla="*/ 0 w 4368"/>
                <a:gd name="connsiteY3" fmla="*/ 0 h 12397"/>
                <a:gd name="connsiteX0" fmla="*/ 0 w 9029"/>
                <a:gd name="connsiteY0" fmla="*/ 0 h 10000"/>
                <a:gd name="connsiteX1" fmla="*/ 9029 w 9029"/>
                <a:gd name="connsiteY1" fmla="*/ 526 h 10000"/>
                <a:gd name="connsiteX2" fmla="*/ 467 w 9029"/>
                <a:gd name="connsiteY2" fmla="*/ 10000 h 10000"/>
                <a:gd name="connsiteX3" fmla="*/ 0 w 9029"/>
                <a:gd name="connsiteY3" fmla="*/ 0 h 10000"/>
                <a:gd name="connsiteX0" fmla="*/ 0 w 11571"/>
                <a:gd name="connsiteY0" fmla="*/ 0 h 8527"/>
                <a:gd name="connsiteX1" fmla="*/ 10000 w 11571"/>
                <a:gd name="connsiteY1" fmla="*/ 526 h 8527"/>
                <a:gd name="connsiteX2" fmla="*/ 11571 w 11571"/>
                <a:gd name="connsiteY2" fmla="*/ 8527 h 8527"/>
                <a:gd name="connsiteX3" fmla="*/ 0 w 11571"/>
                <a:gd name="connsiteY3" fmla="*/ 0 h 8527"/>
                <a:gd name="connsiteX0" fmla="*/ 0 w 10000"/>
                <a:gd name="connsiteY0" fmla="*/ 0 h 10000"/>
                <a:gd name="connsiteX1" fmla="*/ 8642 w 10000"/>
                <a:gd name="connsiteY1" fmla="*/ 617 h 10000"/>
                <a:gd name="connsiteX2" fmla="*/ 10000 w 10000"/>
                <a:gd name="connsiteY2" fmla="*/ 10000 h 10000"/>
                <a:gd name="connsiteX3" fmla="*/ 0 w 10000"/>
                <a:gd name="connsiteY3" fmla="*/ 0 h 10000"/>
                <a:gd name="connsiteX0" fmla="*/ 0 w 10000"/>
                <a:gd name="connsiteY0" fmla="*/ 0 h 10000"/>
                <a:gd name="connsiteX1" fmla="*/ 8642 w 10000"/>
                <a:gd name="connsiteY1" fmla="*/ 617 h 10000"/>
                <a:gd name="connsiteX2" fmla="*/ 10000 w 10000"/>
                <a:gd name="connsiteY2" fmla="*/ 10000 h 10000"/>
                <a:gd name="connsiteX3" fmla="*/ 0 w 10000"/>
                <a:gd name="connsiteY3" fmla="*/ 0 h 10000"/>
                <a:gd name="connsiteX0" fmla="*/ 0 w 10258"/>
                <a:gd name="connsiteY0" fmla="*/ 0 h 10216"/>
                <a:gd name="connsiteX1" fmla="*/ 8900 w 10258"/>
                <a:gd name="connsiteY1" fmla="*/ 833 h 10216"/>
                <a:gd name="connsiteX2" fmla="*/ 10258 w 10258"/>
                <a:gd name="connsiteY2" fmla="*/ 10216 h 10216"/>
                <a:gd name="connsiteX3" fmla="*/ 0 w 10258"/>
                <a:gd name="connsiteY3" fmla="*/ 0 h 10216"/>
                <a:gd name="connsiteX0" fmla="*/ 0 w 9845"/>
                <a:gd name="connsiteY0" fmla="*/ 0 h 9892"/>
                <a:gd name="connsiteX1" fmla="*/ 8900 w 9845"/>
                <a:gd name="connsiteY1" fmla="*/ 833 h 9892"/>
                <a:gd name="connsiteX2" fmla="*/ 9845 w 9845"/>
                <a:gd name="connsiteY2" fmla="*/ 9892 h 9892"/>
                <a:gd name="connsiteX3" fmla="*/ 0 w 9845"/>
                <a:gd name="connsiteY3" fmla="*/ 0 h 9892"/>
                <a:gd name="connsiteX0" fmla="*/ 0 w 13079"/>
                <a:gd name="connsiteY0" fmla="*/ 0 h 10000"/>
                <a:gd name="connsiteX1" fmla="*/ 13079 w 13079"/>
                <a:gd name="connsiteY1" fmla="*/ 6926 h 10000"/>
                <a:gd name="connsiteX2" fmla="*/ 10000 w 13079"/>
                <a:gd name="connsiteY2" fmla="*/ 10000 h 10000"/>
                <a:gd name="connsiteX3" fmla="*/ 0 w 13079"/>
                <a:gd name="connsiteY3" fmla="*/ 0 h 10000"/>
                <a:gd name="connsiteX0" fmla="*/ 0 w 10247"/>
                <a:gd name="connsiteY0" fmla="*/ 0 h 10000"/>
                <a:gd name="connsiteX1" fmla="*/ 10247 w 10247"/>
                <a:gd name="connsiteY1" fmla="*/ 2724 h 10000"/>
                <a:gd name="connsiteX2" fmla="*/ 10000 w 10247"/>
                <a:gd name="connsiteY2" fmla="*/ 10000 h 10000"/>
                <a:gd name="connsiteX3" fmla="*/ 0 w 10247"/>
                <a:gd name="connsiteY3" fmla="*/ 0 h 10000"/>
                <a:gd name="connsiteX0" fmla="*/ 0 w 14758"/>
                <a:gd name="connsiteY0" fmla="*/ 0 h 10000"/>
                <a:gd name="connsiteX1" fmla="*/ 14758 w 14758"/>
                <a:gd name="connsiteY1" fmla="*/ 4170 h 10000"/>
                <a:gd name="connsiteX2" fmla="*/ 10000 w 14758"/>
                <a:gd name="connsiteY2" fmla="*/ 10000 h 10000"/>
                <a:gd name="connsiteX3" fmla="*/ 0 w 14758"/>
                <a:gd name="connsiteY3" fmla="*/ 0 h 10000"/>
                <a:gd name="connsiteX0" fmla="*/ 0 w 14758"/>
                <a:gd name="connsiteY0" fmla="*/ 0 h 10000"/>
                <a:gd name="connsiteX1" fmla="*/ 14758 w 14758"/>
                <a:gd name="connsiteY1" fmla="*/ 4170 h 10000"/>
                <a:gd name="connsiteX2" fmla="*/ 10000 w 14758"/>
                <a:gd name="connsiteY2" fmla="*/ 10000 h 10000"/>
                <a:gd name="connsiteX3" fmla="*/ 0 w 14758"/>
                <a:gd name="connsiteY3" fmla="*/ 0 h 10000"/>
                <a:gd name="connsiteX0" fmla="*/ 0 w 14758"/>
                <a:gd name="connsiteY0" fmla="*/ 0 h 10000"/>
                <a:gd name="connsiteX1" fmla="*/ 14758 w 14758"/>
                <a:gd name="connsiteY1" fmla="*/ 4170 h 10000"/>
                <a:gd name="connsiteX2" fmla="*/ 10000 w 14758"/>
                <a:gd name="connsiteY2" fmla="*/ 10000 h 10000"/>
                <a:gd name="connsiteX3" fmla="*/ 0 w 14758"/>
                <a:gd name="connsiteY3" fmla="*/ 0 h 10000"/>
                <a:gd name="connsiteX0" fmla="*/ 0 w 19793"/>
                <a:gd name="connsiteY0" fmla="*/ 2924 h 5830"/>
                <a:gd name="connsiteX1" fmla="*/ 19793 w 19793"/>
                <a:gd name="connsiteY1" fmla="*/ 0 h 5830"/>
                <a:gd name="connsiteX2" fmla="*/ 15035 w 19793"/>
                <a:gd name="connsiteY2" fmla="*/ 5830 h 5830"/>
                <a:gd name="connsiteX3" fmla="*/ 0 w 19793"/>
                <a:gd name="connsiteY3" fmla="*/ 2924 h 5830"/>
                <a:gd name="connsiteX0" fmla="*/ 0 w 10000"/>
                <a:gd name="connsiteY0" fmla="*/ 5015 h 9532"/>
                <a:gd name="connsiteX1" fmla="*/ 10000 w 10000"/>
                <a:gd name="connsiteY1" fmla="*/ 0 h 9532"/>
                <a:gd name="connsiteX2" fmla="*/ 5688 w 10000"/>
                <a:gd name="connsiteY2" fmla="*/ 9532 h 9532"/>
                <a:gd name="connsiteX3" fmla="*/ 0 w 10000"/>
                <a:gd name="connsiteY3" fmla="*/ 5015 h 9532"/>
                <a:gd name="connsiteX0" fmla="*/ 0 w 10053"/>
                <a:gd name="connsiteY0" fmla="*/ 5212 h 9951"/>
                <a:gd name="connsiteX1" fmla="*/ 10053 w 10053"/>
                <a:gd name="connsiteY1" fmla="*/ 0 h 9951"/>
                <a:gd name="connsiteX2" fmla="*/ 5688 w 10053"/>
                <a:gd name="connsiteY2" fmla="*/ 9951 h 9951"/>
                <a:gd name="connsiteX3" fmla="*/ 0 w 10053"/>
                <a:gd name="connsiteY3" fmla="*/ 5212 h 9951"/>
                <a:gd name="connsiteX0" fmla="*/ 1379 w 11379"/>
                <a:gd name="connsiteY0" fmla="*/ 5238 h 10194"/>
                <a:gd name="connsiteX1" fmla="*/ 11379 w 11379"/>
                <a:gd name="connsiteY1" fmla="*/ 0 h 10194"/>
                <a:gd name="connsiteX2" fmla="*/ 7037 w 11379"/>
                <a:gd name="connsiteY2" fmla="*/ 10000 h 10194"/>
                <a:gd name="connsiteX3" fmla="*/ 0 w 11379"/>
                <a:gd name="connsiteY3" fmla="*/ 9958 h 10194"/>
                <a:gd name="connsiteX4" fmla="*/ 1379 w 11379"/>
                <a:gd name="connsiteY4" fmla="*/ 5238 h 10194"/>
                <a:gd name="connsiteX0" fmla="*/ 1379 w 11379"/>
                <a:gd name="connsiteY0" fmla="*/ 5238 h 10000"/>
                <a:gd name="connsiteX1" fmla="*/ 11379 w 11379"/>
                <a:gd name="connsiteY1" fmla="*/ 0 h 10000"/>
                <a:gd name="connsiteX2" fmla="*/ 7037 w 11379"/>
                <a:gd name="connsiteY2" fmla="*/ 10000 h 10000"/>
                <a:gd name="connsiteX3" fmla="*/ 0 w 11379"/>
                <a:gd name="connsiteY3" fmla="*/ 9958 h 10000"/>
                <a:gd name="connsiteX4" fmla="*/ 1379 w 11379"/>
                <a:gd name="connsiteY4" fmla="*/ 5238 h 10000"/>
                <a:gd name="connsiteX0" fmla="*/ 1379 w 11379"/>
                <a:gd name="connsiteY0" fmla="*/ 5238 h 10000"/>
                <a:gd name="connsiteX1" fmla="*/ 11379 w 11379"/>
                <a:gd name="connsiteY1" fmla="*/ 0 h 10000"/>
                <a:gd name="connsiteX2" fmla="*/ 7037 w 11379"/>
                <a:gd name="connsiteY2" fmla="*/ 10000 h 10000"/>
                <a:gd name="connsiteX3" fmla="*/ 0 w 11379"/>
                <a:gd name="connsiteY3" fmla="*/ 9958 h 10000"/>
                <a:gd name="connsiteX4" fmla="*/ 1379 w 11379"/>
                <a:gd name="connsiteY4" fmla="*/ 5238 h 10000"/>
                <a:gd name="connsiteX0" fmla="*/ 0 w 13506"/>
                <a:gd name="connsiteY0" fmla="*/ 7014 h 10000"/>
                <a:gd name="connsiteX1" fmla="*/ 13506 w 13506"/>
                <a:gd name="connsiteY1" fmla="*/ 0 h 10000"/>
                <a:gd name="connsiteX2" fmla="*/ 9164 w 13506"/>
                <a:gd name="connsiteY2" fmla="*/ 10000 h 10000"/>
                <a:gd name="connsiteX3" fmla="*/ 2127 w 13506"/>
                <a:gd name="connsiteY3" fmla="*/ 9958 h 10000"/>
                <a:gd name="connsiteX4" fmla="*/ 0 w 13506"/>
                <a:gd name="connsiteY4" fmla="*/ 7014 h 10000"/>
                <a:gd name="connsiteX0" fmla="*/ 0 w 15404"/>
                <a:gd name="connsiteY0" fmla="*/ 4843 h 7829"/>
                <a:gd name="connsiteX1" fmla="*/ 15404 w 15404"/>
                <a:gd name="connsiteY1" fmla="*/ 0 h 7829"/>
                <a:gd name="connsiteX2" fmla="*/ 9164 w 15404"/>
                <a:gd name="connsiteY2" fmla="*/ 7829 h 7829"/>
                <a:gd name="connsiteX3" fmla="*/ 2127 w 15404"/>
                <a:gd name="connsiteY3" fmla="*/ 7787 h 7829"/>
                <a:gd name="connsiteX4" fmla="*/ 0 w 15404"/>
                <a:gd name="connsiteY4" fmla="*/ 4843 h 7829"/>
                <a:gd name="connsiteX0" fmla="*/ 1511 w 8619"/>
                <a:gd name="connsiteY0" fmla="*/ 0 h 13834"/>
                <a:gd name="connsiteX1" fmla="*/ 8619 w 8619"/>
                <a:gd name="connsiteY1" fmla="*/ 3834 h 13834"/>
                <a:gd name="connsiteX2" fmla="*/ 4568 w 8619"/>
                <a:gd name="connsiteY2" fmla="*/ 13834 h 13834"/>
                <a:gd name="connsiteX3" fmla="*/ 0 w 8619"/>
                <a:gd name="connsiteY3" fmla="*/ 13780 h 13834"/>
                <a:gd name="connsiteX4" fmla="*/ 1511 w 8619"/>
                <a:gd name="connsiteY4" fmla="*/ 0 h 13834"/>
                <a:gd name="connsiteX0" fmla="*/ 1753 w 10000"/>
                <a:gd name="connsiteY0" fmla="*/ 0 h 26217"/>
                <a:gd name="connsiteX1" fmla="*/ 10000 w 10000"/>
                <a:gd name="connsiteY1" fmla="*/ 2771 h 26217"/>
                <a:gd name="connsiteX2" fmla="*/ 4704 w 10000"/>
                <a:gd name="connsiteY2" fmla="*/ 26217 h 26217"/>
                <a:gd name="connsiteX3" fmla="*/ 0 w 10000"/>
                <a:gd name="connsiteY3" fmla="*/ 9961 h 26217"/>
                <a:gd name="connsiteX4" fmla="*/ 1753 w 10000"/>
                <a:gd name="connsiteY4" fmla="*/ 0 h 26217"/>
                <a:gd name="connsiteX0" fmla="*/ 0 w 8247"/>
                <a:gd name="connsiteY0" fmla="*/ 0 h 26269"/>
                <a:gd name="connsiteX1" fmla="*/ 8247 w 8247"/>
                <a:gd name="connsiteY1" fmla="*/ 2771 h 26269"/>
                <a:gd name="connsiteX2" fmla="*/ 2951 w 8247"/>
                <a:gd name="connsiteY2" fmla="*/ 26217 h 26269"/>
                <a:gd name="connsiteX3" fmla="*/ 987 w 8247"/>
                <a:gd name="connsiteY3" fmla="*/ 26269 h 26269"/>
                <a:gd name="connsiteX4" fmla="*/ 0 w 8247"/>
                <a:gd name="connsiteY4" fmla="*/ 0 h 26269"/>
                <a:gd name="connsiteX0" fmla="*/ 0 w 11372"/>
                <a:gd name="connsiteY0" fmla="*/ 0 h 10139"/>
                <a:gd name="connsiteX1" fmla="*/ 11372 w 11372"/>
                <a:gd name="connsiteY1" fmla="*/ 1194 h 10139"/>
                <a:gd name="connsiteX2" fmla="*/ 4950 w 11372"/>
                <a:gd name="connsiteY2" fmla="*/ 10119 h 10139"/>
                <a:gd name="connsiteX3" fmla="*/ 2569 w 11372"/>
                <a:gd name="connsiteY3" fmla="*/ 10139 h 10139"/>
                <a:gd name="connsiteX4" fmla="*/ 0 w 11372"/>
                <a:gd name="connsiteY4" fmla="*/ 0 h 10139"/>
                <a:gd name="connsiteX0" fmla="*/ 0 w 7640"/>
                <a:gd name="connsiteY0" fmla="*/ 0 h 10139"/>
                <a:gd name="connsiteX1" fmla="*/ 7640 w 7640"/>
                <a:gd name="connsiteY1" fmla="*/ 795 h 10139"/>
                <a:gd name="connsiteX2" fmla="*/ 4950 w 7640"/>
                <a:gd name="connsiteY2" fmla="*/ 10119 h 10139"/>
                <a:gd name="connsiteX3" fmla="*/ 2569 w 7640"/>
                <a:gd name="connsiteY3" fmla="*/ 10139 h 10139"/>
                <a:gd name="connsiteX4" fmla="*/ 0 w 7640"/>
                <a:gd name="connsiteY4" fmla="*/ 0 h 10139"/>
                <a:gd name="connsiteX0" fmla="*/ 0 w 15578"/>
                <a:gd name="connsiteY0" fmla="*/ 0 h 10000"/>
                <a:gd name="connsiteX1" fmla="*/ 15578 w 15578"/>
                <a:gd name="connsiteY1" fmla="*/ 1280 h 10000"/>
                <a:gd name="connsiteX2" fmla="*/ 6479 w 15578"/>
                <a:gd name="connsiteY2" fmla="*/ 9980 h 10000"/>
                <a:gd name="connsiteX3" fmla="*/ 3363 w 15578"/>
                <a:gd name="connsiteY3" fmla="*/ 10000 h 10000"/>
                <a:gd name="connsiteX4" fmla="*/ 0 w 15578"/>
                <a:gd name="connsiteY4" fmla="*/ 0 h 10000"/>
                <a:gd name="connsiteX0" fmla="*/ 292 w 12215"/>
                <a:gd name="connsiteY0" fmla="*/ 0 h 9692"/>
                <a:gd name="connsiteX1" fmla="*/ 12215 w 12215"/>
                <a:gd name="connsiteY1" fmla="*/ 972 h 9692"/>
                <a:gd name="connsiteX2" fmla="*/ 3116 w 12215"/>
                <a:gd name="connsiteY2" fmla="*/ 9672 h 9692"/>
                <a:gd name="connsiteX3" fmla="*/ 0 w 12215"/>
                <a:gd name="connsiteY3" fmla="*/ 9692 h 9692"/>
                <a:gd name="connsiteX4" fmla="*/ 292 w 12215"/>
                <a:gd name="connsiteY4" fmla="*/ 0 h 9692"/>
                <a:gd name="connsiteX0" fmla="*/ 239 w 13508"/>
                <a:gd name="connsiteY0" fmla="*/ 0 h 10000"/>
                <a:gd name="connsiteX1" fmla="*/ 13508 w 13508"/>
                <a:gd name="connsiteY1" fmla="*/ 1374 h 10000"/>
                <a:gd name="connsiteX2" fmla="*/ 2551 w 13508"/>
                <a:gd name="connsiteY2" fmla="*/ 9979 h 10000"/>
                <a:gd name="connsiteX3" fmla="*/ 0 w 13508"/>
                <a:gd name="connsiteY3" fmla="*/ 10000 h 10000"/>
                <a:gd name="connsiteX4" fmla="*/ 239 w 13508"/>
                <a:gd name="connsiteY4" fmla="*/ 0 h 10000"/>
                <a:gd name="connsiteX0" fmla="*/ 239 w 13508"/>
                <a:gd name="connsiteY0" fmla="*/ 0 h 10000"/>
                <a:gd name="connsiteX1" fmla="*/ 13508 w 13508"/>
                <a:gd name="connsiteY1" fmla="*/ 1374 h 10000"/>
                <a:gd name="connsiteX2" fmla="*/ 6782 w 13508"/>
                <a:gd name="connsiteY2" fmla="*/ 9997 h 10000"/>
                <a:gd name="connsiteX3" fmla="*/ 0 w 13508"/>
                <a:gd name="connsiteY3" fmla="*/ 10000 h 10000"/>
                <a:gd name="connsiteX4" fmla="*/ 239 w 13508"/>
                <a:gd name="connsiteY4" fmla="*/ 0 h 10000"/>
                <a:gd name="connsiteX0" fmla="*/ 2 w 13271"/>
                <a:gd name="connsiteY0" fmla="*/ 0 h 10018"/>
                <a:gd name="connsiteX1" fmla="*/ 13271 w 13271"/>
                <a:gd name="connsiteY1" fmla="*/ 1374 h 10018"/>
                <a:gd name="connsiteX2" fmla="*/ 6545 w 13271"/>
                <a:gd name="connsiteY2" fmla="*/ 9997 h 10018"/>
                <a:gd name="connsiteX3" fmla="*/ 3529 w 13271"/>
                <a:gd name="connsiteY3" fmla="*/ 10018 h 10018"/>
                <a:gd name="connsiteX4" fmla="*/ 2 w 13271"/>
                <a:gd name="connsiteY4" fmla="*/ 0 h 10018"/>
                <a:gd name="connsiteX0" fmla="*/ 2 w 13271"/>
                <a:gd name="connsiteY0" fmla="*/ 0 h 10018"/>
                <a:gd name="connsiteX1" fmla="*/ 13271 w 13271"/>
                <a:gd name="connsiteY1" fmla="*/ 1374 h 10018"/>
                <a:gd name="connsiteX2" fmla="*/ 6545 w 13271"/>
                <a:gd name="connsiteY2" fmla="*/ 9997 h 10018"/>
                <a:gd name="connsiteX3" fmla="*/ 3529 w 13271"/>
                <a:gd name="connsiteY3" fmla="*/ 10018 h 10018"/>
                <a:gd name="connsiteX4" fmla="*/ 2 w 13271"/>
                <a:gd name="connsiteY4" fmla="*/ 0 h 10018"/>
                <a:gd name="connsiteX0" fmla="*/ 0 w 13269"/>
                <a:gd name="connsiteY0" fmla="*/ 0 h 10018"/>
                <a:gd name="connsiteX1" fmla="*/ 13269 w 13269"/>
                <a:gd name="connsiteY1" fmla="*/ 1374 h 10018"/>
                <a:gd name="connsiteX2" fmla="*/ 6543 w 13269"/>
                <a:gd name="connsiteY2" fmla="*/ 9997 h 10018"/>
                <a:gd name="connsiteX3" fmla="*/ 3527 w 13269"/>
                <a:gd name="connsiteY3" fmla="*/ 10018 h 10018"/>
                <a:gd name="connsiteX4" fmla="*/ 0 w 13269"/>
                <a:gd name="connsiteY4" fmla="*/ 0 h 10018"/>
                <a:gd name="connsiteX0" fmla="*/ 3180 w 9742"/>
                <a:gd name="connsiteY0" fmla="*/ 0 h 9312"/>
                <a:gd name="connsiteX1" fmla="*/ 9742 w 9742"/>
                <a:gd name="connsiteY1" fmla="*/ 668 h 9312"/>
                <a:gd name="connsiteX2" fmla="*/ 3016 w 9742"/>
                <a:gd name="connsiteY2" fmla="*/ 9291 h 9312"/>
                <a:gd name="connsiteX3" fmla="*/ 0 w 9742"/>
                <a:gd name="connsiteY3" fmla="*/ 9312 h 9312"/>
                <a:gd name="connsiteX4" fmla="*/ 3180 w 9742"/>
                <a:gd name="connsiteY4" fmla="*/ 0 h 9312"/>
                <a:gd name="connsiteX0" fmla="*/ 3264 w 6399"/>
                <a:gd name="connsiteY0" fmla="*/ 0 h 10000"/>
                <a:gd name="connsiteX1" fmla="*/ 6399 w 6399"/>
                <a:gd name="connsiteY1" fmla="*/ 3749 h 10000"/>
                <a:gd name="connsiteX2" fmla="*/ 3096 w 6399"/>
                <a:gd name="connsiteY2" fmla="*/ 9977 h 10000"/>
                <a:gd name="connsiteX3" fmla="*/ 0 w 6399"/>
                <a:gd name="connsiteY3" fmla="*/ 10000 h 10000"/>
                <a:gd name="connsiteX4" fmla="*/ 3264 w 6399"/>
                <a:gd name="connsiteY4" fmla="*/ 0 h 10000"/>
                <a:gd name="connsiteX0" fmla="*/ 0 w 11686"/>
                <a:gd name="connsiteY0" fmla="*/ 0 h 7366"/>
                <a:gd name="connsiteX1" fmla="*/ 11686 w 11686"/>
                <a:gd name="connsiteY1" fmla="*/ 1115 h 7366"/>
                <a:gd name="connsiteX2" fmla="*/ 6524 w 11686"/>
                <a:gd name="connsiteY2" fmla="*/ 7343 h 7366"/>
                <a:gd name="connsiteX3" fmla="*/ 1686 w 11686"/>
                <a:gd name="connsiteY3" fmla="*/ 7366 h 7366"/>
                <a:gd name="connsiteX4" fmla="*/ 0 w 11686"/>
                <a:gd name="connsiteY4" fmla="*/ 0 h 7366"/>
                <a:gd name="connsiteX0" fmla="*/ 0 w 8867"/>
                <a:gd name="connsiteY0" fmla="*/ 0 h 10000"/>
                <a:gd name="connsiteX1" fmla="*/ 8867 w 8867"/>
                <a:gd name="connsiteY1" fmla="*/ 1334 h 10000"/>
                <a:gd name="connsiteX2" fmla="*/ 5583 w 8867"/>
                <a:gd name="connsiteY2" fmla="*/ 9969 h 10000"/>
                <a:gd name="connsiteX3" fmla="*/ 1443 w 8867"/>
                <a:gd name="connsiteY3" fmla="*/ 10000 h 10000"/>
                <a:gd name="connsiteX4" fmla="*/ 0 w 8867"/>
                <a:gd name="connsiteY4" fmla="*/ 0 h 10000"/>
                <a:gd name="connsiteX0" fmla="*/ 0 w 10000"/>
                <a:gd name="connsiteY0" fmla="*/ 0 h 9974"/>
                <a:gd name="connsiteX1" fmla="*/ 10000 w 10000"/>
                <a:gd name="connsiteY1" fmla="*/ 1334 h 9974"/>
                <a:gd name="connsiteX2" fmla="*/ 6296 w 10000"/>
                <a:gd name="connsiteY2" fmla="*/ 9969 h 9974"/>
                <a:gd name="connsiteX3" fmla="*/ 2106 w 10000"/>
                <a:gd name="connsiteY3" fmla="*/ 9974 h 9974"/>
                <a:gd name="connsiteX4" fmla="*/ 0 w 10000"/>
                <a:gd name="connsiteY4" fmla="*/ 0 h 9974"/>
                <a:gd name="connsiteX0" fmla="*/ 0 w 10000"/>
                <a:gd name="connsiteY0" fmla="*/ 0 h 10000"/>
                <a:gd name="connsiteX1" fmla="*/ 10000 w 10000"/>
                <a:gd name="connsiteY1" fmla="*/ 1337 h 10000"/>
                <a:gd name="connsiteX2" fmla="*/ 7215 w 10000"/>
                <a:gd name="connsiteY2" fmla="*/ 9969 h 10000"/>
                <a:gd name="connsiteX3" fmla="*/ 2106 w 10000"/>
                <a:gd name="connsiteY3" fmla="*/ 10000 h 10000"/>
                <a:gd name="connsiteX4" fmla="*/ 0 w 10000"/>
                <a:gd name="connsiteY4" fmla="*/ 0 h 10000"/>
                <a:gd name="connsiteX0" fmla="*/ 0 w 10839"/>
                <a:gd name="connsiteY0" fmla="*/ 0 h 10000"/>
                <a:gd name="connsiteX1" fmla="*/ 10839 w 10839"/>
                <a:gd name="connsiteY1" fmla="*/ 1440 h 10000"/>
                <a:gd name="connsiteX2" fmla="*/ 7215 w 10839"/>
                <a:gd name="connsiteY2" fmla="*/ 9969 h 10000"/>
                <a:gd name="connsiteX3" fmla="*/ 2106 w 10839"/>
                <a:gd name="connsiteY3" fmla="*/ 10000 h 10000"/>
                <a:gd name="connsiteX4" fmla="*/ 0 w 10839"/>
                <a:gd name="connsiteY4" fmla="*/ 0 h 10000"/>
                <a:gd name="connsiteX0" fmla="*/ 0 w 17548"/>
                <a:gd name="connsiteY0" fmla="*/ 0 h 10877"/>
                <a:gd name="connsiteX1" fmla="*/ 17548 w 17548"/>
                <a:gd name="connsiteY1" fmla="*/ 2317 h 10877"/>
                <a:gd name="connsiteX2" fmla="*/ 13924 w 17548"/>
                <a:gd name="connsiteY2" fmla="*/ 10846 h 10877"/>
                <a:gd name="connsiteX3" fmla="*/ 8815 w 17548"/>
                <a:gd name="connsiteY3" fmla="*/ 10877 h 10877"/>
                <a:gd name="connsiteX4" fmla="*/ 0 w 17548"/>
                <a:gd name="connsiteY4" fmla="*/ 0 h 10877"/>
                <a:gd name="connsiteX0" fmla="*/ 0 w 17548"/>
                <a:gd name="connsiteY0" fmla="*/ 0 h 10846"/>
                <a:gd name="connsiteX1" fmla="*/ 17548 w 17548"/>
                <a:gd name="connsiteY1" fmla="*/ 2317 h 10846"/>
                <a:gd name="connsiteX2" fmla="*/ 13924 w 17548"/>
                <a:gd name="connsiteY2" fmla="*/ 10846 h 10846"/>
                <a:gd name="connsiteX3" fmla="*/ 9015 w 17548"/>
                <a:gd name="connsiteY3" fmla="*/ 8659 h 10846"/>
                <a:gd name="connsiteX4" fmla="*/ 0 w 17548"/>
                <a:gd name="connsiteY4" fmla="*/ 0 h 10846"/>
                <a:gd name="connsiteX0" fmla="*/ 0 w 20793"/>
                <a:gd name="connsiteY0" fmla="*/ 0 h 8659"/>
                <a:gd name="connsiteX1" fmla="*/ 17548 w 20793"/>
                <a:gd name="connsiteY1" fmla="*/ 2317 h 8659"/>
                <a:gd name="connsiteX2" fmla="*/ 20793 w 20793"/>
                <a:gd name="connsiteY2" fmla="*/ 4217 h 8659"/>
                <a:gd name="connsiteX3" fmla="*/ 9015 w 20793"/>
                <a:gd name="connsiteY3" fmla="*/ 8659 h 8659"/>
                <a:gd name="connsiteX4" fmla="*/ 0 w 20793"/>
                <a:gd name="connsiteY4" fmla="*/ 0 h 8659"/>
                <a:gd name="connsiteX0" fmla="*/ 0 w 10686"/>
                <a:gd name="connsiteY0" fmla="*/ 0 h 10000"/>
                <a:gd name="connsiteX1" fmla="*/ 10686 w 10686"/>
                <a:gd name="connsiteY1" fmla="*/ 3480 h 10000"/>
                <a:gd name="connsiteX2" fmla="*/ 10000 w 10686"/>
                <a:gd name="connsiteY2" fmla="*/ 4870 h 10000"/>
                <a:gd name="connsiteX3" fmla="*/ 4336 w 10686"/>
                <a:gd name="connsiteY3" fmla="*/ 10000 h 10000"/>
                <a:gd name="connsiteX4" fmla="*/ 0 w 10686"/>
                <a:gd name="connsiteY4" fmla="*/ 0 h 10000"/>
                <a:gd name="connsiteX0" fmla="*/ 0 w 10686"/>
                <a:gd name="connsiteY0" fmla="*/ 0 h 10000"/>
                <a:gd name="connsiteX1" fmla="*/ 10686 w 10686"/>
                <a:gd name="connsiteY1" fmla="*/ 3480 h 10000"/>
                <a:gd name="connsiteX2" fmla="*/ 4336 w 10686"/>
                <a:gd name="connsiteY2" fmla="*/ 10000 h 10000"/>
                <a:gd name="connsiteX3" fmla="*/ 0 w 10686"/>
                <a:gd name="connsiteY3" fmla="*/ 0 h 10000"/>
                <a:gd name="connsiteX0" fmla="*/ 0 w 10686"/>
                <a:gd name="connsiteY0" fmla="*/ 0 h 6485"/>
                <a:gd name="connsiteX1" fmla="*/ 10686 w 10686"/>
                <a:gd name="connsiteY1" fmla="*/ 3480 h 6485"/>
                <a:gd name="connsiteX2" fmla="*/ 5988 w 10686"/>
                <a:gd name="connsiteY2" fmla="*/ 6485 h 6485"/>
                <a:gd name="connsiteX3" fmla="*/ 0 w 10686"/>
                <a:gd name="connsiteY3" fmla="*/ 0 h 6485"/>
                <a:gd name="connsiteX0" fmla="*/ 0 w 8113"/>
                <a:gd name="connsiteY0" fmla="*/ 0 h 9035"/>
                <a:gd name="connsiteX1" fmla="*/ 8113 w 8113"/>
                <a:gd name="connsiteY1" fmla="*/ 4401 h 9035"/>
                <a:gd name="connsiteX2" fmla="*/ 3717 w 8113"/>
                <a:gd name="connsiteY2" fmla="*/ 9035 h 9035"/>
                <a:gd name="connsiteX3" fmla="*/ 0 w 8113"/>
                <a:gd name="connsiteY3" fmla="*/ 0 h 9035"/>
                <a:gd name="connsiteX0" fmla="*/ 0 w 10000"/>
                <a:gd name="connsiteY0" fmla="*/ 0 h 14220"/>
                <a:gd name="connsiteX1" fmla="*/ 10000 w 10000"/>
                <a:gd name="connsiteY1" fmla="*/ 4871 h 14220"/>
                <a:gd name="connsiteX2" fmla="*/ 3829 w 10000"/>
                <a:gd name="connsiteY2" fmla="*/ 14220 h 14220"/>
                <a:gd name="connsiteX3" fmla="*/ 0 w 10000"/>
                <a:gd name="connsiteY3" fmla="*/ 0 h 14220"/>
                <a:gd name="connsiteX0" fmla="*/ 0 w 8228"/>
                <a:gd name="connsiteY0" fmla="*/ 0 h 12949"/>
                <a:gd name="connsiteX1" fmla="*/ 8228 w 8228"/>
                <a:gd name="connsiteY1" fmla="*/ 3600 h 12949"/>
                <a:gd name="connsiteX2" fmla="*/ 2057 w 8228"/>
                <a:gd name="connsiteY2" fmla="*/ 12949 h 12949"/>
                <a:gd name="connsiteX3" fmla="*/ 0 w 8228"/>
                <a:gd name="connsiteY3" fmla="*/ 0 h 12949"/>
                <a:gd name="connsiteX0" fmla="*/ 0 w 11966"/>
                <a:gd name="connsiteY0" fmla="*/ 0 h 10942"/>
                <a:gd name="connsiteX1" fmla="*/ 11966 w 11966"/>
                <a:gd name="connsiteY1" fmla="*/ 3722 h 10942"/>
                <a:gd name="connsiteX2" fmla="*/ 4466 w 11966"/>
                <a:gd name="connsiteY2" fmla="*/ 10942 h 10942"/>
                <a:gd name="connsiteX3" fmla="*/ 0 w 11966"/>
                <a:gd name="connsiteY3" fmla="*/ 0 h 10942"/>
                <a:gd name="connsiteX0" fmla="*/ 0 w 8962"/>
                <a:gd name="connsiteY0" fmla="*/ 0 h 10942"/>
                <a:gd name="connsiteX1" fmla="*/ 8962 w 8962"/>
                <a:gd name="connsiteY1" fmla="*/ 2761 h 10942"/>
                <a:gd name="connsiteX2" fmla="*/ 4466 w 8962"/>
                <a:gd name="connsiteY2" fmla="*/ 10942 h 10942"/>
                <a:gd name="connsiteX3" fmla="*/ 0 w 8962"/>
                <a:gd name="connsiteY3" fmla="*/ 0 h 10942"/>
                <a:gd name="connsiteX0" fmla="*/ 0 w 15352"/>
                <a:gd name="connsiteY0" fmla="*/ 0 h 10000"/>
                <a:gd name="connsiteX1" fmla="*/ 15352 w 15352"/>
                <a:gd name="connsiteY1" fmla="*/ 3963 h 10000"/>
                <a:gd name="connsiteX2" fmla="*/ 4983 w 15352"/>
                <a:gd name="connsiteY2" fmla="*/ 10000 h 10000"/>
                <a:gd name="connsiteX3" fmla="*/ 0 w 15352"/>
                <a:gd name="connsiteY3" fmla="*/ 0 h 10000"/>
                <a:gd name="connsiteX0" fmla="*/ 0 w 13352"/>
                <a:gd name="connsiteY0" fmla="*/ 0 h 9473"/>
                <a:gd name="connsiteX1" fmla="*/ 13352 w 13352"/>
                <a:gd name="connsiteY1" fmla="*/ 3436 h 9473"/>
                <a:gd name="connsiteX2" fmla="*/ 2983 w 13352"/>
                <a:gd name="connsiteY2" fmla="*/ 9473 h 9473"/>
                <a:gd name="connsiteX3" fmla="*/ 0 w 13352"/>
                <a:gd name="connsiteY3" fmla="*/ 0 h 9473"/>
                <a:gd name="connsiteX0" fmla="*/ 0 w 10044"/>
                <a:gd name="connsiteY0" fmla="*/ 0 h 10000"/>
                <a:gd name="connsiteX1" fmla="*/ 10044 w 10044"/>
                <a:gd name="connsiteY1" fmla="*/ 3627 h 10000"/>
                <a:gd name="connsiteX2" fmla="*/ 2234 w 10044"/>
                <a:gd name="connsiteY2" fmla="*/ 10000 h 10000"/>
                <a:gd name="connsiteX3" fmla="*/ 0 w 10044"/>
                <a:gd name="connsiteY3" fmla="*/ 0 h 10000"/>
                <a:gd name="connsiteX0" fmla="*/ 0 w 10044"/>
                <a:gd name="connsiteY0" fmla="*/ 0 h 5069"/>
                <a:gd name="connsiteX1" fmla="*/ 10044 w 10044"/>
                <a:gd name="connsiteY1" fmla="*/ 3627 h 5069"/>
                <a:gd name="connsiteX2" fmla="*/ 2124 w 10044"/>
                <a:gd name="connsiteY2" fmla="*/ 5069 h 5069"/>
                <a:gd name="connsiteX3" fmla="*/ 0 w 10044"/>
                <a:gd name="connsiteY3" fmla="*/ 0 h 5069"/>
                <a:gd name="connsiteX0" fmla="*/ 0 w 10000"/>
                <a:gd name="connsiteY0" fmla="*/ 0 h 8976"/>
                <a:gd name="connsiteX1" fmla="*/ 10000 w 10000"/>
                <a:gd name="connsiteY1" fmla="*/ 7155 h 8976"/>
                <a:gd name="connsiteX2" fmla="*/ 1348 w 10000"/>
                <a:gd name="connsiteY2" fmla="*/ 8976 h 8976"/>
                <a:gd name="connsiteX3" fmla="*/ 0 w 10000"/>
                <a:gd name="connsiteY3" fmla="*/ 0 h 8976"/>
                <a:gd name="connsiteX0" fmla="*/ 0 w 10009"/>
                <a:gd name="connsiteY0" fmla="*/ 0 h 10000"/>
                <a:gd name="connsiteX1" fmla="*/ 10009 w 10009"/>
                <a:gd name="connsiteY1" fmla="*/ 7996 h 10000"/>
                <a:gd name="connsiteX2" fmla="*/ 1348 w 10009"/>
                <a:gd name="connsiteY2" fmla="*/ 10000 h 10000"/>
                <a:gd name="connsiteX3" fmla="*/ 0 w 10009"/>
                <a:gd name="connsiteY3" fmla="*/ 0 h 10000"/>
                <a:gd name="connsiteX0" fmla="*/ 0 w 10009"/>
                <a:gd name="connsiteY0" fmla="*/ 0 h 10000"/>
                <a:gd name="connsiteX1" fmla="*/ 10009 w 10009"/>
                <a:gd name="connsiteY1" fmla="*/ 8071 h 10000"/>
                <a:gd name="connsiteX2" fmla="*/ 1348 w 10009"/>
                <a:gd name="connsiteY2" fmla="*/ 10000 h 10000"/>
                <a:gd name="connsiteX3" fmla="*/ 0 w 10009"/>
                <a:gd name="connsiteY3" fmla="*/ 0 h 10000"/>
              </a:gdLst>
              <a:ahLst/>
              <a:cxnLst>
                <a:cxn ang="0">
                  <a:pos x="connsiteX0" y="connsiteY0"/>
                </a:cxn>
                <a:cxn ang="0">
                  <a:pos x="connsiteX1" y="connsiteY1"/>
                </a:cxn>
                <a:cxn ang="0">
                  <a:pos x="connsiteX2" y="connsiteY2"/>
                </a:cxn>
                <a:cxn ang="0">
                  <a:pos x="connsiteX3" y="connsiteY3"/>
                </a:cxn>
              </a:cxnLst>
              <a:rect l="l" t="t" r="r" b="b"/>
              <a:pathLst>
                <a:path w="10009" h="10000">
                  <a:moveTo>
                    <a:pt x="0" y="0"/>
                  </a:moveTo>
                  <a:lnTo>
                    <a:pt x="10009" y="8071"/>
                  </a:lnTo>
                  <a:lnTo>
                    <a:pt x="1348" y="10000"/>
                  </a:lnTo>
                  <a:lnTo>
                    <a:pt x="0" y="0"/>
                  </a:lnTo>
                  <a:close/>
                </a:path>
              </a:pathLst>
            </a:custGeom>
            <a:gradFill flip="none" rotWithShape="1">
              <a:gsLst>
                <a:gs pos="0">
                  <a:schemeClr val="accent2">
                    <a:lumMod val="60000"/>
                    <a:lumOff val="40000"/>
                  </a:schemeClr>
                </a:gs>
                <a:gs pos="100000">
                  <a:schemeClr val="accent1">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7" name="Flowchart: Merge 5"/>
            <p:cNvSpPr/>
            <p:nvPr userDrawn="1"/>
          </p:nvSpPr>
          <p:spPr>
            <a:xfrm>
              <a:off x="6506691" y="2887481"/>
              <a:ext cx="1113567" cy="2254678"/>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4153"/>
                <a:gd name="connsiteY0" fmla="*/ 5845 h 14087"/>
                <a:gd name="connsiteX1" fmla="*/ 14153 w 14153"/>
                <a:gd name="connsiteY1" fmla="*/ 0 h 14087"/>
                <a:gd name="connsiteX2" fmla="*/ 6504 w 14153"/>
                <a:gd name="connsiteY2" fmla="*/ 14087 h 14087"/>
                <a:gd name="connsiteX3" fmla="*/ 0 w 14153"/>
                <a:gd name="connsiteY3" fmla="*/ 5845 h 14087"/>
                <a:gd name="connsiteX0" fmla="*/ 0 w 14153"/>
                <a:gd name="connsiteY0" fmla="*/ 5845 h 10237"/>
                <a:gd name="connsiteX1" fmla="*/ 14153 w 14153"/>
                <a:gd name="connsiteY1" fmla="*/ 0 h 10237"/>
                <a:gd name="connsiteX2" fmla="*/ 4802 w 14153"/>
                <a:gd name="connsiteY2" fmla="*/ 10237 h 10237"/>
                <a:gd name="connsiteX3" fmla="*/ 0 w 14153"/>
                <a:gd name="connsiteY3" fmla="*/ 5845 h 10237"/>
                <a:gd name="connsiteX0" fmla="*/ 0 w 14153"/>
                <a:gd name="connsiteY0" fmla="*/ 5845 h 7759"/>
                <a:gd name="connsiteX1" fmla="*/ 14153 w 14153"/>
                <a:gd name="connsiteY1" fmla="*/ 0 h 7759"/>
                <a:gd name="connsiteX2" fmla="*/ 7648 w 14153"/>
                <a:gd name="connsiteY2" fmla="*/ 7759 h 7759"/>
                <a:gd name="connsiteX3" fmla="*/ 0 w 14153"/>
                <a:gd name="connsiteY3" fmla="*/ 5845 h 7759"/>
                <a:gd name="connsiteX0" fmla="*/ 0 w 9067"/>
                <a:gd name="connsiteY0" fmla="*/ 5480 h 7947"/>
                <a:gd name="connsiteX1" fmla="*/ 9067 w 9067"/>
                <a:gd name="connsiteY1" fmla="*/ 0 h 7947"/>
                <a:gd name="connsiteX2" fmla="*/ 5404 w 9067"/>
                <a:gd name="connsiteY2" fmla="*/ 7947 h 7947"/>
                <a:gd name="connsiteX3" fmla="*/ 0 w 9067"/>
                <a:gd name="connsiteY3" fmla="*/ 5480 h 7947"/>
                <a:gd name="connsiteX0" fmla="*/ 0 w 9703"/>
                <a:gd name="connsiteY0" fmla="*/ 0 h 12578"/>
                <a:gd name="connsiteX1" fmla="*/ 9703 w 9703"/>
                <a:gd name="connsiteY1" fmla="*/ 2578 h 12578"/>
                <a:gd name="connsiteX2" fmla="*/ 5663 w 9703"/>
                <a:gd name="connsiteY2" fmla="*/ 12578 h 12578"/>
                <a:gd name="connsiteX3" fmla="*/ 0 w 9703"/>
                <a:gd name="connsiteY3" fmla="*/ 0 h 12578"/>
                <a:gd name="connsiteX0" fmla="*/ 0 w 5836"/>
                <a:gd name="connsiteY0" fmla="*/ 0 h 10000"/>
                <a:gd name="connsiteX1" fmla="*/ 5240 w 5836"/>
                <a:gd name="connsiteY1" fmla="*/ 24 h 10000"/>
                <a:gd name="connsiteX2" fmla="*/ 5836 w 5836"/>
                <a:gd name="connsiteY2" fmla="*/ 10000 h 10000"/>
                <a:gd name="connsiteX3" fmla="*/ 0 w 5836"/>
                <a:gd name="connsiteY3" fmla="*/ 0 h 10000"/>
                <a:gd name="connsiteX0" fmla="*/ 0 w 9005"/>
                <a:gd name="connsiteY0" fmla="*/ 0 h 8459"/>
                <a:gd name="connsiteX1" fmla="*/ 8979 w 9005"/>
                <a:gd name="connsiteY1" fmla="*/ 24 h 8459"/>
                <a:gd name="connsiteX2" fmla="*/ 6649 w 9005"/>
                <a:gd name="connsiteY2" fmla="*/ 8459 h 8459"/>
                <a:gd name="connsiteX3" fmla="*/ 0 w 9005"/>
                <a:gd name="connsiteY3" fmla="*/ 0 h 8459"/>
                <a:gd name="connsiteX0" fmla="*/ 0 w 10025"/>
                <a:gd name="connsiteY0" fmla="*/ 0 h 10000"/>
                <a:gd name="connsiteX1" fmla="*/ 9971 w 10025"/>
                <a:gd name="connsiteY1" fmla="*/ 28 h 10000"/>
                <a:gd name="connsiteX2" fmla="*/ 7384 w 10025"/>
                <a:gd name="connsiteY2" fmla="*/ 10000 h 10000"/>
                <a:gd name="connsiteX3" fmla="*/ 0 w 10025"/>
                <a:gd name="connsiteY3" fmla="*/ 0 h 10000"/>
                <a:gd name="connsiteX0" fmla="*/ 0 w 9971"/>
                <a:gd name="connsiteY0" fmla="*/ 0 h 10000"/>
                <a:gd name="connsiteX1" fmla="*/ 9971 w 9971"/>
                <a:gd name="connsiteY1" fmla="*/ 28 h 10000"/>
                <a:gd name="connsiteX2" fmla="*/ 7384 w 9971"/>
                <a:gd name="connsiteY2" fmla="*/ 10000 h 10000"/>
                <a:gd name="connsiteX3" fmla="*/ 0 w 9971"/>
                <a:gd name="connsiteY3" fmla="*/ 0 h 10000"/>
                <a:gd name="connsiteX0" fmla="*/ 0 w 13598"/>
                <a:gd name="connsiteY0" fmla="*/ 0 h 10000"/>
                <a:gd name="connsiteX1" fmla="*/ 13598 w 13598"/>
                <a:gd name="connsiteY1" fmla="*/ 3300 h 10000"/>
                <a:gd name="connsiteX2" fmla="*/ 7405 w 13598"/>
                <a:gd name="connsiteY2" fmla="*/ 10000 h 10000"/>
                <a:gd name="connsiteX3" fmla="*/ 0 w 13598"/>
                <a:gd name="connsiteY3" fmla="*/ 0 h 10000"/>
                <a:gd name="connsiteX0" fmla="*/ 0 w 13598"/>
                <a:gd name="connsiteY0" fmla="*/ 0 h 10034"/>
                <a:gd name="connsiteX1" fmla="*/ 13598 w 13598"/>
                <a:gd name="connsiteY1" fmla="*/ 3300 h 10034"/>
                <a:gd name="connsiteX2" fmla="*/ 7360 w 13598"/>
                <a:gd name="connsiteY2" fmla="*/ 10034 h 10034"/>
                <a:gd name="connsiteX3" fmla="*/ 0 w 13598"/>
                <a:gd name="connsiteY3" fmla="*/ 0 h 10034"/>
                <a:gd name="connsiteX0" fmla="*/ 0 w 13283"/>
                <a:gd name="connsiteY0" fmla="*/ 0 h 10034"/>
                <a:gd name="connsiteX1" fmla="*/ 13283 w 13283"/>
                <a:gd name="connsiteY1" fmla="*/ 2862 h 10034"/>
                <a:gd name="connsiteX2" fmla="*/ 7360 w 13283"/>
                <a:gd name="connsiteY2" fmla="*/ 10034 h 10034"/>
                <a:gd name="connsiteX3" fmla="*/ 0 w 13283"/>
                <a:gd name="connsiteY3" fmla="*/ 0 h 10034"/>
                <a:gd name="connsiteX0" fmla="*/ 0 w 13283"/>
                <a:gd name="connsiteY0" fmla="*/ 0 h 10945"/>
                <a:gd name="connsiteX1" fmla="*/ 13283 w 13283"/>
                <a:gd name="connsiteY1" fmla="*/ 2862 h 10945"/>
                <a:gd name="connsiteX2" fmla="*/ 7630 w 13283"/>
                <a:gd name="connsiteY2" fmla="*/ 10945 h 10945"/>
                <a:gd name="connsiteX3" fmla="*/ 0 w 13283"/>
                <a:gd name="connsiteY3" fmla="*/ 0 h 10945"/>
                <a:gd name="connsiteX0" fmla="*/ 0 w 14047"/>
                <a:gd name="connsiteY0" fmla="*/ 0 h 10945"/>
                <a:gd name="connsiteX1" fmla="*/ 14047 w 14047"/>
                <a:gd name="connsiteY1" fmla="*/ 2525 h 10945"/>
                <a:gd name="connsiteX2" fmla="*/ 7630 w 14047"/>
                <a:gd name="connsiteY2" fmla="*/ 10945 h 10945"/>
                <a:gd name="connsiteX3" fmla="*/ 0 w 14047"/>
                <a:gd name="connsiteY3" fmla="*/ 0 h 10945"/>
                <a:gd name="connsiteX0" fmla="*/ 0 w 14047"/>
                <a:gd name="connsiteY0" fmla="*/ 0 h 12665"/>
                <a:gd name="connsiteX1" fmla="*/ 14047 w 14047"/>
                <a:gd name="connsiteY1" fmla="*/ 2525 h 12665"/>
                <a:gd name="connsiteX2" fmla="*/ 9519 w 14047"/>
                <a:gd name="connsiteY2" fmla="*/ 12665 h 12665"/>
                <a:gd name="connsiteX3" fmla="*/ 0 w 14047"/>
                <a:gd name="connsiteY3" fmla="*/ 0 h 12665"/>
                <a:gd name="connsiteX0" fmla="*/ 0 w 21692"/>
                <a:gd name="connsiteY0" fmla="*/ 0 h 12631"/>
                <a:gd name="connsiteX1" fmla="*/ 21692 w 21692"/>
                <a:gd name="connsiteY1" fmla="*/ 2491 h 12631"/>
                <a:gd name="connsiteX2" fmla="*/ 17164 w 21692"/>
                <a:gd name="connsiteY2" fmla="*/ 12631 h 12631"/>
                <a:gd name="connsiteX3" fmla="*/ 0 w 21692"/>
                <a:gd name="connsiteY3" fmla="*/ 0 h 12631"/>
                <a:gd name="connsiteX0" fmla="*/ 0 w 21692"/>
                <a:gd name="connsiteY0" fmla="*/ 0 h 15093"/>
                <a:gd name="connsiteX1" fmla="*/ 21692 w 21692"/>
                <a:gd name="connsiteY1" fmla="*/ 2491 h 15093"/>
                <a:gd name="connsiteX2" fmla="*/ 16175 w 21692"/>
                <a:gd name="connsiteY2" fmla="*/ 15093 h 15093"/>
                <a:gd name="connsiteX3" fmla="*/ 0 w 21692"/>
                <a:gd name="connsiteY3" fmla="*/ 0 h 15093"/>
                <a:gd name="connsiteX0" fmla="*/ 0 w 20703"/>
                <a:gd name="connsiteY0" fmla="*/ 0 h 15093"/>
                <a:gd name="connsiteX1" fmla="*/ 20703 w 20703"/>
                <a:gd name="connsiteY1" fmla="*/ 4784 h 15093"/>
                <a:gd name="connsiteX2" fmla="*/ 16175 w 20703"/>
                <a:gd name="connsiteY2" fmla="*/ 15093 h 15093"/>
                <a:gd name="connsiteX3" fmla="*/ 0 w 20703"/>
                <a:gd name="connsiteY3" fmla="*/ 0 h 15093"/>
                <a:gd name="connsiteX0" fmla="*/ 0 w 20345"/>
                <a:gd name="connsiteY0" fmla="*/ 0 h 15093"/>
                <a:gd name="connsiteX1" fmla="*/ 20345 w 20345"/>
                <a:gd name="connsiteY1" fmla="*/ 4023 h 15093"/>
                <a:gd name="connsiteX2" fmla="*/ 16175 w 20345"/>
                <a:gd name="connsiteY2" fmla="*/ 15093 h 15093"/>
                <a:gd name="connsiteX3" fmla="*/ 0 w 20345"/>
                <a:gd name="connsiteY3" fmla="*/ 0 h 15093"/>
                <a:gd name="connsiteX0" fmla="*/ 0 w 26863"/>
                <a:gd name="connsiteY0" fmla="*/ 0 h 12182"/>
                <a:gd name="connsiteX1" fmla="*/ 20345 w 26863"/>
                <a:gd name="connsiteY1" fmla="*/ 4023 h 12182"/>
                <a:gd name="connsiteX2" fmla="*/ 26863 w 26863"/>
                <a:gd name="connsiteY2" fmla="*/ 12182 h 12182"/>
                <a:gd name="connsiteX3" fmla="*/ 0 w 26863"/>
                <a:gd name="connsiteY3" fmla="*/ 0 h 12182"/>
                <a:gd name="connsiteX0" fmla="*/ 0 w 22445"/>
                <a:gd name="connsiteY0" fmla="*/ 8068 h 8159"/>
                <a:gd name="connsiteX1" fmla="*/ 15927 w 22445"/>
                <a:gd name="connsiteY1" fmla="*/ 0 h 8159"/>
                <a:gd name="connsiteX2" fmla="*/ 22445 w 22445"/>
                <a:gd name="connsiteY2" fmla="*/ 8159 h 8159"/>
                <a:gd name="connsiteX3" fmla="*/ 0 w 22445"/>
                <a:gd name="connsiteY3" fmla="*/ 8068 h 8159"/>
                <a:gd name="connsiteX0" fmla="*/ 0 w 10000"/>
                <a:gd name="connsiteY0" fmla="*/ 9764 h 9876"/>
                <a:gd name="connsiteX1" fmla="*/ 7657 w 10000"/>
                <a:gd name="connsiteY1" fmla="*/ 0 h 9876"/>
                <a:gd name="connsiteX2" fmla="*/ 10000 w 10000"/>
                <a:gd name="connsiteY2" fmla="*/ 9876 h 9876"/>
                <a:gd name="connsiteX3" fmla="*/ 0 w 10000"/>
                <a:gd name="connsiteY3" fmla="*/ 9764 h 9876"/>
                <a:gd name="connsiteX0" fmla="*/ 0 w 9118"/>
                <a:gd name="connsiteY0" fmla="*/ 9887 h 9887"/>
                <a:gd name="connsiteX1" fmla="*/ 7657 w 9118"/>
                <a:gd name="connsiteY1" fmla="*/ 0 h 9887"/>
                <a:gd name="connsiteX2" fmla="*/ 9118 w 9118"/>
                <a:gd name="connsiteY2" fmla="*/ 9874 h 9887"/>
                <a:gd name="connsiteX3" fmla="*/ 0 w 9118"/>
                <a:gd name="connsiteY3" fmla="*/ 9887 h 9887"/>
                <a:gd name="connsiteX0" fmla="*/ 0 w 10374"/>
                <a:gd name="connsiteY0" fmla="*/ 10000 h 10114"/>
                <a:gd name="connsiteX1" fmla="*/ 8398 w 10374"/>
                <a:gd name="connsiteY1" fmla="*/ 0 h 10114"/>
                <a:gd name="connsiteX2" fmla="*/ 10374 w 10374"/>
                <a:gd name="connsiteY2" fmla="*/ 10114 h 10114"/>
                <a:gd name="connsiteX3" fmla="*/ 0 w 10374"/>
                <a:gd name="connsiteY3" fmla="*/ 10000 h 10114"/>
                <a:gd name="connsiteX0" fmla="*/ 0 w 6309"/>
                <a:gd name="connsiteY0" fmla="*/ 10085 h 10114"/>
                <a:gd name="connsiteX1" fmla="*/ 4333 w 6309"/>
                <a:gd name="connsiteY1" fmla="*/ 0 h 10114"/>
                <a:gd name="connsiteX2" fmla="*/ 6309 w 6309"/>
                <a:gd name="connsiteY2" fmla="*/ 10114 h 10114"/>
                <a:gd name="connsiteX3" fmla="*/ 0 w 6309"/>
                <a:gd name="connsiteY3" fmla="*/ 10085 h 10114"/>
                <a:gd name="connsiteX0" fmla="*/ 0 w 10000"/>
                <a:gd name="connsiteY0" fmla="*/ 8590 h 8619"/>
                <a:gd name="connsiteX1" fmla="*/ 7321 w 10000"/>
                <a:gd name="connsiteY1" fmla="*/ 0 h 8619"/>
                <a:gd name="connsiteX2" fmla="*/ 10000 w 10000"/>
                <a:gd name="connsiteY2" fmla="*/ 8619 h 8619"/>
                <a:gd name="connsiteX3" fmla="*/ 0 w 10000"/>
                <a:gd name="connsiteY3" fmla="*/ 8590 h 8619"/>
                <a:gd name="connsiteX0" fmla="*/ 0 w 10070"/>
                <a:gd name="connsiteY0" fmla="*/ 9480 h 10000"/>
                <a:gd name="connsiteX1" fmla="*/ 7391 w 10070"/>
                <a:gd name="connsiteY1" fmla="*/ 0 h 10000"/>
                <a:gd name="connsiteX2" fmla="*/ 10070 w 10070"/>
                <a:gd name="connsiteY2" fmla="*/ 10000 h 10000"/>
                <a:gd name="connsiteX3" fmla="*/ 0 w 10070"/>
                <a:gd name="connsiteY3" fmla="*/ 9480 h 10000"/>
                <a:gd name="connsiteX0" fmla="*/ 0 w 10000"/>
                <a:gd name="connsiteY0" fmla="*/ 10014 h 10014"/>
                <a:gd name="connsiteX1" fmla="*/ 7321 w 10000"/>
                <a:gd name="connsiteY1" fmla="*/ 0 h 10014"/>
                <a:gd name="connsiteX2" fmla="*/ 10000 w 10000"/>
                <a:gd name="connsiteY2" fmla="*/ 10000 h 10014"/>
                <a:gd name="connsiteX3" fmla="*/ 0 w 10000"/>
                <a:gd name="connsiteY3" fmla="*/ 10014 h 10014"/>
                <a:gd name="connsiteX0" fmla="*/ 0 w 10000"/>
                <a:gd name="connsiteY0" fmla="*/ 19144 h 19144"/>
                <a:gd name="connsiteX1" fmla="*/ 4918 w 10000"/>
                <a:gd name="connsiteY1" fmla="*/ 0 h 19144"/>
                <a:gd name="connsiteX2" fmla="*/ 10000 w 10000"/>
                <a:gd name="connsiteY2" fmla="*/ 19130 h 19144"/>
                <a:gd name="connsiteX3" fmla="*/ 0 w 10000"/>
                <a:gd name="connsiteY3" fmla="*/ 19144 h 19144"/>
                <a:gd name="connsiteX0" fmla="*/ 0 w 11428"/>
                <a:gd name="connsiteY0" fmla="*/ 19144 h 19144"/>
                <a:gd name="connsiteX1" fmla="*/ 4918 w 11428"/>
                <a:gd name="connsiteY1" fmla="*/ 0 h 19144"/>
                <a:gd name="connsiteX2" fmla="*/ 11428 w 11428"/>
                <a:gd name="connsiteY2" fmla="*/ 18984 h 19144"/>
                <a:gd name="connsiteX3" fmla="*/ 0 w 11428"/>
                <a:gd name="connsiteY3" fmla="*/ 19144 h 19144"/>
                <a:gd name="connsiteX0" fmla="*/ 0 w 11289"/>
                <a:gd name="connsiteY0" fmla="*/ 19144 h 19144"/>
                <a:gd name="connsiteX1" fmla="*/ 4918 w 11289"/>
                <a:gd name="connsiteY1" fmla="*/ 0 h 19144"/>
                <a:gd name="connsiteX2" fmla="*/ 11289 w 11289"/>
                <a:gd name="connsiteY2" fmla="*/ 19130 h 19144"/>
                <a:gd name="connsiteX3" fmla="*/ 0 w 11289"/>
                <a:gd name="connsiteY3" fmla="*/ 19144 h 19144"/>
                <a:gd name="connsiteX0" fmla="*/ 1107 w 6371"/>
                <a:gd name="connsiteY0" fmla="*/ 19144 h 19144"/>
                <a:gd name="connsiteX1" fmla="*/ 0 w 6371"/>
                <a:gd name="connsiteY1" fmla="*/ 0 h 19144"/>
                <a:gd name="connsiteX2" fmla="*/ 6371 w 6371"/>
                <a:gd name="connsiteY2" fmla="*/ 19130 h 19144"/>
                <a:gd name="connsiteX3" fmla="*/ 1107 w 6371"/>
                <a:gd name="connsiteY3" fmla="*/ 19144 h 19144"/>
                <a:gd name="connsiteX0" fmla="*/ 1603 w 9865"/>
                <a:gd name="connsiteY0" fmla="*/ 9890 h 9890"/>
                <a:gd name="connsiteX1" fmla="*/ 0 w 9865"/>
                <a:gd name="connsiteY1" fmla="*/ 0 h 9890"/>
                <a:gd name="connsiteX2" fmla="*/ 9865 w 9865"/>
                <a:gd name="connsiteY2" fmla="*/ 9883 h 9890"/>
                <a:gd name="connsiteX3" fmla="*/ 1603 w 9865"/>
                <a:gd name="connsiteY3" fmla="*/ 9890 h 9890"/>
                <a:gd name="connsiteX0" fmla="*/ 1808 w 10183"/>
                <a:gd name="connsiteY0" fmla="*/ 10024 h 10024"/>
                <a:gd name="connsiteX1" fmla="*/ 0 w 10183"/>
                <a:gd name="connsiteY1" fmla="*/ 0 h 10024"/>
                <a:gd name="connsiteX2" fmla="*/ 10183 w 10183"/>
                <a:gd name="connsiteY2" fmla="*/ 10017 h 10024"/>
                <a:gd name="connsiteX3" fmla="*/ 1808 w 10183"/>
                <a:gd name="connsiteY3" fmla="*/ 10024 h 10024"/>
                <a:gd name="connsiteX0" fmla="*/ 1808 w 10663"/>
                <a:gd name="connsiteY0" fmla="*/ 10024 h 10024"/>
                <a:gd name="connsiteX1" fmla="*/ 0 w 10663"/>
                <a:gd name="connsiteY1" fmla="*/ 0 h 10024"/>
                <a:gd name="connsiteX2" fmla="*/ 10663 w 10663"/>
                <a:gd name="connsiteY2" fmla="*/ 9993 h 10024"/>
                <a:gd name="connsiteX3" fmla="*/ 1808 w 10663"/>
                <a:gd name="connsiteY3" fmla="*/ 10024 h 10024"/>
                <a:gd name="connsiteX0" fmla="*/ 1831 w 10663"/>
                <a:gd name="connsiteY0" fmla="*/ 10000 h 10000"/>
                <a:gd name="connsiteX1" fmla="*/ 0 w 10663"/>
                <a:gd name="connsiteY1" fmla="*/ 0 h 10000"/>
                <a:gd name="connsiteX2" fmla="*/ 10663 w 10663"/>
                <a:gd name="connsiteY2" fmla="*/ 9993 h 10000"/>
                <a:gd name="connsiteX3" fmla="*/ 1831 w 10663"/>
                <a:gd name="connsiteY3" fmla="*/ 10000 h 10000"/>
                <a:gd name="connsiteX0" fmla="*/ 1854 w 10663"/>
                <a:gd name="connsiteY0" fmla="*/ 9968 h 9993"/>
                <a:gd name="connsiteX1" fmla="*/ 0 w 10663"/>
                <a:gd name="connsiteY1" fmla="*/ 0 h 9993"/>
                <a:gd name="connsiteX2" fmla="*/ 10663 w 10663"/>
                <a:gd name="connsiteY2" fmla="*/ 9993 h 9993"/>
                <a:gd name="connsiteX3" fmla="*/ 1854 w 10663"/>
                <a:gd name="connsiteY3" fmla="*/ 9968 h 9993"/>
                <a:gd name="connsiteX0" fmla="*/ 1739 w 10000"/>
                <a:gd name="connsiteY0" fmla="*/ 9999 h 10000"/>
                <a:gd name="connsiteX1" fmla="*/ 0 w 10000"/>
                <a:gd name="connsiteY1" fmla="*/ 0 h 10000"/>
                <a:gd name="connsiteX2" fmla="*/ 10000 w 10000"/>
                <a:gd name="connsiteY2" fmla="*/ 10000 h 10000"/>
                <a:gd name="connsiteX3" fmla="*/ 1739 w 10000"/>
                <a:gd name="connsiteY3" fmla="*/ 9999 h 10000"/>
              </a:gdLst>
              <a:ahLst/>
              <a:cxnLst>
                <a:cxn ang="0">
                  <a:pos x="connsiteX0" y="connsiteY0"/>
                </a:cxn>
                <a:cxn ang="0">
                  <a:pos x="connsiteX1" y="connsiteY1"/>
                </a:cxn>
                <a:cxn ang="0">
                  <a:pos x="connsiteX2" y="connsiteY2"/>
                </a:cxn>
                <a:cxn ang="0">
                  <a:pos x="connsiteX3" y="connsiteY3"/>
                </a:cxn>
              </a:cxnLst>
              <a:rect l="l" t="t" r="r" b="b"/>
              <a:pathLst>
                <a:path w="10000" h="10000">
                  <a:moveTo>
                    <a:pt x="1739" y="9999"/>
                  </a:moveTo>
                  <a:lnTo>
                    <a:pt x="0" y="0"/>
                  </a:lnTo>
                  <a:lnTo>
                    <a:pt x="10000" y="10000"/>
                  </a:lnTo>
                  <a:lnTo>
                    <a:pt x="1739" y="9999"/>
                  </a:lnTo>
                  <a:close/>
                </a:path>
              </a:pathLst>
            </a:custGeom>
            <a:gradFill flip="none" rotWithShape="1">
              <a:gsLst>
                <a:gs pos="0">
                  <a:schemeClr val="accent2">
                    <a:lumMod val="40000"/>
                    <a:lumOff val="60000"/>
                  </a:schemeClr>
                </a:gs>
                <a:gs pos="53000">
                  <a:schemeClr val="accent2">
                    <a:lumMod val="20000"/>
                    <a:lumOff val="80000"/>
                  </a:schemeClr>
                </a:gs>
                <a:gs pos="100000">
                  <a:schemeClr val="accent2">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8" name="Flowchart: Merge 5"/>
            <p:cNvSpPr/>
            <p:nvPr userDrawn="1"/>
          </p:nvSpPr>
          <p:spPr>
            <a:xfrm>
              <a:off x="5385642" y="6"/>
              <a:ext cx="3758074" cy="346358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4153"/>
                <a:gd name="connsiteY0" fmla="*/ 5845 h 14087"/>
                <a:gd name="connsiteX1" fmla="*/ 14153 w 14153"/>
                <a:gd name="connsiteY1" fmla="*/ 0 h 14087"/>
                <a:gd name="connsiteX2" fmla="*/ 6504 w 14153"/>
                <a:gd name="connsiteY2" fmla="*/ 14087 h 14087"/>
                <a:gd name="connsiteX3" fmla="*/ 0 w 14153"/>
                <a:gd name="connsiteY3" fmla="*/ 5845 h 14087"/>
                <a:gd name="connsiteX0" fmla="*/ 0 w 14153"/>
                <a:gd name="connsiteY0" fmla="*/ 5845 h 10237"/>
                <a:gd name="connsiteX1" fmla="*/ 14153 w 14153"/>
                <a:gd name="connsiteY1" fmla="*/ 0 h 10237"/>
                <a:gd name="connsiteX2" fmla="*/ 4802 w 14153"/>
                <a:gd name="connsiteY2" fmla="*/ 10237 h 10237"/>
                <a:gd name="connsiteX3" fmla="*/ 0 w 14153"/>
                <a:gd name="connsiteY3" fmla="*/ 5845 h 10237"/>
                <a:gd name="connsiteX0" fmla="*/ 0 w 14153"/>
                <a:gd name="connsiteY0" fmla="*/ 5845 h 7759"/>
                <a:gd name="connsiteX1" fmla="*/ 14153 w 14153"/>
                <a:gd name="connsiteY1" fmla="*/ 0 h 7759"/>
                <a:gd name="connsiteX2" fmla="*/ 7648 w 14153"/>
                <a:gd name="connsiteY2" fmla="*/ 7759 h 7759"/>
                <a:gd name="connsiteX3" fmla="*/ 0 w 14153"/>
                <a:gd name="connsiteY3" fmla="*/ 5845 h 7759"/>
                <a:gd name="connsiteX0" fmla="*/ 0 w 9067"/>
                <a:gd name="connsiteY0" fmla="*/ 5480 h 7947"/>
                <a:gd name="connsiteX1" fmla="*/ 9067 w 9067"/>
                <a:gd name="connsiteY1" fmla="*/ 0 h 7947"/>
                <a:gd name="connsiteX2" fmla="*/ 5404 w 9067"/>
                <a:gd name="connsiteY2" fmla="*/ 7947 h 7947"/>
                <a:gd name="connsiteX3" fmla="*/ 0 w 9067"/>
                <a:gd name="connsiteY3" fmla="*/ 5480 h 7947"/>
                <a:gd name="connsiteX0" fmla="*/ 0 w 9703"/>
                <a:gd name="connsiteY0" fmla="*/ 0 h 12578"/>
                <a:gd name="connsiteX1" fmla="*/ 9703 w 9703"/>
                <a:gd name="connsiteY1" fmla="*/ 2578 h 12578"/>
                <a:gd name="connsiteX2" fmla="*/ 5663 w 9703"/>
                <a:gd name="connsiteY2" fmla="*/ 12578 h 12578"/>
                <a:gd name="connsiteX3" fmla="*/ 0 w 9703"/>
                <a:gd name="connsiteY3" fmla="*/ 0 h 12578"/>
                <a:gd name="connsiteX0" fmla="*/ 0 w 5836"/>
                <a:gd name="connsiteY0" fmla="*/ 0 h 10000"/>
                <a:gd name="connsiteX1" fmla="*/ 5240 w 5836"/>
                <a:gd name="connsiteY1" fmla="*/ 24 h 10000"/>
                <a:gd name="connsiteX2" fmla="*/ 5836 w 5836"/>
                <a:gd name="connsiteY2" fmla="*/ 10000 h 10000"/>
                <a:gd name="connsiteX3" fmla="*/ 0 w 5836"/>
                <a:gd name="connsiteY3" fmla="*/ 0 h 10000"/>
                <a:gd name="connsiteX0" fmla="*/ 0 w 9005"/>
                <a:gd name="connsiteY0" fmla="*/ 0 h 8459"/>
                <a:gd name="connsiteX1" fmla="*/ 8979 w 9005"/>
                <a:gd name="connsiteY1" fmla="*/ 24 h 8459"/>
                <a:gd name="connsiteX2" fmla="*/ 6649 w 9005"/>
                <a:gd name="connsiteY2" fmla="*/ 8459 h 8459"/>
                <a:gd name="connsiteX3" fmla="*/ 0 w 9005"/>
                <a:gd name="connsiteY3" fmla="*/ 0 h 8459"/>
                <a:gd name="connsiteX0" fmla="*/ 0 w 10025"/>
                <a:gd name="connsiteY0" fmla="*/ 0 h 10000"/>
                <a:gd name="connsiteX1" fmla="*/ 9971 w 10025"/>
                <a:gd name="connsiteY1" fmla="*/ 28 h 10000"/>
                <a:gd name="connsiteX2" fmla="*/ 7384 w 10025"/>
                <a:gd name="connsiteY2" fmla="*/ 10000 h 10000"/>
                <a:gd name="connsiteX3" fmla="*/ 0 w 10025"/>
                <a:gd name="connsiteY3" fmla="*/ 0 h 10000"/>
                <a:gd name="connsiteX0" fmla="*/ 0 w 9971"/>
                <a:gd name="connsiteY0" fmla="*/ 0 h 10000"/>
                <a:gd name="connsiteX1" fmla="*/ 9971 w 9971"/>
                <a:gd name="connsiteY1" fmla="*/ 28 h 10000"/>
                <a:gd name="connsiteX2" fmla="*/ 7384 w 9971"/>
                <a:gd name="connsiteY2" fmla="*/ 10000 h 10000"/>
                <a:gd name="connsiteX3" fmla="*/ 0 w 9971"/>
                <a:gd name="connsiteY3" fmla="*/ 0 h 10000"/>
                <a:gd name="connsiteX0" fmla="*/ 0 w 13598"/>
                <a:gd name="connsiteY0" fmla="*/ 0 h 10000"/>
                <a:gd name="connsiteX1" fmla="*/ 13598 w 13598"/>
                <a:gd name="connsiteY1" fmla="*/ 3300 h 10000"/>
                <a:gd name="connsiteX2" fmla="*/ 7405 w 13598"/>
                <a:gd name="connsiteY2" fmla="*/ 10000 h 10000"/>
                <a:gd name="connsiteX3" fmla="*/ 0 w 13598"/>
                <a:gd name="connsiteY3" fmla="*/ 0 h 10000"/>
                <a:gd name="connsiteX0" fmla="*/ 0 w 13598"/>
                <a:gd name="connsiteY0" fmla="*/ 0 h 10034"/>
                <a:gd name="connsiteX1" fmla="*/ 13598 w 13598"/>
                <a:gd name="connsiteY1" fmla="*/ 3300 h 10034"/>
                <a:gd name="connsiteX2" fmla="*/ 7360 w 13598"/>
                <a:gd name="connsiteY2" fmla="*/ 10034 h 10034"/>
                <a:gd name="connsiteX3" fmla="*/ 0 w 13598"/>
                <a:gd name="connsiteY3" fmla="*/ 0 h 10034"/>
                <a:gd name="connsiteX0" fmla="*/ 0 w 13283"/>
                <a:gd name="connsiteY0" fmla="*/ 0 h 10034"/>
                <a:gd name="connsiteX1" fmla="*/ 13283 w 13283"/>
                <a:gd name="connsiteY1" fmla="*/ 2862 h 10034"/>
                <a:gd name="connsiteX2" fmla="*/ 7360 w 13283"/>
                <a:gd name="connsiteY2" fmla="*/ 10034 h 10034"/>
                <a:gd name="connsiteX3" fmla="*/ 0 w 13283"/>
                <a:gd name="connsiteY3" fmla="*/ 0 h 10034"/>
                <a:gd name="connsiteX0" fmla="*/ 0 w 13283"/>
                <a:gd name="connsiteY0" fmla="*/ 0 h 10945"/>
                <a:gd name="connsiteX1" fmla="*/ 13283 w 13283"/>
                <a:gd name="connsiteY1" fmla="*/ 2862 h 10945"/>
                <a:gd name="connsiteX2" fmla="*/ 7630 w 13283"/>
                <a:gd name="connsiteY2" fmla="*/ 10945 h 10945"/>
                <a:gd name="connsiteX3" fmla="*/ 0 w 13283"/>
                <a:gd name="connsiteY3" fmla="*/ 0 h 10945"/>
                <a:gd name="connsiteX0" fmla="*/ 0 w 14047"/>
                <a:gd name="connsiteY0" fmla="*/ 0 h 10945"/>
                <a:gd name="connsiteX1" fmla="*/ 14047 w 14047"/>
                <a:gd name="connsiteY1" fmla="*/ 2525 h 10945"/>
                <a:gd name="connsiteX2" fmla="*/ 7630 w 14047"/>
                <a:gd name="connsiteY2" fmla="*/ 10945 h 10945"/>
                <a:gd name="connsiteX3" fmla="*/ 0 w 14047"/>
                <a:gd name="connsiteY3" fmla="*/ 0 h 10945"/>
                <a:gd name="connsiteX0" fmla="*/ 0 w 14047"/>
                <a:gd name="connsiteY0" fmla="*/ 0 h 12665"/>
                <a:gd name="connsiteX1" fmla="*/ 14047 w 14047"/>
                <a:gd name="connsiteY1" fmla="*/ 2525 h 12665"/>
                <a:gd name="connsiteX2" fmla="*/ 9519 w 14047"/>
                <a:gd name="connsiteY2" fmla="*/ 12665 h 12665"/>
                <a:gd name="connsiteX3" fmla="*/ 0 w 14047"/>
                <a:gd name="connsiteY3" fmla="*/ 0 h 12665"/>
                <a:gd name="connsiteX0" fmla="*/ 0 w 21692"/>
                <a:gd name="connsiteY0" fmla="*/ 0 h 12631"/>
                <a:gd name="connsiteX1" fmla="*/ 21692 w 21692"/>
                <a:gd name="connsiteY1" fmla="*/ 2491 h 12631"/>
                <a:gd name="connsiteX2" fmla="*/ 17164 w 21692"/>
                <a:gd name="connsiteY2" fmla="*/ 12631 h 12631"/>
                <a:gd name="connsiteX3" fmla="*/ 0 w 21692"/>
                <a:gd name="connsiteY3" fmla="*/ 0 h 12631"/>
                <a:gd name="connsiteX0" fmla="*/ 0 w 21692"/>
                <a:gd name="connsiteY0" fmla="*/ 0 h 15093"/>
                <a:gd name="connsiteX1" fmla="*/ 21692 w 21692"/>
                <a:gd name="connsiteY1" fmla="*/ 2491 h 15093"/>
                <a:gd name="connsiteX2" fmla="*/ 16175 w 21692"/>
                <a:gd name="connsiteY2" fmla="*/ 15093 h 15093"/>
                <a:gd name="connsiteX3" fmla="*/ 0 w 21692"/>
                <a:gd name="connsiteY3" fmla="*/ 0 h 15093"/>
                <a:gd name="connsiteX0" fmla="*/ 0 w 20703"/>
                <a:gd name="connsiteY0" fmla="*/ 0 h 15093"/>
                <a:gd name="connsiteX1" fmla="*/ 20703 w 20703"/>
                <a:gd name="connsiteY1" fmla="*/ 4784 h 15093"/>
                <a:gd name="connsiteX2" fmla="*/ 16175 w 20703"/>
                <a:gd name="connsiteY2" fmla="*/ 15093 h 15093"/>
                <a:gd name="connsiteX3" fmla="*/ 0 w 20703"/>
                <a:gd name="connsiteY3" fmla="*/ 0 h 15093"/>
                <a:gd name="connsiteX0" fmla="*/ 0 w 20703"/>
                <a:gd name="connsiteY0" fmla="*/ 3548 h 18641"/>
                <a:gd name="connsiteX1" fmla="*/ 8241 w 20703"/>
                <a:gd name="connsiteY1" fmla="*/ 36 h 18641"/>
                <a:gd name="connsiteX2" fmla="*/ 20703 w 20703"/>
                <a:gd name="connsiteY2" fmla="*/ 8332 h 18641"/>
                <a:gd name="connsiteX3" fmla="*/ 16175 w 20703"/>
                <a:gd name="connsiteY3" fmla="*/ 18641 h 18641"/>
                <a:gd name="connsiteX4" fmla="*/ 0 w 20703"/>
                <a:gd name="connsiteY4" fmla="*/ 3548 h 18641"/>
                <a:gd name="connsiteX0" fmla="*/ 0 w 20703"/>
                <a:gd name="connsiteY0" fmla="*/ 3512 h 18605"/>
                <a:gd name="connsiteX1" fmla="*/ 8241 w 20703"/>
                <a:gd name="connsiteY1" fmla="*/ 0 h 18605"/>
                <a:gd name="connsiteX2" fmla="*/ 20703 w 20703"/>
                <a:gd name="connsiteY2" fmla="*/ 8296 h 18605"/>
                <a:gd name="connsiteX3" fmla="*/ 16175 w 20703"/>
                <a:gd name="connsiteY3" fmla="*/ 18605 h 18605"/>
                <a:gd name="connsiteX4" fmla="*/ 0 w 20703"/>
                <a:gd name="connsiteY4" fmla="*/ 3512 h 18605"/>
                <a:gd name="connsiteX0" fmla="*/ 0 w 20703"/>
                <a:gd name="connsiteY0" fmla="*/ 3512 h 18605"/>
                <a:gd name="connsiteX1" fmla="*/ 8241 w 20703"/>
                <a:gd name="connsiteY1" fmla="*/ 0 h 18605"/>
                <a:gd name="connsiteX2" fmla="*/ 20703 w 20703"/>
                <a:gd name="connsiteY2" fmla="*/ 8296 h 18605"/>
                <a:gd name="connsiteX3" fmla="*/ 16175 w 20703"/>
                <a:gd name="connsiteY3" fmla="*/ 18605 h 18605"/>
                <a:gd name="connsiteX4" fmla="*/ 0 w 20703"/>
                <a:gd name="connsiteY4" fmla="*/ 3512 h 18605"/>
                <a:gd name="connsiteX0" fmla="*/ 0 w 20703"/>
                <a:gd name="connsiteY0" fmla="*/ 3646 h 18739"/>
                <a:gd name="connsiteX1" fmla="*/ 8241 w 20703"/>
                <a:gd name="connsiteY1" fmla="*/ 0 h 18739"/>
                <a:gd name="connsiteX2" fmla="*/ 20703 w 20703"/>
                <a:gd name="connsiteY2" fmla="*/ 8430 h 18739"/>
                <a:gd name="connsiteX3" fmla="*/ 16175 w 20703"/>
                <a:gd name="connsiteY3" fmla="*/ 18739 h 18739"/>
                <a:gd name="connsiteX4" fmla="*/ 0 w 20703"/>
                <a:gd name="connsiteY4" fmla="*/ 3646 h 18739"/>
                <a:gd name="connsiteX0" fmla="*/ 0 w 17956"/>
                <a:gd name="connsiteY0" fmla="*/ 198 h 18739"/>
                <a:gd name="connsiteX1" fmla="*/ 5494 w 17956"/>
                <a:gd name="connsiteY1" fmla="*/ 0 h 18739"/>
                <a:gd name="connsiteX2" fmla="*/ 17956 w 17956"/>
                <a:gd name="connsiteY2" fmla="*/ 8430 h 18739"/>
                <a:gd name="connsiteX3" fmla="*/ 13428 w 17956"/>
                <a:gd name="connsiteY3" fmla="*/ 18739 h 18739"/>
                <a:gd name="connsiteX4" fmla="*/ 0 w 17956"/>
                <a:gd name="connsiteY4" fmla="*/ 198 h 18739"/>
                <a:gd name="connsiteX0" fmla="*/ 0 w 17956"/>
                <a:gd name="connsiteY0" fmla="*/ 108 h 18649"/>
                <a:gd name="connsiteX1" fmla="*/ 5375 w 17956"/>
                <a:gd name="connsiteY1" fmla="*/ 0 h 18649"/>
                <a:gd name="connsiteX2" fmla="*/ 17956 w 17956"/>
                <a:gd name="connsiteY2" fmla="*/ 8340 h 18649"/>
                <a:gd name="connsiteX3" fmla="*/ 13428 w 17956"/>
                <a:gd name="connsiteY3" fmla="*/ 18649 h 18649"/>
                <a:gd name="connsiteX4" fmla="*/ 0 w 17956"/>
                <a:gd name="connsiteY4" fmla="*/ 108 h 18649"/>
                <a:gd name="connsiteX0" fmla="*/ 6634 w 24590"/>
                <a:gd name="connsiteY0" fmla="*/ 108 h 15290"/>
                <a:gd name="connsiteX1" fmla="*/ 12009 w 24590"/>
                <a:gd name="connsiteY1" fmla="*/ 0 h 15290"/>
                <a:gd name="connsiteX2" fmla="*/ 24590 w 24590"/>
                <a:gd name="connsiteY2" fmla="*/ 8340 h 15290"/>
                <a:gd name="connsiteX3" fmla="*/ 0 w 24590"/>
                <a:gd name="connsiteY3" fmla="*/ 15290 h 15290"/>
                <a:gd name="connsiteX4" fmla="*/ 6634 w 24590"/>
                <a:gd name="connsiteY4" fmla="*/ 108 h 15290"/>
                <a:gd name="connsiteX0" fmla="*/ 6634 w 31337"/>
                <a:gd name="connsiteY0" fmla="*/ 108 h 20252"/>
                <a:gd name="connsiteX1" fmla="*/ 12009 w 31337"/>
                <a:gd name="connsiteY1" fmla="*/ 0 h 20252"/>
                <a:gd name="connsiteX2" fmla="*/ 31337 w 31337"/>
                <a:gd name="connsiteY2" fmla="*/ 20252 h 20252"/>
                <a:gd name="connsiteX3" fmla="*/ 0 w 31337"/>
                <a:gd name="connsiteY3" fmla="*/ 15290 h 20252"/>
                <a:gd name="connsiteX4" fmla="*/ 6634 w 31337"/>
                <a:gd name="connsiteY4" fmla="*/ 108 h 20252"/>
                <a:gd name="connsiteX0" fmla="*/ 6634 w 31337"/>
                <a:gd name="connsiteY0" fmla="*/ 108 h 20252"/>
                <a:gd name="connsiteX1" fmla="*/ 20726 w 31337"/>
                <a:gd name="connsiteY1" fmla="*/ 0 h 20252"/>
                <a:gd name="connsiteX2" fmla="*/ 31337 w 31337"/>
                <a:gd name="connsiteY2" fmla="*/ 20252 h 20252"/>
                <a:gd name="connsiteX3" fmla="*/ 0 w 31337"/>
                <a:gd name="connsiteY3" fmla="*/ 15290 h 20252"/>
                <a:gd name="connsiteX4" fmla="*/ 6634 w 31337"/>
                <a:gd name="connsiteY4" fmla="*/ 108 h 20252"/>
                <a:gd name="connsiteX0" fmla="*/ 13620 w 31337"/>
                <a:gd name="connsiteY0" fmla="*/ 18 h 20252"/>
                <a:gd name="connsiteX1" fmla="*/ 20726 w 31337"/>
                <a:gd name="connsiteY1" fmla="*/ 0 h 20252"/>
                <a:gd name="connsiteX2" fmla="*/ 31337 w 31337"/>
                <a:gd name="connsiteY2" fmla="*/ 20252 h 20252"/>
                <a:gd name="connsiteX3" fmla="*/ 0 w 31337"/>
                <a:gd name="connsiteY3" fmla="*/ 15290 h 20252"/>
                <a:gd name="connsiteX4" fmla="*/ 13620 w 31337"/>
                <a:gd name="connsiteY4" fmla="*/ 18 h 20252"/>
                <a:gd name="connsiteX0" fmla="*/ 9142 w 26859"/>
                <a:gd name="connsiteY0" fmla="*/ 18 h 20252"/>
                <a:gd name="connsiteX1" fmla="*/ 16248 w 26859"/>
                <a:gd name="connsiteY1" fmla="*/ 0 h 20252"/>
                <a:gd name="connsiteX2" fmla="*/ 26859 w 26859"/>
                <a:gd name="connsiteY2" fmla="*/ 20252 h 20252"/>
                <a:gd name="connsiteX3" fmla="*/ 0 w 26859"/>
                <a:gd name="connsiteY3" fmla="*/ 13409 h 20252"/>
                <a:gd name="connsiteX4" fmla="*/ 9142 w 26859"/>
                <a:gd name="connsiteY4" fmla="*/ 18 h 20252"/>
                <a:gd name="connsiteX0" fmla="*/ 11530 w 29247"/>
                <a:gd name="connsiteY0" fmla="*/ 18 h 20252"/>
                <a:gd name="connsiteX1" fmla="*/ 18636 w 29247"/>
                <a:gd name="connsiteY1" fmla="*/ 0 h 20252"/>
                <a:gd name="connsiteX2" fmla="*/ 29247 w 29247"/>
                <a:gd name="connsiteY2" fmla="*/ 20252 h 20252"/>
                <a:gd name="connsiteX3" fmla="*/ 0 w 29247"/>
                <a:gd name="connsiteY3" fmla="*/ 15424 h 20252"/>
                <a:gd name="connsiteX4" fmla="*/ 11530 w 29247"/>
                <a:gd name="connsiteY4" fmla="*/ 18 h 20252"/>
                <a:gd name="connsiteX0" fmla="*/ 11530 w 29247"/>
                <a:gd name="connsiteY0" fmla="*/ 0 h 20234"/>
                <a:gd name="connsiteX1" fmla="*/ 17681 w 29247"/>
                <a:gd name="connsiteY1" fmla="*/ 1460 h 20234"/>
                <a:gd name="connsiteX2" fmla="*/ 29247 w 29247"/>
                <a:gd name="connsiteY2" fmla="*/ 20234 h 20234"/>
                <a:gd name="connsiteX3" fmla="*/ 0 w 29247"/>
                <a:gd name="connsiteY3" fmla="*/ 15406 h 20234"/>
                <a:gd name="connsiteX4" fmla="*/ 11530 w 29247"/>
                <a:gd name="connsiteY4" fmla="*/ 0 h 20234"/>
                <a:gd name="connsiteX0" fmla="*/ 11530 w 29247"/>
                <a:gd name="connsiteY0" fmla="*/ 18 h 20252"/>
                <a:gd name="connsiteX1" fmla="*/ 18577 w 29247"/>
                <a:gd name="connsiteY1" fmla="*/ 0 h 20252"/>
                <a:gd name="connsiteX2" fmla="*/ 29247 w 29247"/>
                <a:gd name="connsiteY2" fmla="*/ 20252 h 20252"/>
                <a:gd name="connsiteX3" fmla="*/ 0 w 29247"/>
                <a:gd name="connsiteY3" fmla="*/ 15424 h 20252"/>
                <a:gd name="connsiteX4" fmla="*/ 11530 w 29247"/>
                <a:gd name="connsiteY4" fmla="*/ 18 h 20252"/>
                <a:gd name="connsiteX0" fmla="*/ 11829 w 29247"/>
                <a:gd name="connsiteY0" fmla="*/ 0 h 20279"/>
                <a:gd name="connsiteX1" fmla="*/ 18577 w 29247"/>
                <a:gd name="connsiteY1" fmla="*/ 27 h 20279"/>
                <a:gd name="connsiteX2" fmla="*/ 29247 w 29247"/>
                <a:gd name="connsiteY2" fmla="*/ 20279 h 20279"/>
                <a:gd name="connsiteX3" fmla="*/ 0 w 29247"/>
                <a:gd name="connsiteY3" fmla="*/ 15451 h 20279"/>
                <a:gd name="connsiteX4" fmla="*/ 11829 w 29247"/>
                <a:gd name="connsiteY4" fmla="*/ 0 h 20279"/>
                <a:gd name="connsiteX0" fmla="*/ 11829 w 29247"/>
                <a:gd name="connsiteY0" fmla="*/ 0 h 19975"/>
                <a:gd name="connsiteX1" fmla="*/ 18577 w 29247"/>
                <a:gd name="connsiteY1" fmla="*/ 27 h 19975"/>
                <a:gd name="connsiteX2" fmla="*/ 29247 w 29247"/>
                <a:gd name="connsiteY2" fmla="*/ 19975 h 19975"/>
                <a:gd name="connsiteX3" fmla="*/ 0 w 29247"/>
                <a:gd name="connsiteY3" fmla="*/ 15451 h 19975"/>
                <a:gd name="connsiteX4" fmla="*/ 11829 w 29247"/>
                <a:gd name="connsiteY4" fmla="*/ 0 h 19975"/>
                <a:gd name="connsiteX0" fmla="*/ 11829 w 29202"/>
                <a:gd name="connsiteY0" fmla="*/ 0 h 20211"/>
                <a:gd name="connsiteX1" fmla="*/ 18577 w 29202"/>
                <a:gd name="connsiteY1" fmla="*/ 27 h 20211"/>
                <a:gd name="connsiteX2" fmla="*/ 29202 w 29202"/>
                <a:gd name="connsiteY2" fmla="*/ 20211 h 20211"/>
                <a:gd name="connsiteX3" fmla="*/ 0 w 29202"/>
                <a:gd name="connsiteY3" fmla="*/ 15451 h 20211"/>
                <a:gd name="connsiteX4" fmla="*/ 11829 w 29202"/>
                <a:gd name="connsiteY4" fmla="*/ 0 h 20211"/>
                <a:gd name="connsiteX0" fmla="*/ 11792 w 29202"/>
                <a:gd name="connsiteY0" fmla="*/ 0 h 20190"/>
                <a:gd name="connsiteX1" fmla="*/ 18577 w 29202"/>
                <a:gd name="connsiteY1" fmla="*/ 6 h 20190"/>
                <a:gd name="connsiteX2" fmla="*/ 29202 w 29202"/>
                <a:gd name="connsiteY2" fmla="*/ 20190 h 20190"/>
                <a:gd name="connsiteX3" fmla="*/ 0 w 29202"/>
                <a:gd name="connsiteY3" fmla="*/ 15430 h 20190"/>
                <a:gd name="connsiteX4" fmla="*/ 11792 w 29202"/>
                <a:gd name="connsiteY4" fmla="*/ 0 h 20190"/>
                <a:gd name="connsiteX0" fmla="*/ 11829 w 29202"/>
                <a:gd name="connsiteY0" fmla="*/ 15 h 20184"/>
                <a:gd name="connsiteX1" fmla="*/ 18577 w 29202"/>
                <a:gd name="connsiteY1" fmla="*/ 0 h 20184"/>
                <a:gd name="connsiteX2" fmla="*/ 29202 w 29202"/>
                <a:gd name="connsiteY2" fmla="*/ 20184 h 20184"/>
                <a:gd name="connsiteX3" fmla="*/ 0 w 29202"/>
                <a:gd name="connsiteY3" fmla="*/ 15424 h 20184"/>
                <a:gd name="connsiteX4" fmla="*/ 11829 w 29202"/>
                <a:gd name="connsiteY4" fmla="*/ 15 h 20184"/>
                <a:gd name="connsiteX0" fmla="*/ 11885 w 29202"/>
                <a:gd name="connsiteY0" fmla="*/ 5 h 20184"/>
                <a:gd name="connsiteX1" fmla="*/ 18577 w 29202"/>
                <a:gd name="connsiteY1" fmla="*/ 0 h 20184"/>
                <a:gd name="connsiteX2" fmla="*/ 29202 w 29202"/>
                <a:gd name="connsiteY2" fmla="*/ 20184 h 20184"/>
                <a:gd name="connsiteX3" fmla="*/ 0 w 29202"/>
                <a:gd name="connsiteY3" fmla="*/ 15424 h 20184"/>
                <a:gd name="connsiteX4" fmla="*/ 11885 w 29202"/>
                <a:gd name="connsiteY4" fmla="*/ 5 h 20184"/>
                <a:gd name="connsiteX0" fmla="*/ 11866 w 29202"/>
                <a:gd name="connsiteY0" fmla="*/ 0 h 20189"/>
                <a:gd name="connsiteX1" fmla="*/ 18577 w 29202"/>
                <a:gd name="connsiteY1" fmla="*/ 5 h 20189"/>
                <a:gd name="connsiteX2" fmla="*/ 29202 w 29202"/>
                <a:gd name="connsiteY2" fmla="*/ 20189 h 20189"/>
                <a:gd name="connsiteX3" fmla="*/ 0 w 29202"/>
                <a:gd name="connsiteY3" fmla="*/ 15429 h 20189"/>
                <a:gd name="connsiteX4" fmla="*/ 11866 w 29202"/>
                <a:gd name="connsiteY4" fmla="*/ 0 h 20189"/>
                <a:gd name="connsiteX0" fmla="*/ 11885 w 29202"/>
                <a:gd name="connsiteY0" fmla="*/ 0 h 20189"/>
                <a:gd name="connsiteX1" fmla="*/ 18577 w 29202"/>
                <a:gd name="connsiteY1" fmla="*/ 5 h 20189"/>
                <a:gd name="connsiteX2" fmla="*/ 29202 w 29202"/>
                <a:gd name="connsiteY2" fmla="*/ 20189 h 20189"/>
                <a:gd name="connsiteX3" fmla="*/ 0 w 29202"/>
                <a:gd name="connsiteY3" fmla="*/ 15429 h 20189"/>
                <a:gd name="connsiteX4" fmla="*/ 11885 w 29202"/>
                <a:gd name="connsiteY4" fmla="*/ 0 h 20189"/>
                <a:gd name="connsiteX0" fmla="*/ 11866 w 29202"/>
                <a:gd name="connsiteY0" fmla="*/ 16 h 20184"/>
                <a:gd name="connsiteX1" fmla="*/ 18577 w 29202"/>
                <a:gd name="connsiteY1" fmla="*/ 0 h 20184"/>
                <a:gd name="connsiteX2" fmla="*/ 29202 w 29202"/>
                <a:gd name="connsiteY2" fmla="*/ 20184 h 20184"/>
                <a:gd name="connsiteX3" fmla="*/ 0 w 29202"/>
                <a:gd name="connsiteY3" fmla="*/ 15424 h 20184"/>
                <a:gd name="connsiteX4" fmla="*/ 11866 w 29202"/>
                <a:gd name="connsiteY4" fmla="*/ 16 h 20184"/>
                <a:gd name="connsiteX0" fmla="*/ 11829 w 29202"/>
                <a:gd name="connsiteY0" fmla="*/ 16 h 20184"/>
                <a:gd name="connsiteX1" fmla="*/ 18577 w 29202"/>
                <a:gd name="connsiteY1" fmla="*/ 0 h 20184"/>
                <a:gd name="connsiteX2" fmla="*/ 29202 w 29202"/>
                <a:gd name="connsiteY2" fmla="*/ 20184 h 20184"/>
                <a:gd name="connsiteX3" fmla="*/ 0 w 29202"/>
                <a:gd name="connsiteY3" fmla="*/ 15424 h 20184"/>
                <a:gd name="connsiteX4" fmla="*/ 11829 w 29202"/>
                <a:gd name="connsiteY4" fmla="*/ 16 h 20184"/>
                <a:gd name="connsiteX0" fmla="*/ 11810 w 29202"/>
                <a:gd name="connsiteY0" fmla="*/ 0 h 20189"/>
                <a:gd name="connsiteX1" fmla="*/ 18577 w 29202"/>
                <a:gd name="connsiteY1" fmla="*/ 5 h 20189"/>
                <a:gd name="connsiteX2" fmla="*/ 29202 w 29202"/>
                <a:gd name="connsiteY2" fmla="*/ 20189 h 20189"/>
                <a:gd name="connsiteX3" fmla="*/ 0 w 29202"/>
                <a:gd name="connsiteY3" fmla="*/ 15429 h 20189"/>
                <a:gd name="connsiteX4" fmla="*/ 11810 w 29202"/>
                <a:gd name="connsiteY4" fmla="*/ 0 h 20189"/>
                <a:gd name="connsiteX0" fmla="*/ 11810 w 29202"/>
                <a:gd name="connsiteY0" fmla="*/ 5 h 20184"/>
                <a:gd name="connsiteX1" fmla="*/ 18577 w 29202"/>
                <a:gd name="connsiteY1" fmla="*/ 0 h 20184"/>
                <a:gd name="connsiteX2" fmla="*/ 29202 w 29202"/>
                <a:gd name="connsiteY2" fmla="*/ 20184 h 20184"/>
                <a:gd name="connsiteX3" fmla="*/ 0 w 29202"/>
                <a:gd name="connsiteY3" fmla="*/ 15424 h 20184"/>
                <a:gd name="connsiteX4" fmla="*/ 11810 w 29202"/>
                <a:gd name="connsiteY4" fmla="*/ 5 h 20184"/>
                <a:gd name="connsiteX0" fmla="*/ 11810 w 29202"/>
                <a:gd name="connsiteY0" fmla="*/ 0 h 20179"/>
                <a:gd name="connsiteX1" fmla="*/ 18596 w 29202"/>
                <a:gd name="connsiteY1" fmla="*/ 5 h 20179"/>
                <a:gd name="connsiteX2" fmla="*/ 29202 w 29202"/>
                <a:gd name="connsiteY2" fmla="*/ 20179 h 20179"/>
                <a:gd name="connsiteX3" fmla="*/ 0 w 29202"/>
                <a:gd name="connsiteY3" fmla="*/ 15419 h 20179"/>
                <a:gd name="connsiteX4" fmla="*/ 11810 w 29202"/>
                <a:gd name="connsiteY4" fmla="*/ 0 h 20179"/>
                <a:gd name="connsiteX0" fmla="*/ 11810 w 29202"/>
                <a:gd name="connsiteY0" fmla="*/ 16 h 20195"/>
                <a:gd name="connsiteX1" fmla="*/ 18596 w 29202"/>
                <a:gd name="connsiteY1" fmla="*/ 0 h 20195"/>
                <a:gd name="connsiteX2" fmla="*/ 29202 w 29202"/>
                <a:gd name="connsiteY2" fmla="*/ 20195 h 20195"/>
                <a:gd name="connsiteX3" fmla="*/ 0 w 29202"/>
                <a:gd name="connsiteY3" fmla="*/ 15435 h 20195"/>
                <a:gd name="connsiteX4" fmla="*/ 11810 w 29202"/>
                <a:gd name="connsiteY4" fmla="*/ 16 h 20195"/>
                <a:gd name="connsiteX0" fmla="*/ 11810 w 29202"/>
                <a:gd name="connsiteY0" fmla="*/ 6 h 20185"/>
                <a:gd name="connsiteX1" fmla="*/ 18577 w 29202"/>
                <a:gd name="connsiteY1" fmla="*/ 0 h 20185"/>
                <a:gd name="connsiteX2" fmla="*/ 29202 w 29202"/>
                <a:gd name="connsiteY2" fmla="*/ 20185 h 20185"/>
                <a:gd name="connsiteX3" fmla="*/ 0 w 29202"/>
                <a:gd name="connsiteY3" fmla="*/ 15425 h 20185"/>
                <a:gd name="connsiteX4" fmla="*/ 11810 w 29202"/>
                <a:gd name="connsiteY4" fmla="*/ 6 h 2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02" h="20185">
                  <a:moveTo>
                    <a:pt x="11810" y="6"/>
                  </a:moveTo>
                  <a:lnTo>
                    <a:pt x="18577" y="0"/>
                  </a:lnTo>
                  <a:lnTo>
                    <a:pt x="29202" y="20185"/>
                  </a:lnTo>
                  <a:lnTo>
                    <a:pt x="0" y="15425"/>
                  </a:lnTo>
                  <a:lnTo>
                    <a:pt x="11810" y="6"/>
                  </a:lnTo>
                  <a:close/>
                </a:path>
              </a:pathLst>
            </a:custGeom>
            <a:gradFill flip="none" rotWithShape="1">
              <a:gsLst>
                <a:gs pos="0">
                  <a:schemeClr val="bg2">
                    <a:lumMod val="60000"/>
                    <a:lumOff val="40000"/>
                  </a:schemeClr>
                </a:gs>
                <a:gs pos="65000">
                  <a:schemeClr val="bg2">
                    <a:lumMod val="20000"/>
                    <a:lumOff val="80000"/>
                  </a:schemeClr>
                </a:gs>
                <a:gs pos="100000">
                  <a:schemeClr val="accent2">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9" name="Flowchart: Merge 5"/>
            <p:cNvSpPr/>
            <p:nvPr userDrawn="1"/>
          </p:nvSpPr>
          <p:spPr>
            <a:xfrm>
              <a:off x="5382350" y="-2"/>
              <a:ext cx="910478" cy="2649375"/>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4153"/>
                <a:gd name="connsiteY0" fmla="*/ 5845 h 14087"/>
                <a:gd name="connsiteX1" fmla="*/ 14153 w 14153"/>
                <a:gd name="connsiteY1" fmla="*/ 0 h 14087"/>
                <a:gd name="connsiteX2" fmla="*/ 6504 w 14153"/>
                <a:gd name="connsiteY2" fmla="*/ 14087 h 14087"/>
                <a:gd name="connsiteX3" fmla="*/ 0 w 14153"/>
                <a:gd name="connsiteY3" fmla="*/ 5845 h 14087"/>
                <a:gd name="connsiteX0" fmla="*/ 0 w 14153"/>
                <a:gd name="connsiteY0" fmla="*/ 5845 h 10237"/>
                <a:gd name="connsiteX1" fmla="*/ 14153 w 14153"/>
                <a:gd name="connsiteY1" fmla="*/ 0 h 10237"/>
                <a:gd name="connsiteX2" fmla="*/ 4802 w 14153"/>
                <a:gd name="connsiteY2" fmla="*/ 10237 h 10237"/>
                <a:gd name="connsiteX3" fmla="*/ 0 w 14153"/>
                <a:gd name="connsiteY3" fmla="*/ 5845 h 10237"/>
                <a:gd name="connsiteX0" fmla="*/ 0 w 14153"/>
                <a:gd name="connsiteY0" fmla="*/ 5845 h 7759"/>
                <a:gd name="connsiteX1" fmla="*/ 14153 w 14153"/>
                <a:gd name="connsiteY1" fmla="*/ 0 h 7759"/>
                <a:gd name="connsiteX2" fmla="*/ 7648 w 14153"/>
                <a:gd name="connsiteY2" fmla="*/ 7759 h 7759"/>
                <a:gd name="connsiteX3" fmla="*/ 0 w 14153"/>
                <a:gd name="connsiteY3" fmla="*/ 5845 h 7759"/>
                <a:gd name="connsiteX0" fmla="*/ 0 w 9067"/>
                <a:gd name="connsiteY0" fmla="*/ 5480 h 7947"/>
                <a:gd name="connsiteX1" fmla="*/ 9067 w 9067"/>
                <a:gd name="connsiteY1" fmla="*/ 0 h 7947"/>
                <a:gd name="connsiteX2" fmla="*/ 5404 w 9067"/>
                <a:gd name="connsiteY2" fmla="*/ 7947 h 7947"/>
                <a:gd name="connsiteX3" fmla="*/ 0 w 9067"/>
                <a:gd name="connsiteY3" fmla="*/ 5480 h 7947"/>
                <a:gd name="connsiteX0" fmla="*/ 0 w 9703"/>
                <a:gd name="connsiteY0" fmla="*/ 0 h 12578"/>
                <a:gd name="connsiteX1" fmla="*/ 9703 w 9703"/>
                <a:gd name="connsiteY1" fmla="*/ 2578 h 12578"/>
                <a:gd name="connsiteX2" fmla="*/ 5663 w 9703"/>
                <a:gd name="connsiteY2" fmla="*/ 12578 h 12578"/>
                <a:gd name="connsiteX3" fmla="*/ 0 w 9703"/>
                <a:gd name="connsiteY3" fmla="*/ 0 h 12578"/>
                <a:gd name="connsiteX0" fmla="*/ 0 w 5836"/>
                <a:gd name="connsiteY0" fmla="*/ 0 h 10000"/>
                <a:gd name="connsiteX1" fmla="*/ 5240 w 5836"/>
                <a:gd name="connsiteY1" fmla="*/ 24 h 10000"/>
                <a:gd name="connsiteX2" fmla="*/ 5836 w 5836"/>
                <a:gd name="connsiteY2" fmla="*/ 10000 h 10000"/>
                <a:gd name="connsiteX3" fmla="*/ 0 w 5836"/>
                <a:gd name="connsiteY3" fmla="*/ 0 h 10000"/>
                <a:gd name="connsiteX0" fmla="*/ 0 w 9005"/>
                <a:gd name="connsiteY0" fmla="*/ 0 h 8459"/>
                <a:gd name="connsiteX1" fmla="*/ 8979 w 9005"/>
                <a:gd name="connsiteY1" fmla="*/ 24 h 8459"/>
                <a:gd name="connsiteX2" fmla="*/ 6649 w 9005"/>
                <a:gd name="connsiteY2" fmla="*/ 8459 h 8459"/>
                <a:gd name="connsiteX3" fmla="*/ 0 w 9005"/>
                <a:gd name="connsiteY3" fmla="*/ 0 h 8459"/>
                <a:gd name="connsiteX0" fmla="*/ 0 w 10025"/>
                <a:gd name="connsiteY0" fmla="*/ 0 h 10000"/>
                <a:gd name="connsiteX1" fmla="*/ 9971 w 10025"/>
                <a:gd name="connsiteY1" fmla="*/ 28 h 10000"/>
                <a:gd name="connsiteX2" fmla="*/ 7384 w 10025"/>
                <a:gd name="connsiteY2" fmla="*/ 10000 h 10000"/>
                <a:gd name="connsiteX3" fmla="*/ 0 w 10025"/>
                <a:gd name="connsiteY3" fmla="*/ 0 h 10000"/>
                <a:gd name="connsiteX0" fmla="*/ 0 w 9971"/>
                <a:gd name="connsiteY0" fmla="*/ 0 h 10000"/>
                <a:gd name="connsiteX1" fmla="*/ 9971 w 9971"/>
                <a:gd name="connsiteY1" fmla="*/ 28 h 10000"/>
                <a:gd name="connsiteX2" fmla="*/ 7384 w 9971"/>
                <a:gd name="connsiteY2" fmla="*/ 10000 h 10000"/>
                <a:gd name="connsiteX3" fmla="*/ 0 w 9971"/>
                <a:gd name="connsiteY3" fmla="*/ 0 h 10000"/>
                <a:gd name="connsiteX0" fmla="*/ 0 w 13598"/>
                <a:gd name="connsiteY0" fmla="*/ 0 h 10000"/>
                <a:gd name="connsiteX1" fmla="*/ 13598 w 13598"/>
                <a:gd name="connsiteY1" fmla="*/ 3300 h 10000"/>
                <a:gd name="connsiteX2" fmla="*/ 7405 w 13598"/>
                <a:gd name="connsiteY2" fmla="*/ 10000 h 10000"/>
                <a:gd name="connsiteX3" fmla="*/ 0 w 13598"/>
                <a:gd name="connsiteY3" fmla="*/ 0 h 10000"/>
                <a:gd name="connsiteX0" fmla="*/ 0 w 13598"/>
                <a:gd name="connsiteY0" fmla="*/ 0 h 10034"/>
                <a:gd name="connsiteX1" fmla="*/ 13598 w 13598"/>
                <a:gd name="connsiteY1" fmla="*/ 3300 h 10034"/>
                <a:gd name="connsiteX2" fmla="*/ 7360 w 13598"/>
                <a:gd name="connsiteY2" fmla="*/ 10034 h 10034"/>
                <a:gd name="connsiteX3" fmla="*/ 0 w 13598"/>
                <a:gd name="connsiteY3" fmla="*/ 0 h 10034"/>
                <a:gd name="connsiteX0" fmla="*/ 0 w 13283"/>
                <a:gd name="connsiteY0" fmla="*/ 0 h 10034"/>
                <a:gd name="connsiteX1" fmla="*/ 13283 w 13283"/>
                <a:gd name="connsiteY1" fmla="*/ 2862 h 10034"/>
                <a:gd name="connsiteX2" fmla="*/ 7360 w 13283"/>
                <a:gd name="connsiteY2" fmla="*/ 10034 h 10034"/>
                <a:gd name="connsiteX3" fmla="*/ 0 w 13283"/>
                <a:gd name="connsiteY3" fmla="*/ 0 h 10034"/>
                <a:gd name="connsiteX0" fmla="*/ 0 w 13283"/>
                <a:gd name="connsiteY0" fmla="*/ 0 h 10945"/>
                <a:gd name="connsiteX1" fmla="*/ 13283 w 13283"/>
                <a:gd name="connsiteY1" fmla="*/ 2862 h 10945"/>
                <a:gd name="connsiteX2" fmla="*/ 7630 w 13283"/>
                <a:gd name="connsiteY2" fmla="*/ 10945 h 10945"/>
                <a:gd name="connsiteX3" fmla="*/ 0 w 13283"/>
                <a:gd name="connsiteY3" fmla="*/ 0 h 10945"/>
                <a:gd name="connsiteX0" fmla="*/ 0 w 14047"/>
                <a:gd name="connsiteY0" fmla="*/ 0 h 10945"/>
                <a:gd name="connsiteX1" fmla="*/ 14047 w 14047"/>
                <a:gd name="connsiteY1" fmla="*/ 2525 h 10945"/>
                <a:gd name="connsiteX2" fmla="*/ 7630 w 14047"/>
                <a:gd name="connsiteY2" fmla="*/ 10945 h 10945"/>
                <a:gd name="connsiteX3" fmla="*/ 0 w 14047"/>
                <a:gd name="connsiteY3" fmla="*/ 0 h 10945"/>
                <a:gd name="connsiteX0" fmla="*/ 0 w 14047"/>
                <a:gd name="connsiteY0" fmla="*/ 0 h 12665"/>
                <a:gd name="connsiteX1" fmla="*/ 14047 w 14047"/>
                <a:gd name="connsiteY1" fmla="*/ 2525 h 12665"/>
                <a:gd name="connsiteX2" fmla="*/ 9519 w 14047"/>
                <a:gd name="connsiteY2" fmla="*/ 12665 h 12665"/>
                <a:gd name="connsiteX3" fmla="*/ 0 w 14047"/>
                <a:gd name="connsiteY3" fmla="*/ 0 h 12665"/>
                <a:gd name="connsiteX0" fmla="*/ 0 w 21692"/>
                <a:gd name="connsiteY0" fmla="*/ 0 h 12631"/>
                <a:gd name="connsiteX1" fmla="*/ 21692 w 21692"/>
                <a:gd name="connsiteY1" fmla="*/ 2491 h 12631"/>
                <a:gd name="connsiteX2" fmla="*/ 17164 w 21692"/>
                <a:gd name="connsiteY2" fmla="*/ 12631 h 12631"/>
                <a:gd name="connsiteX3" fmla="*/ 0 w 21692"/>
                <a:gd name="connsiteY3" fmla="*/ 0 h 12631"/>
                <a:gd name="connsiteX0" fmla="*/ 0 w 21692"/>
                <a:gd name="connsiteY0" fmla="*/ 0 h 15093"/>
                <a:gd name="connsiteX1" fmla="*/ 21692 w 21692"/>
                <a:gd name="connsiteY1" fmla="*/ 2491 h 15093"/>
                <a:gd name="connsiteX2" fmla="*/ 16175 w 21692"/>
                <a:gd name="connsiteY2" fmla="*/ 15093 h 15093"/>
                <a:gd name="connsiteX3" fmla="*/ 0 w 21692"/>
                <a:gd name="connsiteY3" fmla="*/ 0 h 15093"/>
                <a:gd name="connsiteX0" fmla="*/ 0 w 20703"/>
                <a:gd name="connsiteY0" fmla="*/ 0 h 15093"/>
                <a:gd name="connsiteX1" fmla="*/ 20703 w 20703"/>
                <a:gd name="connsiteY1" fmla="*/ 4784 h 15093"/>
                <a:gd name="connsiteX2" fmla="*/ 16175 w 20703"/>
                <a:gd name="connsiteY2" fmla="*/ 15093 h 15093"/>
                <a:gd name="connsiteX3" fmla="*/ 0 w 20703"/>
                <a:gd name="connsiteY3" fmla="*/ 0 h 15093"/>
                <a:gd name="connsiteX0" fmla="*/ 0 w 26864"/>
                <a:gd name="connsiteY0" fmla="*/ 0 h 15093"/>
                <a:gd name="connsiteX1" fmla="*/ 26864 w 26864"/>
                <a:gd name="connsiteY1" fmla="*/ 4076 h 15093"/>
                <a:gd name="connsiteX2" fmla="*/ 16175 w 26864"/>
                <a:gd name="connsiteY2" fmla="*/ 15093 h 15093"/>
                <a:gd name="connsiteX3" fmla="*/ 0 w 26864"/>
                <a:gd name="connsiteY3" fmla="*/ 0 h 15093"/>
                <a:gd name="connsiteX0" fmla="*/ 0 w 26864"/>
                <a:gd name="connsiteY0" fmla="*/ 0 h 15262"/>
                <a:gd name="connsiteX1" fmla="*/ 26864 w 26864"/>
                <a:gd name="connsiteY1" fmla="*/ 4076 h 15262"/>
                <a:gd name="connsiteX2" fmla="*/ 18244 w 26864"/>
                <a:gd name="connsiteY2" fmla="*/ 15262 h 15262"/>
                <a:gd name="connsiteX3" fmla="*/ 0 w 26864"/>
                <a:gd name="connsiteY3" fmla="*/ 0 h 15262"/>
                <a:gd name="connsiteX0" fmla="*/ 0 w 12653"/>
                <a:gd name="connsiteY0" fmla="*/ 0 h 15262"/>
                <a:gd name="connsiteX1" fmla="*/ 12653 w 12653"/>
                <a:gd name="connsiteY1" fmla="*/ 4076 h 15262"/>
                <a:gd name="connsiteX2" fmla="*/ 4033 w 12653"/>
                <a:gd name="connsiteY2" fmla="*/ 15262 h 15262"/>
                <a:gd name="connsiteX3" fmla="*/ 0 w 12653"/>
                <a:gd name="connsiteY3" fmla="*/ 0 h 15262"/>
                <a:gd name="connsiteX0" fmla="*/ 0 w 12653"/>
                <a:gd name="connsiteY0" fmla="*/ 0 h 15296"/>
                <a:gd name="connsiteX1" fmla="*/ 12653 w 12653"/>
                <a:gd name="connsiteY1" fmla="*/ 4076 h 15296"/>
                <a:gd name="connsiteX2" fmla="*/ 4078 w 12653"/>
                <a:gd name="connsiteY2" fmla="*/ 15296 h 15296"/>
                <a:gd name="connsiteX3" fmla="*/ 0 w 12653"/>
                <a:gd name="connsiteY3" fmla="*/ 0 h 15296"/>
                <a:gd name="connsiteX0" fmla="*/ 0 w 13238"/>
                <a:gd name="connsiteY0" fmla="*/ 0 h 15397"/>
                <a:gd name="connsiteX1" fmla="*/ 13238 w 13238"/>
                <a:gd name="connsiteY1" fmla="*/ 4177 h 15397"/>
                <a:gd name="connsiteX2" fmla="*/ 4663 w 13238"/>
                <a:gd name="connsiteY2" fmla="*/ 15397 h 15397"/>
                <a:gd name="connsiteX3" fmla="*/ 0 w 13238"/>
                <a:gd name="connsiteY3" fmla="*/ 0 h 15397"/>
                <a:gd name="connsiteX0" fmla="*/ 4466 w 8575"/>
                <a:gd name="connsiteY0" fmla="*/ 0 h 15464"/>
                <a:gd name="connsiteX1" fmla="*/ 8575 w 8575"/>
                <a:gd name="connsiteY1" fmla="*/ 4244 h 15464"/>
                <a:gd name="connsiteX2" fmla="*/ 0 w 8575"/>
                <a:gd name="connsiteY2" fmla="*/ 15464 h 15464"/>
                <a:gd name="connsiteX3" fmla="*/ 4466 w 8575"/>
                <a:gd name="connsiteY3" fmla="*/ 0 h 15464"/>
                <a:gd name="connsiteX0" fmla="*/ 5208 w 8164"/>
                <a:gd name="connsiteY0" fmla="*/ 0 h 10000"/>
                <a:gd name="connsiteX1" fmla="*/ 8164 w 8164"/>
                <a:gd name="connsiteY1" fmla="*/ 4096 h 10000"/>
                <a:gd name="connsiteX2" fmla="*/ 0 w 8164"/>
                <a:gd name="connsiteY2" fmla="*/ 10000 h 10000"/>
                <a:gd name="connsiteX3" fmla="*/ 5208 w 8164"/>
                <a:gd name="connsiteY3" fmla="*/ 0 h 10000"/>
                <a:gd name="connsiteX0" fmla="*/ 6485 w 10106"/>
                <a:gd name="connsiteY0" fmla="*/ 0 h 10027"/>
                <a:gd name="connsiteX1" fmla="*/ 10106 w 10106"/>
                <a:gd name="connsiteY1" fmla="*/ 4096 h 10027"/>
                <a:gd name="connsiteX2" fmla="*/ 0 w 10106"/>
                <a:gd name="connsiteY2" fmla="*/ 10027 h 10027"/>
                <a:gd name="connsiteX3" fmla="*/ 6485 w 10106"/>
                <a:gd name="connsiteY3" fmla="*/ 0 h 10027"/>
              </a:gdLst>
              <a:ahLst/>
              <a:cxnLst>
                <a:cxn ang="0">
                  <a:pos x="connsiteX0" y="connsiteY0"/>
                </a:cxn>
                <a:cxn ang="0">
                  <a:pos x="connsiteX1" y="connsiteY1"/>
                </a:cxn>
                <a:cxn ang="0">
                  <a:pos x="connsiteX2" y="connsiteY2"/>
                </a:cxn>
                <a:cxn ang="0">
                  <a:pos x="connsiteX3" y="connsiteY3"/>
                </a:cxn>
              </a:cxnLst>
              <a:rect l="l" t="t" r="r" b="b"/>
              <a:pathLst>
                <a:path w="10106" h="10027">
                  <a:moveTo>
                    <a:pt x="6485" y="0"/>
                  </a:moveTo>
                  <a:lnTo>
                    <a:pt x="10106" y="4096"/>
                  </a:lnTo>
                  <a:lnTo>
                    <a:pt x="0" y="10027"/>
                  </a:lnTo>
                  <a:lnTo>
                    <a:pt x="6485" y="0"/>
                  </a:lnTo>
                  <a:close/>
                </a:path>
              </a:pathLst>
            </a:custGeom>
            <a:gradFill flip="none" rotWithShape="1">
              <a:gsLst>
                <a:gs pos="1000">
                  <a:schemeClr val="accent2">
                    <a:lumMod val="40000"/>
                    <a:lumOff val="60000"/>
                  </a:schemeClr>
                </a:gs>
                <a:gs pos="31000">
                  <a:srgbClr val="E3DDD7"/>
                </a:gs>
                <a:gs pos="98000">
                  <a:schemeClr val="accent2">
                    <a:lumMod val="40000"/>
                    <a:lumOff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sp>
        <p:nvSpPr>
          <p:cNvPr id="14" name="Text Placeholder 6"/>
          <p:cNvSpPr>
            <a:spLocks noGrp="1"/>
          </p:cNvSpPr>
          <p:nvPr>
            <p:ph type="body" sz="quarter" idx="27"/>
          </p:nvPr>
        </p:nvSpPr>
        <p:spPr>
          <a:xfrm>
            <a:off x="559766" y="410804"/>
            <a:ext cx="6006940" cy="202702"/>
          </a:xfrm>
        </p:spPr>
        <p:txBody>
          <a:bodyPr lIns="18000" anchor="t" anchorCtr="0">
            <a:normAutofit/>
          </a:bodyPr>
          <a:lstStyle>
            <a:lvl1pPr marL="0" indent="0">
              <a:buNone/>
              <a:defRPr sz="1000" cap="none" baseline="0">
                <a:solidFill>
                  <a:schemeClr val="tx1"/>
                </a:solidFill>
              </a:defRPr>
            </a:lvl1pPr>
          </a:lstStyle>
          <a:p>
            <a:pPr lvl="0"/>
            <a:r>
              <a:rPr lang="en-GB" dirty="0"/>
              <a:t>Click to edit Master text styles</a:t>
            </a:r>
          </a:p>
        </p:txBody>
      </p:sp>
      <p:cxnSp>
        <p:nvCxnSpPr>
          <p:cNvPr id="21" name="Straight Connector 20"/>
          <p:cNvCxnSpPr/>
          <p:nvPr userDrawn="1"/>
        </p:nvCxnSpPr>
        <p:spPr>
          <a:xfrm>
            <a:off x="858801" y="6196481"/>
            <a:ext cx="0" cy="221581"/>
          </a:xfrm>
          <a:prstGeom prst="line">
            <a:avLst/>
          </a:prstGeom>
          <a:ln w="3175">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3" name="Title 1"/>
          <p:cNvSpPr>
            <a:spLocks noGrp="1"/>
          </p:cNvSpPr>
          <p:nvPr>
            <p:ph type="title"/>
          </p:nvPr>
        </p:nvSpPr>
        <p:spPr>
          <a:xfrm>
            <a:off x="559766" y="613506"/>
            <a:ext cx="6006940" cy="3536102"/>
          </a:xfrm>
        </p:spPr>
        <p:txBody>
          <a:bodyPr/>
          <a:lstStyle/>
          <a:p>
            <a:r>
              <a:rPr lang="en-GB" dirty="0"/>
              <a:t>Click to edit Master title style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6800" y="6229099"/>
            <a:ext cx="873600" cy="197422"/>
          </a:xfrm>
          <a:prstGeom prst="rect">
            <a:avLst/>
          </a:prstGeom>
        </p:spPr>
      </p:pic>
    </p:spTree>
    <p:extLst>
      <p:ext uri="{BB962C8B-B14F-4D97-AF65-F5344CB8AC3E}">
        <p14:creationId xmlns:p14="http://schemas.microsoft.com/office/powerpoint/2010/main" val="87313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B">
    <p:bg>
      <p:bgPr>
        <a:solidFill>
          <a:schemeClr val="accent5"/>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r>
              <a:rPr lang="en-US"/>
              <a:t>2021-10-14</a:t>
            </a:r>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Comparable experience for large-scale bridge piers</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9EDCC4F-61B3-445B-AC6F-14CA4635A88D}" type="slidenum">
              <a:rPr lang="en-GB" smtClean="0"/>
              <a:pPr/>
              <a:t>‹#›</a:t>
            </a:fld>
            <a:endParaRPr lang="en-GB" dirty="0"/>
          </a:p>
        </p:txBody>
      </p:sp>
      <p:sp>
        <p:nvSpPr>
          <p:cNvPr id="22" name="Flowchart: Merge 5"/>
          <p:cNvSpPr/>
          <p:nvPr userDrawn="1"/>
        </p:nvSpPr>
        <p:spPr>
          <a:xfrm>
            <a:off x="6504972" y="-981"/>
            <a:ext cx="2140109" cy="2704688"/>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4153"/>
              <a:gd name="connsiteY0" fmla="*/ 5845 h 14087"/>
              <a:gd name="connsiteX1" fmla="*/ 14153 w 14153"/>
              <a:gd name="connsiteY1" fmla="*/ 0 h 14087"/>
              <a:gd name="connsiteX2" fmla="*/ 6504 w 14153"/>
              <a:gd name="connsiteY2" fmla="*/ 14087 h 14087"/>
              <a:gd name="connsiteX3" fmla="*/ 0 w 14153"/>
              <a:gd name="connsiteY3" fmla="*/ 5845 h 14087"/>
              <a:gd name="connsiteX0" fmla="*/ 0 w 14153"/>
              <a:gd name="connsiteY0" fmla="*/ 5845 h 10237"/>
              <a:gd name="connsiteX1" fmla="*/ 14153 w 14153"/>
              <a:gd name="connsiteY1" fmla="*/ 0 h 10237"/>
              <a:gd name="connsiteX2" fmla="*/ 4802 w 14153"/>
              <a:gd name="connsiteY2" fmla="*/ 10237 h 10237"/>
              <a:gd name="connsiteX3" fmla="*/ 0 w 14153"/>
              <a:gd name="connsiteY3" fmla="*/ 5845 h 10237"/>
              <a:gd name="connsiteX0" fmla="*/ 0 w 14153"/>
              <a:gd name="connsiteY0" fmla="*/ 5845 h 7759"/>
              <a:gd name="connsiteX1" fmla="*/ 14153 w 14153"/>
              <a:gd name="connsiteY1" fmla="*/ 0 h 7759"/>
              <a:gd name="connsiteX2" fmla="*/ 7648 w 14153"/>
              <a:gd name="connsiteY2" fmla="*/ 7759 h 7759"/>
              <a:gd name="connsiteX3" fmla="*/ 0 w 14153"/>
              <a:gd name="connsiteY3" fmla="*/ 5845 h 7759"/>
              <a:gd name="connsiteX0" fmla="*/ 0 w 9067"/>
              <a:gd name="connsiteY0" fmla="*/ 5480 h 7947"/>
              <a:gd name="connsiteX1" fmla="*/ 9067 w 9067"/>
              <a:gd name="connsiteY1" fmla="*/ 0 h 7947"/>
              <a:gd name="connsiteX2" fmla="*/ 5404 w 9067"/>
              <a:gd name="connsiteY2" fmla="*/ 7947 h 7947"/>
              <a:gd name="connsiteX3" fmla="*/ 0 w 9067"/>
              <a:gd name="connsiteY3" fmla="*/ 5480 h 7947"/>
              <a:gd name="connsiteX0" fmla="*/ 0 w 9703"/>
              <a:gd name="connsiteY0" fmla="*/ 0 h 12578"/>
              <a:gd name="connsiteX1" fmla="*/ 9703 w 9703"/>
              <a:gd name="connsiteY1" fmla="*/ 2578 h 12578"/>
              <a:gd name="connsiteX2" fmla="*/ 5663 w 9703"/>
              <a:gd name="connsiteY2" fmla="*/ 12578 h 12578"/>
              <a:gd name="connsiteX3" fmla="*/ 0 w 9703"/>
              <a:gd name="connsiteY3" fmla="*/ 0 h 12578"/>
            </a:gdLst>
            <a:ahLst/>
            <a:cxnLst>
              <a:cxn ang="0">
                <a:pos x="connsiteX0" y="connsiteY0"/>
              </a:cxn>
              <a:cxn ang="0">
                <a:pos x="connsiteX1" y="connsiteY1"/>
              </a:cxn>
              <a:cxn ang="0">
                <a:pos x="connsiteX2" y="connsiteY2"/>
              </a:cxn>
              <a:cxn ang="0">
                <a:pos x="connsiteX3" y="connsiteY3"/>
              </a:cxn>
            </a:cxnLst>
            <a:rect l="l" t="t" r="r" b="b"/>
            <a:pathLst>
              <a:path w="9703" h="12578">
                <a:moveTo>
                  <a:pt x="0" y="0"/>
                </a:moveTo>
                <a:lnTo>
                  <a:pt x="9703" y="2578"/>
                </a:lnTo>
                <a:lnTo>
                  <a:pt x="5663" y="12578"/>
                </a:lnTo>
                <a:lnTo>
                  <a:pt x="0" y="0"/>
                </a:lnTo>
                <a:close/>
              </a:path>
            </a:pathLst>
          </a:custGeom>
          <a:gradFill flip="none" rotWithShape="1">
            <a:gsLst>
              <a:gs pos="6000">
                <a:schemeClr val="accent5"/>
              </a:gs>
              <a:gs pos="36000">
                <a:schemeClr val="accent5"/>
              </a:gs>
              <a:gs pos="100000">
                <a:schemeClr val="accent5">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3" name="Flowchart: Merge 5"/>
          <p:cNvSpPr/>
          <p:nvPr userDrawn="1"/>
        </p:nvSpPr>
        <p:spPr>
          <a:xfrm>
            <a:off x="5758955" y="5302531"/>
            <a:ext cx="3953640" cy="1558983"/>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4153"/>
              <a:gd name="connsiteY0" fmla="*/ 5845 h 14087"/>
              <a:gd name="connsiteX1" fmla="*/ 14153 w 14153"/>
              <a:gd name="connsiteY1" fmla="*/ 0 h 14087"/>
              <a:gd name="connsiteX2" fmla="*/ 6504 w 14153"/>
              <a:gd name="connsiteY2" fmla="*/ 14087 h 14087"/>
              <a:gd name="connsiteX3" fmla="*/ 0 w 14153"/>
              <a:gd name="connsiteY3" fmla="*/ 5845 h 14087"/>
              <a:gd name="connsiteX0" fmla="*/ 0 w 14153"/>
              <a:gd name="connsiteY0" fmla="*/ 5845 h 10237"/>
              <a:gd name="connsiteX1" fmla="*/ 14153 w 14153"/>
              <a:gd name="connsiteY1" fmla="*/ 0 h 10237"/>
              <a:gd name="connsiteX2" fmla="*/ 4802 w 14153"/>
              <a:gd name="connsiteY2" fmla="*/ 10237 h 10237"/>
              <a:gd name="connsiteX3" fmla="*/ 0 w 14153"/>
              <a:gd name="connsiteY3" fmla="*/ 5845 h 10237"/>
              <a:gd name="connsiteX0" fmla="*/ 0 w 14153"/>
              <a:gd name="connsiteY0" fmla="*/ 5845 h 7759"/>
              <a:gd name="connsiteX1" fmla="*/ 14153 w 14153"/>
              <a:gd name="connsiteY1" fmla="*/ 0 h 7759"/>
              <a:gd name="connsiteX2" fmla="*/ 7648 w 14153"/>
              <a:gd name="connsiteY2" fmla="*/ 7759 h 7759"/>
              <a:gd name="connsiteX3" fmla="*/ 0 w 14153"/>
              <a:gd name="connsiteY3" fmla="*/ 5845 h 7759"/>
              <a:gd name="connsiteX0" fmla="*/ 0 w 9067"/>
              <a:gd name="connsiteY0" fmla="*/ 5480 h 7947"/>
              <a:gd name="connsiteX1" fmla="*/ 9067 w 9067"/>
              <a:gd name="connsiteY1" fmla="*/ 0 h 7947"/>
              <a:gd name="connsiteX2" fmla="*/ 5404 w 9067"/>
              <a:gd name="connsiteY2" fmla="*/ 7947 h 7947"/>
              <a:gd name="connsiteX3" fmla="*/ 0 w 9067"/>
              <a:gd name="connsiteY3" fmla="*/ 5480 h 7947"/>
              <a:gd name="connsiteX0" fmla="*/ 0 w 9703"/>
              <a:gd name="connsiteY0" fmla="*/ 0 h 12578"/>
              <a:gd name="connsiteX1" fmla="*/ 9703 w 9703"/>
              <a:gd name="connsiteY1" fmla="*/ 2578 h 12578"/>
              <a:gd name="connsiteX2" fmla="*/ 5663 w 9703"/>
              <a:gd name="connsiteY2" fmla="*/ 12578 h 12578"/>
              <a:gd name="connsiteX3" fmla="*/ 0 w 9703"/>
              <a:gd name="connsiteY3" fmla="*/ 0 h 12578"/>
              <a:gd name="connsiteX0" fmla="*/ 0 w 4368"/>
              <a:gd name="connsiteY0" fmla="*/ 0 h 12397"/>
              <a:gd name="connsiteX1" fmla="*/ 4368 w 4368"/>
              <a:gd name="connsiteY1" fmla="*/ 4447 h 12397"/>
              <a:gd name="connsiteX2" fmla="*/ 204 w 4368"/>
              <a:gd name="connsiteY2" fmla="*/ 12397 h 12397"/>
              <a:gd name="connsiteX3" fmla="*/ 0 w 4368"/>
              <a:gd name="connsiteY3" fmla="*/ 0 h 12397"/>
              <a:gd name="connsiteX0" fmla="*/ 0 w 9029"/>
              <a:gd name="connsiteY0" fmla="*/ 0 h 10000"/>
              <a:gd name="connsiteX1" fmla="*/ 9029 w 9029"/>
              <a:gd name="connsiteY1" fmla="*/ 526 h 10000"/>
              <a:gd name="connsiteX2" fmla="*/ 467 w 9029"/>
              <a:gd name="connsiteY2" fmla="*/ 10000 h 10000"/>
              <a:gd name="connsiteX3" fmla="*/ 0 w 9029"/>
              <a:gd name="connsiteY3" fmla="*/ 0 h 10000"/>
              <a:gd name="connsiteX0" fmla="*/ 0 w 11571"/>
              <a:gd name="connsiteY0" fmla="*/ 0 h 8527"/>
              <a:gd name="connsiteX1" fmla="*/ 10000 w 11571"/>
              <a:gd name="connsiteY1" fmla="*/ 526 h 8527"/>
              <a:gd name="connsiteX2" fmla="*/ 11571 w 11571"/>
              <a:gd name="connsiteY2" fmla="*/ 8527 h 8527"/>
              <a:gd name="connsiteX3" fmla="*/ 0 w 11571"/>
              <a:gd name="connsiteY3" fmla="*/ 0 h 8527"/>
              <a:gd name="connsiteX0" fmla="*/ 0 w 10000"/>
              <a:gd name="connsiteY0" fmla="*/ 0 h 10000"/>
              <a:gd name="connsiteX1" fmla="*/ 8642 w 10000"/>
              <a:gd name="connsiteY1" fmla="*/ 617 h 10000"/>
              <a:gd name="connsiteX2" fmla="*/ 10000 w 10000"/>
              <a:gd name="connsiteY2" fmla="*/ 10000 h 10000"/>
              <a:gd name="connsiteX3" fmla="*/ 0 w 10000"/>
              <a:gd name="connsiteY3" fmla="*/ 0 h 10000"/>
              <a:gd name="connsiteX0" fmla="*/ 0 w 10000"/>
              <a:gd name="connsiteY0" fmla="*/ 0 h 10000"/>
              <a:gd name="connsiteX1" fmla="*/ 8642 w 10000"/>
              <a:gd name="connsiteY1" fmla="*/ 617 h 10000"/>
              <a:gd name="connsiteX2" fmla="*/ 10000 w 10000"/>
              <a:gd name="connsiteY2" fmla="*/ 10000 h 10000"/>
              <a:gd name="connsiteX3" fmla="*/ 0 w 10000"/>
              <a:gd name="connsiteY3" fmla="*/ 0 h 10000"/>
              <a:gd name="connsiteX0" fmla="*/ 0 w 10258"/>
              <a:gd name="connsiteY0" fmla="*/ 0 h 10216"/>
              <a:gd name="connsiteX1" fmla="*/ 8900 w 10258"/>
              <a:gd name="connsiteY1" fmla="*/ 833 h 10216"/>
              <a:gd name="connsiteX2" fmla="*/ 10258 w 10258"/>
              <a:gd name="connsiteY2" fmla="*/ 10216 h 10216"/>
              <a:gd name="connsiteX3" fmla="*/ 0 w 10258"/>
              <a:gd name="connsiteY3" fmla="*/ 0 h 10216"/>
              <a:gd name="connsiteX0" fmla="*/ 0 w 9845"/>
              <a:gd name="connsiteY0" fmla="*/ 0 h 9892"/>
              <a:gd name="connsiteX1" fmla="*/ 8900 w 9845"/>
              <a:gd name="connsiteY1" fmla="*/ 833 h 9892"/>
              <a:gd name="connsiteX2" fmla="*/ 9845 w 9845"/>
              <a:gd name="connsiteY2" fmla="*/ 9892 h 9892"/>
              <a:gd name="connsiteX3" fmla="*/ 0 w 9845"/>
              <a:gd name="connsiteY3" fmla="*/ 0 h 9892"/>
              <a:gd name="connsiteX0" fmla="*/ 0 w 13079"/>
              <a:gd name="connsiteY0" fmla="*/ 0 h 10000"/>
              <a:gd name="connsiteX1" fmla="*/ 13079 w 13079"/>
              <a:gd name="connsiteY1" fmla="*/ 6926 h 10000"/>
              <a:gd name="connsiteX2" fmla="*/ 10000 w 13079"/>
              <a:gd name="connsiteY2" fmla="*/ 10000 h 10000"/>
              <a:gd name="connsiteX3" fmla="*/ 0 w 13079"/>
              <a:gd name="connsiteY3" fmla="*/ 0 h 10000"/>
              <a:gd name="connsiteX0" fmla="*/ 0 w 10247"/>
              <a:gd name="connsiteY0" fmla="*/ 0 h 10000"/>
              <a:gd name="connsiteX1" fmla="*/ 10247 w 10247"/>
              <a:gd name="connsiteY1" fmla="*/ 2724 h 10000"/>
              <a:gd name="connsiteX2" fmla="*/ 10000 w 10247"/>
              <a:gd name="connsiteY2" fmla="*/ 10000 h 10000"/>
              <a:gd name="connsiteX3" fmla="*/ 0 w 10247"/>
              <a:gd name="connsiteY3" fmla="*/ 0 h 10000"/>
              <a:gd name="connsiteX0" fmla="*/ 0 w 14758"/>
              <a:gd name="connsiteY0" fmla="*/ 0 h 10000"/>
              <a:gd name="connsiteX1" fmla="*/ 14758 w 14758"/>
              <a:gd name="connsiteY1" fmla="*/ 4170 h 10000"/>
              <a:gd name="connsiteX2" fmla="*/ 10000 w 14758"/>
              <a:gd name="connsiteY2" fmla="*/ 10000 h 10000"/>
              <a:gd name="connsiteX3" fmla="*/ 0 w 14758"/>
              <a:gd name="connsiteY3" fmla="*/ 0 h 10000"/>
              <a:gd name="connsiteX0" fmla="*/ 0 w 14758"/>
              <a:gd name="connsiteY0" fmla="*/ 0 h 10000"/>
              <a:gd name="connsiteX1" fmla="*/ 14758 w 14758"/>
              <a:gd name="connsiteY1" fmla="*/ 4170 h 10000"/>
              <a:gd name="connsiteX2" fmla="*/ 10000 w 14758"/>
              <a:gd name="connsiteY2" fmla="*/ 10000 h 10000"/>
              <a:gd name="connsiteX3" fmla="*/ 0 w 14758"/>
              <a:gd name="connsiteY3" fmla="*/ 0 h 10000"/>
              <a:gd name="connsiteX0" fmla="*/ 0 w 14758"/>
              <a:gd name="connsiteY0" fmla="*/ 0 h 10000"/>
              <a:gd name="connsiteX1" fmla="*/ 14758 w 14758"/>
              <a:gd name="connsiteY1" fmla="*/ 4170 h 10000"/>
              <a:gd name="connsiteX2" fmla="*/ 10000 w 14758"/>
              <a:gd name="connsiteY2" fmla="*/ 10000 h 10000"/>
              <a:gd name="connsiteX3" fmla="*/ 0 w 14758"/>
              <a:gd name="connsiteY3" fmla="*/ 0 h 10000"/>
              <a:gd name="connsiteX0" fmla="*/ 0 w 19793"/>
              <a:gd name="connsiteY0" fmla="*/ 2924 h 5830"/>
              <a:gd name="connsiteX1" fmla="*/ 19793 w 19793"/>
              <a:gd name="connsiteY1" fmla="*/ 0 h 5830"/>
              <a:gd name="connsiteX2" fmla="*/ 15035 w 19793"/>
              <a:gd name="connsiteY2" fmla="*/ 5830 h 5830"/>
              <a:gd name="connsiteX3" fmla="*/ 0 w 19793"/>
              <a:gd name="connsiteY3" fmla="*/ 2924 h 5830"/>
              <a:gd name="connsiteX0" fmla="*/ 0 w 10000"/>
              <a:gd name="connsiteY0" fmla="*/ 5015 h 9532"/>
              <a:gd name="connsiteX1" fmla="*/ 10000 w 10000"/>
              <a:gd name="connsiteY1" fmla="*/ 0 h 9532"/>
              <a:gd name="connsiteX2" fmla="*/ 5688 w 10000"/>
              <a:gd name="connsiteY2" fmla="*/ 9532 h 9532"/>
              <a:gd name="connsiteX3" fmla="*/ 0 w 10000"/>
              <a:gd name="connsiteY3" fmla="*/ 5015 h 9532"/>
              <a:gd name="connsiteX0" fmla="*/ 0 w 10053"/>
              <a:gd name="connsiteY0" fmla="*/ 5212 h 9951"/>
              <a:gd name="connsiteX1" fmla="*/ 10053 w 10053"/>
              <a:gd name="connsiteY1" fmla="*/ 0 h 9951"/>
              <a:gd name="connsiteX2" fmla="*/ 5688 w 10053"/>
              <a:gd name="connsiteY2" fmla="*/ 9951 h 9951"/>
              <a:gd name="connsiteX3" fmla="*/ 0 w 10053"/>
              <a:gd name="connsiteY3" fmla="*/ 5212 h 9951"/>
              <a:gd name="connsiteX0" fmla="*/ 1379 w 11379"/>
              <a:gd name="connsiteY0" fmla="*/ 5238 h 10194"/>
              <a:gd name="connsiteX1" fmla="*/ 11379 w 11379"/>
              <a:gd name="connsiteY1" fmla="*/ 0 h 10194"/>
              <a:gd name="connsiteX2" fmla="*/ 7037 w 11379"/>
              <a:gd name="connsiteY2" fmla="*/ 10000 h 10194"/>
              <a:gd name="connsiteX3" fmla="*/ 0 w 11379"/>
              <a:gd name="connsiteY3" fmla="*/ 9958 h 10194"/>
              <a:gd name="connsiteX4" fmla="*/ 1379 w 11379"/>
              <a:gd name="connsiteY4" fmla="*/ 5238 h 10194"/>
              <a:gd name="connsiteX0" fmla="*/ 1379 w 11379"/>
              <a:gd name="connsiteY0" fmla="*/ 5238 h 10000"/>
              <a:gd name="connsiteX1" fmla="*/ 11379 w 11379"/>
              <a:gd name="connsiteY1" fmla="*/ 0 h 10000"/>
              <a:gd name="connsiteX2" fmla="*/ 7037 w 11379"/>
              <a:gd name="connsiteY2" fmla="*/ 10000 h 10000"/>
              <a:gd name="connsiteX3" fmla="*/ 0 w 11379"/>
              <a:gd name="connsiteY3" fmla="*/ 9958 h 10000"/>
              <a:gd name="connsiteX4" fmla="*/ 1379 w 11379"/>
              <a:gd name="connsiteY4" fmla="*/ 5238 h 10000"/>
              <a:gd name="connsiteX0" fmla="*/ 1379 w 11379"/>
              <a:gd name="connsiteY0" fmla="*/ 5238 h 10000"/>
              <a:gd name="connsiteX1" fmla="*/ 11379 w 11379"/>
              <a:gd name="connsiteY1" fmla="*/ 0 h 10000"/>
              <a:gd name="connsiteX2" fmla="*/ 7037 w 11379"/>
              <a:gd name="connsiteY2" fmla="*/ 10000 h 10000"/>
              <a:gd name="connsiteX3" fmla="*/ 0 w 11379"/>
              <a:gd name="connsiteY3" fmla="*/ 9958 h 10000"/>
              <a:gd name="connsiteX4" fmla="*/ 1379 w 11379"/>
              <a:gd name="connsiteY4" fmla="*/ 5238 h 10000"/>
              <a:gd name="connsiteX0" fmla="*/ 0 w 13506"/>
              <a:gd name="connsiteY0" fmla="*/ 7014 h 10000"/>
              <a:gd name="connsiteX1" fmla="*/ 13506 w 13506"/>
              <a:gd name="connsiteY1" fmla="*/ 0 h 10000"/>
              <a:gd name="connsiteX2" fmla="*/ 9164 w 13506"/>
              <a:gd name="connsiteY2" fmla="*/ 10000 h 10000"/>
              <a:gd name="connsiteX3" fmla="*/ 2127 w 13506"/>
              <a:gd name="connsiteY3" fmla="*/ 9958 h 10000"/>
              <a:gd name="connsiteX4" fmla="*/ 0 w 13506"/>
              <a:gd name="connsiteY4" fmla="*/ 7014 h 10000"/>
              <a:gd name="connsiteX0" fmla="*/ 0 w 13506"/>
              <a:gd name="connsiteY0" fmla="*/ 7014 h 9968"/>
              <a:gd name="connsiteX1" fmla="*/ 13506 w 13506"/>
              <a:gd name="connsiteY1" fmla="*/ 0 h 9968"/>
              <a:gd name="connsiteX2" fmla="*/ 9152 w 13506"/>
              <a:gd name="connsiteY2" fmla="*/ 9968 h 9968"/>
              <a:gd name="connsiteX3" fmla="*/ 2127 w 13506"/>
              <a:gd name="connsiteY3" fmla="*/ 9958 h 9968"/>
              <a:gd name="connsiteX4" fmla="*/ 0 w 13506"/>
              <a:gd name="connsiteY4" fmla="*/ 7014 h 9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6" h="9968">
                <a:moveTo>
                  <a:pt x="0" y="7014"/>
                </a:moveTo>
                <a:lnTo>
                  <a:pt x="13506" y="0"/>
                </a:lnTo>
                <a:lnTo>
                  <a:pt x="9152" y="9968"/>
                </a:lnTo>
                <a:lnTo>
                  <a:pt x="2127" y="9958"/>
                </a:lnTo>
                <a:lnTo>
                  <a:pt x="0" y="7014"/>
                </a:lnTo>
                <a:close/>
              </a:path>
            </a:pathLst>
          </a:custGeom>
          <a:gradFill flip="none" rotWithShape="1">
            <a:gsLst>
              <a:gs pos="0">
                <a:schemeClr val="accent5">
                  <a:lumMod val="75000"/>
                </a:schemeClr>
              </a:gs>
              <a:gs pos="68000">
                <a:schemeClr val="accent5"/>
              </a:gs>
              <a:gs pos="100000">
                <a:schemeClr val="accent5">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4" name="Flowchart: Merge 5"/>
          <p:cNvSpPr/>
          <p:nvPr userDrawn="1"/>
        </p:nvSpPr>
        <p:spPr>
          <a:xfrm>
            <a:off x="4815046" y="270"/>
            <a:ext cx="7376953" cy="6666668"/>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4153"/>
              <a:gd name="connsiteY0" fmla="*/ 5845 h 14087"/>
              <a:gd name="connsiteX1" fmla="*/ 14153 w 14153"/>
              <a:gd name="connsiteY1" fmla="*/ 0 h 14087"/>
              <a:gd name="connsiteX2" fmla="*/ 6504 w 14153"/>
              <a:gd name="connsiteY2" fmla="*/ 14087 h 14087"/>
              <a:gd name="connsiteX3" fmla="*/ 0 w 14153"/>
              <a:gd name="connsiteY3" fmla="*/ 5845 h 14087"/>
              <a:gd name="connsiteX0" fmla="*/ 0 w 14153"/>
              <a:gd name="connsiteY0" fmla="*/ 5845 h 10237"/>
              <a:gd name="connsiteX1" fmla="*/ 14153 w 14153"/>
              <a:gd name="connsiteY1" fmla="*/ 0 h 10237"/>
              <a:gd name="connsiteX2" fmla="*/ 4802 w 14153"/>
              <a:gd name="connsiteY2" fmla="*/ 10237 h 10237"/>
              <a:gd name="connsiteX3" fmla="*/ 0 w 14153"/>
              <a:gd name="connsiteY3" fmla="*/ 5845 h 10237"/>
              <a:gd name="connsiteX0" fmla="*/ 0 w 14153"/>
              <a:gd name="connsiteY0" fmla="*/ 5845 h 7759"/>
              <a:gd name="connsiteX1" fmla="*/ 14153 w 14153"/>
              <a:gd name="connsiteY1" fmla="*/ 0 h 7759"/>
              <a:gd name="connsiteX2" fmla="*/ 7648 w 14153"/>
              <a:gd name="connsiteY2" fmla="*/ 7759 h 7759"/>
              <a:gd name="connsiteX3" fmla="*/ 0 w 14153"/>
              <a:gd name="connsiteY3" fmla="*/ 5845 h 7759"/>
              <a:gd name="connsiteX0" fmla="*/ 0 w 9067"/>
              <a:gd name="connsiteY0" fmla="*/ 5480 h 7947"/>
              <a:gd name="connsiteX1" fmla="*/ 9067 w 9067"/>
              <a:gd name="connsiteY1" fmla="*/ 0 h 7947"/>
              <a:gd name="connsiteX2" fmla="*/ 5404 w 9067"/>
              <a:gd name="connsiteY2" fmla="*/ 7947 h 7947"/>
              <a:gd name="connsiteX3" fmla="*/ 0 w 9067"/>
              <a:gd name="connsiteY3" fmla="*/ 5480 h 7947"/>
              <a:gd name="connsiteX0" fmla="*/ 0 w 9703"/>
              <a:gd name="connsiteY0" fmla="*/ 0 h 12578"/>
              <a:gd name="connsiteX1" fmla="*/ 9703 w 9703"/>
              <a:gd name="connsiteY1" fmla="*/ 2578 h 12578"/>
              <a:gd name="connsiteX2" fmla="*/ 5663 w 9703"/>
              <a:gd name="connsiteY2" fmla="*/ 12578 h 12578"/>
              <a:gd name="connsiteX3" fmla="*/ 0 w 9703"/>
              <a:gd name="connsiteY3" fmla="*/ 0 h 12578"/>
              <a:gd name="connsiteX0" fmla="*/ 173 w 4164"/>
              <a:gd name="connsiteY0" fmla="*/ 0 h 16505"/>
              <a:gd name="connsiteX1" fmla="*/ 4164 w 4164"/>
              <a:gd name="connsiteY1" fmla="*/ 8555 h 16505"/>
              <a:gd name="connsiteX2" fmla="*/ 0 w 4164"/>
              <a:gd name="connsiteY2" fmla="*/ 16505 h 16505"/>
              <a:gd name="connsiteX3" fmla="*/ 173 w 4164"/>
              <a:gd name="connsiteY3" fmla="*/ 0 h 16505"/>
              <a:gd name="connsiteX0" fmla="*/ 415 w 6491"/>
              <a:gd name="connsiteY0" fmla="*/ 0 h 10000"/>
              <a:gd name="connsiteX1" fmla="*/ 6491 w 6491"/>
              <a:gd name="connsiteY1" fmla="*/ 101 h 10000"/>
              <a:gd name="connsiteX2" fmla="*/ 0 w 6491"/>
              <a:gd name="connsiteY2" fmla="*/ 10000 h 10000"/>
              <a:gd name="connsiteX3" fmla="*/ 415 w 6491"/>
              <a:gd name="connsiteY3" fmla="*/ 0 h 10000"/>
              <a:gd name="connsiteX0" fmla="*/ 1 w 35544"/>
              <a:gd name="connsiteY0" fmla="*/ 0 h 10398"/>
              <a:gd name="connsiteX1" fmla="*/ 9362 w 35544"/>
              <a:gd name="connsiteY1" fmla="*/ 101 h 10398"/>
              <a:gd name="connsiteX2" fmla="*/ 35544 w 35544"/>
              <a:gd name="connsiteY2" fmla="*/ 10398 h 10398"/>
              <a:gd name="connsiteX3" fmla="*/ 1 w 35544"/>
              <a:gd name="connsiteY3" fmla="*/ 0 h 10398"/>
              <a:gd name="connsiteX0" fmla="*/ 1 w 35544"/>
              <a:gd name="connsiteY0" fmla="*/ 0 h 10398"/>
              <a:gd name="connsiteX1" fmla="*/ 9362 w 35544"/>
              <a:gd name="connsiteY1" fmla="*/ 101 h 10398"/>
              <a:gd name="connsiteX2" fmla="*/ 35544 w 35544"/>
              <a:gd name="connsiteY2" fmla="*/ 10398 h 10398"/>
              <a:gd name="connsiteX3" fmla="*/ 1 w 35544"/>
              <a:gd name="connsiteY3" fmla="*/ 0 h 10398"/>
              <a:gd name="connsiteX0" fmla="*/ 37270 w 72825"/>
              <a:gd name="connsiteY0" fmla="*/ 0 h 13917"/>
              <a:gd name="connsiteX1" fmla="*/ 46631 w 72825"/>
              <a:gd name="connsiteY1" fmla="*/ 101 h 13917"/>
              <a:gd name="connsiteX2" fmla="*/ 72813 w 72825"/>
              <a:gd name="connsiteY2" fmla="*/ 10398 h 13917"/>
              <a:gd name="connsiteX3" fmla="*/ 552 w 72825"/>
              <a:gd name="connsiteY3" fmla="*/ 13479 h 13917"/>
              <a:gd name="connsiteX4" fmla="*/ 37270 w 72825"/>
              <a:gd name="connsiteY4" fmla="*/ 0 h 13917"/>
              <a:gd name="connsiteX0" fmla="*/ 37270 w 72836"/>
              <a:gd name="connsiteY0" fmla="*/ 0 h 13479"/>
              <a:gd name="connsiteX1" fmla="*/ 46631 w 72836"/>
              <a:gd name="connsiteY1" fmla="*/ 101 h 13479"/>
              <a:gd name="connsiteX2" fmla="*/ 72813 w 72836"/>
              <a:gd name="connsiteY2" fmla="*/ 10398 h 13479"/>
              <a:gd name="connsiteX3" fmla="*/ 552 w 72836"/>
              <a:gd name="connsiteY3" fmla="*/ 13479 h 13479"/>
              <a:gd name="connsiteX4" fmla="*/ 37270 w 72836"/>
              <a:gd name="connsiteY4" fmla="*/ 0 h 13479"/>
              <a:gd name="connsiteX0" fmla="*/ 37270 w 72836"/>
              <a:gd name="connsiteY0" fmla="*/ 0 h 13479"/>
              <a:gd name="connsiteX1" fmla="*/ 46631 w 72836"/>
              <a:gd name="connsiteY1" fmla="*/ 101 h 13479"/>
              <a:gd name="connsiteX2" fmla="*/ 72813 w 72836"/>
              <a:gd name="connsiteY2" fmla="*/ 10398 h 13479"/>
              <a:gd name="connsiteX3" fmla="*/ 552 w 72836"/>
              <a:gd name="connsiteY3" fmla="*/ 13479 h 13479"/>
              <a:gd name="connsiteX4" fmla="*/ 37270 w 72836"/>
              <a:gd name="connsiteY4" fmla="*/ 0 h 13479"/>
              <a:gd name="connsiteX0" fmla="*/ 37270 w 72836"/>
              <a:gd name="connsiteY0" fmla="*/ 0 h 13479"/>
              <a:gd name="connsiteX1" fmla="*/ 46631 w 72836"/>
              <a:gd name="connsiteY1" fmla="*/ 101 h 13479"/>
              <a:gd name="connsiteX2" fmla="*/ 72813 w 72836"/>
              <a:gd name="connsiteY2" fmla="*/ 10398 h 13479"/>
              <a:gd name="connsiteX3" fmla="*/ 552 w 72836"/>
              <a:gd name="connsiteY3" fmla="*/ 13479 h 13479"/>
              <a:gd name="connsiteX4" fmla="*/ 37270 w 72836"/>
              <a:gd name="connsiteY4" fmla="*/ 0 h 13479"/>
              <a:gd name="connsiteX0" fmla="*/ 44260 w 79822"/>
              <a:gd name="connsiteY0" fmla="*/ 0 h 14585"/>
              <a:gd name="connsiteX1" fmla="*/ 53621 w 79822"/>
              <a:gd name="connsiteY1" fmla="*/ 101 h 14585"/>
              <a:gd name="connsiteX2" fmla="*/ 79803 w 79822"/>
              <a:gd name="connsiteY2" fmla="*/ 10398 h 14585"/>
              <a:gd name="connsiteX3" fmla="*/ 480 w 79822"/>
              <a:gd name="connsiteY3" fmla="*/ 14585 h 14585"/>
              <a:gd name="connsiteX4" fmla="*/ 44260 w 79822"/>
              <a:gd name="connsiteY4" fmla="*/ 0 h 14585"/>
              <a:gd name="connsiteX0" fmla="*/ 44260 w 79803"/>
              <a:gd name="connsiteY0" fmla="*/ 0 h 14585"/>
              <a:gd name="connsiteX1" fmla="*/ 53621 w 79803"/>
              <a:gd name="connsiteY1" fmla="*/ 101 h 14585"/>
              <a:gd name="connsiteX2" fmla="*/ 79803 w 79803"/>
              <a:gd name="connsiteY2" fmla="*/ 10398 h 14585"/>
              <a:gd name="connsiteX3" fmla="*/ 480 w 79803"/>
              <a:gd name="connsiteY3" fmla="*/ 14585 h 14585"/>
              <a:gd name="connsiteX4" fmla="*/ 44260 w 79803"/>
              <a:gd name="connsiteY4" fmla="*/ 0 h 14585"/>
              <a:gd name="connsiteX0" fmla="*/ 44589 w 80132"/>
              <a:gd name="connsiteY0" fmla="*/ 0 h 14585"/>
              <a:gd name="connsiteX1" fmla="*/ 53950 w 80132"/>
              <a:gd name="connsiteY1" fmla="*/ 101 h 14585"/>
              <a:gd name="connsiteX2" fmla="*/ 80132 w 80132"/>
              <a:gd name="connsiteY2" fmla="*/ 10398 h 14585"/>
              <a:gd name="connsiteX3" fmla="*/ 809 w 80132"/>
              <a:gd name="connsiteY3" fmla="*/ 14585 h 14585"/>
              <a:gd name="connsiteX4" fmla="*/ 44589 w 80132"/>
              <a:gd name="connsiteY4" fmla="*/ 0 h 14585"/>
              <a:gd name="connsiteX0" fmla="*/ 44657 w 80200"/>
              <a:gd name="connsiteY0" fmla="*/ 0 h 14585"/>
              <a:gd name="connsiteX1" fmla="*/ 54018 w 80200"/>
              <a:gd name="connsiteY1" fmla="*/ 101 h 14585"/>
              <a:gd name="connsiteX2" fmla="*/ 80200 w 80200"/>
              <a:gd name="connsiteY2" fmla="*/ 10398 h 14585"/>
              <a:gd name="connsiteX3" fmla="*/ 877 w 80200"/>
              <a:gd name="connsiteY3" fmla="*/ 14585 h 14585"/>
              <a:gd name="connsiteX4" fmla="*/ 44657 w 80200"/>
              <a:gd name="connsiteY4" fmla="*/ 0 h 14585"/>
              <a:gd name="connsiteX0" fmla="*/ 43780 w 79323"/>
              <a:gd name="connsiteY0" fmla="*/ 0 h 14585"/>
              <a:gd name="connsiteX1" fmla="*/ 53141 w 79323"/>
              <a:gd name="connsiteY1" fmla="*/ 101 h 14585"/>
              <a:gd name="connsiteX2" fmla="*/ 79323 w 79323"/>
              <a:gd name="connsiteY2" fmla="*/ 10398 h 14585"/>
              <a:gd name="connsiteX3" fmla="*/ 0 w 79323"/>
              <a:gd name="connsiteY3" fmla="*/ 14585 h 14585"/>
              <a:gd name="connsiteX4" fmla="*/ 43780 w 79323"/>
              <a:gd name="connsiteY4" fmla="*/ 0 h 14585"/>
              <a:gd name="connsiteX0" fmla="*/ 34015 w 69558"/>
              <a:gd name="connsiteY0" fmla="*/ 0 h 13894"/>
              <a:gd name="connsiteX1" fmla="*/ 43376 w 69558"/>
              <a:gd name="connsiteY1" fmla="*/ 101 h 13894"/>
              <a:gd name="connsiteX2" fmla="*/ 69558 w 69558"/>
              <a:gd name="connsiteY2" fmla="*/ 10398 h 13894"/>
              <a:gd name="connsiteX3" fmla="*/ 0 w 69558"/>
              <a:gd name="connsiteY3" fmla="*/ 13894 h 13894"/>
              <a:gd name="connsiteX4" fmla="*/ 34015 w 69558"/>
              <a:gd name="connsiteY4" fmla="*/ 0 h 13894"/>
              <a:gd name="connsiteX0" fmla="*/ 47006 w 82549"/>
              <a:gd name="connsiteY0" fmla="*/ 0 h 14983"/>
              <a:gd name="connsiteX1" fmla="*/ 56367 w 82549"/>
              <a:gd name="connsiteY1" fmla="*/ 101 h 14983"/>
              <a:gd name="connsiteX2" fmla="*/ 82549 w 82549"/>
              <a:gd name="connsiteY2" fmla="*/ 10398 h 14983"/>
              <a:gd name="connsiteX3" fmla="*/ 0 w 82549"/>
              <a:gd name="connsiteY3" fmla="*/ 14983 h 14983"/>
              <a:gd name="connsiteX4" fmla="*/ 47006 w 82549"/>
              <a:gd name="connsiteY4" fmla="*/ 0 h 14983"/>
              <a:gd name="connsiteX0" fmla="*/ 47006 w 83508"/>
              <a:gd name="connsiteY0" fmla="*/ 0 h 14983"/>
              <a:gd name="connsiteX1" fmla="*/ 56367 w 83508"/>
              <a:gd name="connsiteY1" fmla="*/ 101 h 14983"/>
              <a:gd name="connsiteX2" fmla="*/ 83508 w 83508"/>
              <a:gd name="connsiteY2" fmla="*/ 10381 h 14983"/>
              <a:gd name="connsiteX3" fmla="*/ 0 w 83508"/>
              <a:gd name="connsiteY3" fmla="*/ 14983 h 14983"/>
              <a:gd name="connsiteX4" fmla="*/ 47006 w 83508"/>
              <a:gd name="connsiteY4" fmla="*/ 0 h 14983"/>
              <a:gd name="connsiteX0" fmla="*/ 47006 w 83508"/>
              <a:gd name="connsiteY0" fmla="*/ 0 h 14983"/>
              <a:gd name="connsiteX1" fmla="*/ 56367 w 83508"/>
              <a:gd name="connsiteY1" fmla="*/ 49 h 14983"/>
              <a:gd name="connsiteX2" fmla="*/ 83508 w 83508"/>
              <a:gd name="connsiteY2" fmla="*/ 10381 h 14983"/>
              <a:gd name="connsiteX3" fmla="*/ 0 w 83508"/>
              <a:gd name="connsiteY3" fmla="*/ 14983 h 14983"/>
              <a:gd name="connsiteX4" fmla="*/ 47006 w 83508"/>
              <a:gd name="connsiteY4" fmla="*/ 0 h 14983"/>
              <a:gd name="connsiteX0" fmla="*/ 47442 w 83508"/>
              <a:gd name="connsiteY0" fmla="*/ 504 h 14934"/>
              <a:gd name="connsiteX1" fmla="*/ 56367 w 83508"/>
              <a:gd name="connsiteY1" fmla="*/ 0 h 14934"/>
              <a:gd name="connsiteX2" fmla="*/ 83508 w 83508"/>
              <a:gd name="connsiteY2" fmla="*/ 10332 h 14934"/>
              <a:gd name="connsiteX3" fmla="*/ 0 w 83508"/>
              <a:gd name="connsiteY3" fmla="*/ 14934 h 14934"/>
              <a:gd name="connsiteX4" fmla="*/ 47442 w 83508"/>
              <a:gd name="connsiteY4" fmla="*/ 504 h 14934"/>
              <a:gd name="connsiteX0" fmla="*/ 47093 w 83508"/>
              <a:gd name="connsiteY0" fmla="*/ 3 h 14934"/>
              <a:gd name="connsiteX1" fmla="*/ 56367 w 83508"/>
              <a:gd name="connsiteY1" fmla="*/ 0 h 14934"/>
              <a:gd name="connsiteX2" fmla="*/ 83508 w 83508"/>
              <a:gd name="connsiteY2" fmla="*/ 10332 h 14934"/>
              <a:gd name="connsiteX3" fmla="*/ 0 w 83508"/>
              <a:gd name="connsiteY3" fmla="*/ 14934 h 14934"/>
              <a:gd name="connsiteX4" fmla="*/ 47093 w 83508"/>
              <a:gd name="connsiteY4" fmla="*/ 3 h 14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08" h="14934">
                <a:moveTo>
                  <a:pt x="47093" y="3"/>
                </a:moveTo>
                <a:lnTo>
                  <a:pt x="56367" y="0"/>
                </a:lnTo>
                <a:lnTo>
                  <a:pt x="83508" y="10332"/>
                </a:lnTo>
                <a:lnTo>
                  <a:pt x="0" y="14934"/>
                </a:lnTo>
                <a:cubicBezTo>
                  <a:pt x="21890" y="7641"/>
                  <a:pt x="22500" y="7554"/>
                  <a:pt x="47093" y="3"/>
                </a:cubicBezTo>
                <a:close/>
              </a:path>
            </a:pathLst>
          </a:custGeom>
          <a:gradFill flip="none" rotWithShape="1">
            <a:gsLst>
              <a:gs pos="7000">
                <a:schemeClr val="accent5">
                  <a:lumMod val="60000"/>
                  <a:lumOff val="40000"/>
                </a:schemeClr>
              </a:gs>
              <a:gs pos="47000">
                <a:schemeClr val="accent5"/>
              </a:gs>
              <a:gs pos="100000">
                <a:schemeClr val="accent5">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 name="Text Placeholder 6"/>
          <p:cNvSpPr>
            <a:spLocks noGrp="1"/>
          </p:cNvSpPr>
          <p:nvPr>
            <p:ph type="body" sz="quarter" idx="27"/>
          </p:nvPr>
        </p:nvSpPr>
        <p:spPr>
          <a:xfrm>
            <a:off x="559766" y="410804"/>
            <a:ext cx="6006940" cy="202702"/>
          </a:xfrm>
        </p:spPr>
        <p:txBody>
          <a:bodyPr lIns="18000" anchor="t" anchorCtr="0">
            <a:normAutofit/>
          </a:bodyPr>
          <a:lstStyle>
            <a:lvl1pPr marL="0" indent="0">
              <a:buNone/>
              <a:defRPr sz="1000" cap="none" baseline="0">
                <a:solidFill>
                  <a:schemeClr val="bg1"/>
                </a:solidFill>
              </a:defRPr>
            </a:lvl1pPr>
          </a:lstStyle>
          <a:p>
            <a:pPr lvl="0"/>
            <a:r>
              <a:rPr lang="en-GB" dirty="0"/>
              <a:t>Click to edit Master text styles</a:t>
            </a:r>
          </a:p>
        </p:txBody>
      </p:sp>
      <p:sp>
        <p:nvSpPr>
          <p:cNvPr id="13" name="Title 1"/>
          <p:cNvSpPr>
            <a:spLocks noGrp="1"/>
          </p:cNvSpPr>
          <p:nvPr>
            <p:ph type="title"/>
          </p:nvPr>
        </p:nvSpPr>
        <p:spPr>
          <a:xfrm>
            <a:off x="559766" y="613506"/>
            <a:ext cx="6006940" cy="3536102"/>
          </a:xfrm>
        </p:spPr>
        <p:txBody>
          <a:bodyPr/>
          <a:lstStyle>
            <a:lvl1pPr>
              <a:defRPr>
                <a:solidFill>
                  <a:schemeClr val="bg1"/>
                </a:solidFill>
              </a:defRPr>
            </a:lvl1pPr>
          </a:lstStyle>
          <a:p>
            <a:r>
              <a:rPr lang="en-GB" dirty="0"/>
              <a:t>Click to edit Master title style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6800" y="6229099"/>
            <a:ext cx="873600" cy="197422"/>
          </a:xfrm>
          <a:prstGeom prst="rect">
            <a:avLst/>
          </a:prstGeom>
        </p:spPr>
      </p:pic>
      <p:cxnSp>
        <p:nvCxnSpPr>
          <p:cNvPr id="16" name="Straight Connector 15"/>
          <p:cNvCxnSpPr/>
          <p:nvPr userDrawn="1"/>
        </p:nvCxnSpPr>
        <p:spPr>
          <a:xfrm>
            <a:off x="858801" y="6196481"/>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5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C">
    <p:bg>
      <p:bgPr>
        <a:solidFill>
          <a:schemeClr val="accent1"/>
        </a:solidFill>
        <a:effectLst/>
      </p:bgPr>
    </p:bg>
    <p:spTree>
      <p:nvGrpSpPr>
        <p:cNvPr id="1" name=""/>
        <p:cNvGrpSpPr/>
        <p:nvPr/>
      </p:nvGrpSpPr>
      <p:grpSpPr>
        <a:xfrm>
          <a:off x="0" y="0"/>
          <a:ext cx="0" cy="0"/>
          <a:chOff x="0" y="0"/>
          <a:chExt cx="0" cy="0"/>
        </a:xfrm>
      </p:grpSpPr>
      <p:grpSp>
        <p:nvGrpSpPr>
          <p:cNvPr id="16" name="Group 15"/>
          <p:cNvGrpSpPr/>
          <p:nvPr userDrawn="1"/>
        </p:nvGrpSpPr>
        <p:grpSpPr>
          <a:xfrm>
            <a:off x="7118253" y="2"/>
            <a:ext cx="5073744" cy="6319855"/>
            <a:chOff x="2792311" y="818"/>
            <a:chExt cx="5483890" cy="6830732"/>
          </a:xfrm>
        </p:grpSpPr>
        <p:sp>
          <p:nvSpPr>
            <p:cNvPr id="17" name="Flowchart: Merge 5"/>
            <p:cNvSpPr/>
            <p:nvPr userDrawn="1"/>
          </p:nvSpPr>
          <p:spPr>
            <a:xfrm>
              <a:off x="2792311" y="2719350"/>
              <a:ext cx="4115839" cy="3449329"/>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4112"/>
                <a:gd name="connsiteY0" fmla="*/ 9053 h 9053"/>
                <a:gd name="connsiteX1" fmla="*/ 10133 w 14112"/>
                <a:gd name="connsiteY1" fmla="*/ 0 h 9053"/>
                <a:gd name="connsiteX2" fmla="*/ 14112 w 14112"/>
                <a:gd name="connsiteY2" fmla="*/ 5190 h 9053"/>
                <a:gd name="connsiteX3" fmla="*/ 0 w 14112"/>
                <a:gd name="connsiteY3" fmla="*/ 9053 h 9053"/>
                <a:gd name="connsiteX0" fmla="*/ 0 w 10000"/>
                <a:gd name="connsiteY0" fmla="*/ 11515 h 11515"/>
                <a:gd name="connsiteX1" fmla="*/ 9397 w 10000"/>
                <a:gd name="connsiteY1" fmla="*/ 0 h 11515"/>
                <a:gd name="connsiteX2" fmla="*/ 10000 w 10000"/>
                <a:gd name="connsiteY2" fmla="*/ 7248 h 11515"/>
                <a:gd name="connsiteX3" fmla="*/ 0 w 10000"/>
                <a:gd name="connsiteY3" fmla="*/ 11515 h 11515"/>
                <a:gd name="connsiteX0" fmla="*/ 0 w 6015"/>
                <a:gd name="connsiteY0" fmla="*/ 17256 h 17256"/>
                <a:gd name="connsiteX1" fmla="*/ 5412 w 6015"/>
                <a:gd name="connsiteY1" fmla="*/ 0 h 17256"/>
                <a:gd name="connsiteX2" fmla="*/ 6015 w 6015"/>
                <a:gd name="connsiteY2" fmla="*/ 7248 h 17256"/>
                <a:gd name="connsiteX3" fmla="*/ 0 w 6015"/>
                <a:gd name="connsiteY3" fmla="*/ 17256 h 17256"/>
                <a:gd name="connsiteX0" fmla="*/ 7640 w 17640"/>
                <a:gd name="connsiteY0" fmla="*/ 6530 h 6530"/>
                <a:gd name="connsiteX1" fmla="*/ 0 w 17640"/>
                <a:gd name="connsiteY1" fmla="*/ 0 h 6530"/>
                <a:gd name="connsiteX2" fmla="*/ 17640 w 17640"/>
                <a:gd name="connsiteY2" fmla="*/ 730 h 6530"/>
                <a:gd name="connsiteX3" fmla="*/ 7640 w 17640"/>
                <a:gd name="connsiteY3" fmla="*/ 6530 h 6530"/>
                <a:gd name="connsiteX0" fmla="*/ 1648 w 10000"/>
                <a:gd name="connsiteY0" fmla="*/ 14001 h 14001"/>
                <a:gd name="connsiteX1" fmla="*/ 0 w 10000"/>
                <a:gd name="connsiteY1" fmla="*/ 0 h 14001"/>
                <a:gd name="connsiteX2" fmla="*/ 10000 w 10000"/>
                <a:gd name="connsiteY2" fmla="*/ 1118 h 14001"/>
                <a:gd name="connsiteX3" fmla="*/ 1648 w 10000"/>
                <a:gd name="connsiteY3" fmla="*/ 14001 h 14001"/>
                <a:gd name="connsiteX0" fmla="*/ 5602 w 13954"/>
                <a:gd name="connsiteY0" fmla="*/ 12883 h 12883"/>
                <a:gd name="connsiteX1" fmla="*/ 0 w 13954"/>
                <a:gd name="connsiteY1" fmla="*/ 2289 h 12883"/>
                <a:gd name="connsiteX2" fmla="*/ 13954 w 13954"/>
                <a:gd name="connsiteY2" fmla="*/ 0 h 12883"/>
                <a:gd name="connsiteX3" fmla="*/ 5602 w 13954"/>
                <a:gd name="connsiteY3" fmla="*/ 12883 h 12883"/>
                <a:gd name="connsiteX0" fmla="*/ 5602 w 13936"/>
                <a:gd name="connsiteY0" fmla="*/ 12913 h 12913"/>
                <a:gd name="connsiteX1" fmla="*/ 0 w 13936"/>
                <a:gd name="connsiteY1" fmla="*/ 2319 h 12913"/>
                <a:gd name="connsiteX2" fmla="*/ 13936 w 13936"/>
                <a:gd name="connsiteY2" fmla="*/ 0 h 12913"/>
                <a:gd name="connsiteX3" fmla="*/ 5602 w 13936"/>
                <a:gd name="connsiteY3" fmla="*/ 12913 h 12913"/>
                <a:gd name="connsiteX0" fmla="*/ 5602 w 13936"/>
                <a:gd name="connsiteY0" fmla="*/ 12928 h 12928"/>
                <a:gd name="connsiteX1" fmla="*/ 0 w 13936"/>
                <a:gd name="connsiteY1" fmla="*/ 2334 h 12928"/>
                <a:gd name="connsiteX2" fmla="*/ 13936 w 13936"/>
                <a:gd name="connsiteY2" fmla="*/ 0 h 12928"/>
                <a:gd name="connsiteX3" fmla="*/ 5602 w 13936"/>
                <a:gd name="connsiteY3" fmla="*/ 12928 h 12928"/>
              </a:gdLst>
              <a:ahLst/>
              <a:cxnLst>
                <a:cxn ang="0">
                  <a:pos x="connsiteX0" y="connsiteY0"/>
                </a:cxn>
                <a:cxn ang="0">
                  <a:pos x="connsiteX1" y="connsiteY1"/>
                </a:cxn>
                <a:cxn ang="0">
                  <a:pos x="connsiteX2" y="connsiteY2"/>
                </a:cxn>
                <a:cxn ang="0">
                  <a:pos x="connsiteX3" y="connsiteY3"/>
                </a:cxn>
              </a:cxnLst>
              <a:rect l="l" t="t" r="r" b="b"/>
              <a:pathLst>
                <a:path w="13936" h="12928">
                  <a:moveTo>
                    <a:pt x="5602" y="12928"/>
                  </a:moveTo>
                  <a:lnTo>
                    <a:pt x="0" y="2334"/>
                  </a:lnTo>
                  <a:lnTo>
                    <a:pt x="13936" y="0"/>
                  </a:lnTo>
                  <a:lnTo>
                    <a:pt x="5602" y="12928"/>
                  </a:lnTo>
                  <a:close/>
                </a:path>
              </a:pathLst>
            </a:custGeom>
            <a:gradFill flip="none" rotWithShape="1">
              <a:gsLst>
                <a:gs pos="0">
                  <a:schemeClr val="accent1">
                    <a:lumMod val="75000"/>
                  </a:schemeClr>
                </a:gs>
                <a:gs pos="71000">
                  <a:schemeClr val="accent1"/>
                </a:gs>
                <a:gs pos="10000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9" name="Flowchart: Merge 5"/>
            <p:cNvSpPr/>
            <p:nvPr userDrawn="1"/>
          </p:nvSpPr>
          <p:spPr>
            <a:xfrm>
              <a:off x="4029873" y="2700449"/>
              <a:ext cx="2887817" cy="4131101"/>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0056"/>
                <a:gd name="connsiteY0" fmla="*/ 7019 h 17019"/>
                <a:gd name="connsiteX1" fmla="*/ 10056 w 10056"/>
                <a:gd name="connsiteY1" fmla="*/ 0 h 17019"/>
                <a:gd name="connsiteX2" fmla="*/ 7247 w 10056"/>
                <a:gd name="connsiteY2" fmla="*/ 17019 h 17019"/>
                <a:gd name="connsiteX3" fmla="*/ 0 w 10056"/>
                <a:gd name="connsiteY3" fmla="*/ 7019 h 17019"/>
                <a:gd name="connsiteX0" fmla="*/ 0 w 13890"/>
                <a:gd name="connsiteY0" fmla="*/ 7019 h 15501"/>
                <a:gd name="connsiteX1" fmla="*/ 10056 w 13890"/>
                <a:gd name="connsiteY1" fmla="*/ 0 h 15501"/>
                <a:gd name="connsiteX2" fmla="*/ 13890 w 13890"/>
                <a:gd name="connsiteY2" fmla="*/ 15501 h 15501"/>
                <a:gd name="connsiteX3" fmla="*/ 0 w 13890"/>
                <a:gd name="connsiteY3" fmla="*/ 7019 h 15501"/>
                <a:gd name="connsiteX0" fmla="*/ 0 w 11079"/>
                <a:gd name="connsiteY0" fmla="*/ 21409 h 21409"/>
                <a:gd name="connsiteX1" fmla="*/ 7245 w 11079"/>
                <a:gd name="connsiteY1" fmla="*/ 0 h 21409"/>
                <a:gd name="connsiteX2" fmla="*/ 11079 w 11079"/>
                <a:gd name="connsiteY2" fmla="*/ 15501 h 21409"/>
                <a:gd name="connsiteX3" fmla="*/ 0 w 11079"/>
                <a:gd name="connsiteY3" fmla="*/ 21409 h 21409"/>
                <a:gd name="connsiteX0" fmla="*/ 0 w 7932"/>
                <a:gd name="connsiteY0" fmla="*/ 21409 h 21409"/>
                <a:gd name="connsiteX1" fmla="*/ 7245 w 7932"/>
                <a:gd name="connsiteY1" fmla="*/ 0 h 21409"/>
                <a:gd name="connsiteX2" fmla="*/ 7932 w 7932"/>
                <a:gd name="connsiteY2" fmla="*/ 21382 h 21409"/>
                <a:gd name="connsiteX3" fmla="*/ 0 w 7932"/>
                <a:gd name="connsiteY3" fmla="*/ 21409 h 21409"/>
                <a:gd name="connsiteX0" fmla="*/ 0 w 6544"/>
                <a:gd name="connsiteY0" fmla="*/ 10000 h 10000"/>
                <a:gd name="connsiteX1" fmla="*/ 5678 w 6544"/>
                <a:gd name="connsiteY1" fmla="*/ 0 h 10000"/>
                <a:gd name="connsiteX2" fmla="*/ 6544 w 6544"/>
                <a:gd name="connsiteY2" fmla="*/ 9987 h 10000"/>
                <a:gd name="connsiteX3" fmla="*/ 0 w 6544"/>
                <a:gd name="connsiteY3" fmla="*/ 10000 h 10000"/>
                <a:gd name="connsiteX0" fmla="*/ 0 w 10781"/>
                <a:gd name="connsiteY0" fmla="*/ 10000 h 10000"/>
                <a:gd name="connsiteX1" fmla="*/ 8677 w 10781"/>
                <a:gd name="connsiteY1" fmla="*/ 0 h 10000"/>
                <a:gd name="connsiteX2" fmla="*/ 10781 w 10781"/>
                <a:gd name="connsiteY2" fmla="*/ 9443 h 10000"/>
                <a:gd name="connsiteX3" fmla="*/ 0 w 10781"/>
                <a:gd name="connsiteY3" fmla="*/ 10000 h 10000"/>
                <a:gd name="connsiteX0" fmla="*/ 0 w 9973"/>
                <a:gd name="connsiteY0" fmla="*/ 10000 h 10000"/>
                <a:gd name="connsiteX1" fmla="*/ 8677 w 9973"/>
                <a:gd name="connsiteY1" fmla="*/ 0 h 10000"/>
                <a:gd name="connsiteX2" fmla="*/ 9973 w 9973"/>
                <a:gd name="connsiteY2" fmla="*/ 10000 h 10000"/>
                <a:gd name="connsiteX3" fmla="*/ 0 w 9973"/>
                <a:gd name="connsiteY3" fmla="*/ 10000 h 10000"/>
                <a:gd name="connsiteX0" fmla="*/ 0 w 18501"/>
                <a:gd name="connsiteY0" fmla="*/ 10912 h 10912"/>
                <a:gd name="connsiteX1" fmla="*/ 8700 w 18501"/>
                <a:gd name="connsiteY1" fmla="*/ 912 h 10912"/>
                <a:gd name="connsiteX2" fmla="*/ 18497 w 18501"/>
                <a:gd name="connsiteY2" fmla="*/ 1300 h 10912"/>
                <a:gd name="connsiteX3" fmla="*/ 10000 w 18501"/>
                <a:gd name="connsiteY3" fmla="*/ 10912 h 10912"/>
                <a:gd name="connsiteX4" fmla="*/ 0 w 18501"/>
                <a:gd name="connsiteY4" fmla="*/ 10912 h 10912"/>
                <a:gd name="connsiteX0" fmla="*/ 0 w 18501"/>
                <a:gd name="connsiteY0" fmla="*/ 10514 h 10514"/>
                <a:gd name="connsiteX1" fmla="*/ 8700 w 18501"/>
                <a:gd name="connsiteY1" fmla="*/ 514 h 10514"/>
                <a:gd name="connsiteX2" fmla="*/ 18497 w 18501"/>
                <a:gd name="connsiteY2" fmla="*/ 902 h 10514"/>
                <a:gd name="connsiteX3" fmla="*/ 10000 w 18501"/>
                <a:gd name="connsiteY3" fmla="*/ 10514 h 10514"/>
                <a:gd name="connsiteX4" fmla="*/ 0 w 18501"/>
                <a:gd name="connsiteY4" fmla="*/ 10514 h 10514"/>
                <a:gd name="connsiteX0" fmla="*/ 0 w 18501"/>
                <a:gd name="connsiteY0" fmla="*/ 10000 h 10000"/>
                <a:gd name="connsiteX1" fmla="*/ 8700 w 18501"/>
                <a:gd name="connsiteY1" fmla="*/ 0 h 10000"/>
                <a:gd name="connsiteX2" fmla="*/ 18497 w 18501"/>
                <a:gd name="connsiteY2" fmla="*/ 388 h 10000"/>
                <a:gd name="connsiteX3" fmla="*/ 10000 w 18501"/>
                <a:gd name="connsiteY3" fmla="*/ 10000 h 10000"/>
                <a:gd name="connsiteX4" fmla="*/ 0 w 18501"/>
                <a:gd name="connsiteY4" fmla="*/ 10000 h 10000"/>
                <a:gd name="connsiteX0" fmla="*/ 0 w 18504"/>
                <a:gd name="connsiteY0" fmla="*/ 10000 h 10000"/>
                <a:gd name="connsiteX1" fmla="*/ 8700 w 18504"/>
                <a:gd name="connsiteY1" fmla="*/ 0 h 10000"/>
                <a:gd name="connsiteX2" fmla="*/ 18497 w 18504"/>
                <a:gd name="connsiteY2" fmla="*/ 388 h 10000"/>
                <a:gd name="connsiteX3" fmla="*/ 10000 w 18504"/>
                <a:gd name="connsiteY3" fmla="*/ 10000 h 10000"/>
                <a:gd name="connsiteX4" fmla="*/ 0 w 18504"/>
                <a:gd name="connsiteY4" fmla="*/ 10000 h 10000"/>
                <a:gd name="connsiteX0" fmla="*/ 0 w 18497"/>
                <a:gd name="connsiteY0" fmla="*/ 10000 h 10000"/>
                <a:gd name="connsiteX1" fmla="*/ 8700 w 18497"/>
                <a:gd name="connsiteY1" fmla="*/ 0 h 10000"/>
                <a:gd name="connsiteX2" fmla="*/ 18497 w 18497"/>
                <a:gd name="connsiteY2" fmla="*/ 388 h 10000"/>
                <a:gd name="connsiteX3" fmla="*/ 10000 w 18497"/>
                <a:gd name="connsiteY3" fmla="*/ 10000 h 10000"/>
                <a:gd name="connsiteX4" fmla="*/ 0 w 18497"/>
                <a:gd name="connsiteY4" fmla="*/ 10000 h 10000"/>
                <a:gd name="connsiteX0" fmla="*/ 0 w 21658"/>
                <a:gd name="connsiteY0" fmla="*/ 10000 h 10000"/>
                <a:gd name="connsiteX1" fmla="*/ 8700 w 21658"/>
                <a:gd name="connsiteY1" fmla="*/ 0 h 10000"/>
                <a:gd name="connsiteX2" fmla="*/ 21658 w 21658"/>
                <a:gd name="connsiteY2" fmla="*/ 2477 h 10000"/>
                <a:gd name="connsiteX3" fmla="*/ 10000 w 21658"/>
                <a:gd name="connsiteY3" fmla="*/ 10000 h 10000"/>
                <a:gd name="connsiteX4" fmla="*/ 0 w 21658"/>
                <a:gd name="connsiteY4" fmla="*/ 10000 h 10000"/>
                <a:gd name="connsiteX0" fmla="*/ 0 w 21658"/>
                <a:gd name="connsiteY0" fmla="*/ 9949 h 9949"/>
                <a:gd name="connsiteX1" fmla="*/ 8646 w 21658"/>
                <a:gd name="connsiteY1" fmla="*/ 0 h 9949"/>
                <a:gd name="connsiteX2" fmla="*/ 21658 w 21658"/>
                <a:gd name="connsiteY2" fmla="*/ 2426 h 9949"/>
                <a:gd name="connsiteX3" fmla="*/ 10000 w 21658"/>
                <a:gd name="connsiteY3" fmla="*/ 9949 h 9949"/>
                <a:gd name="connsiteX4" fmla="*/ 0 w 21658"/>
                <a:gd name="connsiteY4" fmla="*/ 9949 h 9949"/>
                <a:gd name="connsiteX0" fmla="*/ 0 w 9867"/>
                <a:gd name="connsiteY0" fmla="*/ 10000 h 10000"/>
                <a:gd name="connsiteX1" fmla="*/ 3992 w 9867"/>
                <a:gd name="connsiteY1" fmla="*/ 0 h 10000"/>
                <a:gd name="connsiteX2" fmla="*/ 9867 w 9867"/>
                <a:gd name="connsiteY2" fmla="*/ 2553 h 10000"/>
                <a:gd name="connsiteX3" fmla="*/ 4617 w 9867"/>
                <a:gd name="connsiteY3" fmla="*/ 10000 h 10000"/>
                <a:gd name="connsiteX4" fmla="*/ 0 w 9867"/>
                <a:gd name="connsiteY4" fmla="*/ 10000 h 10000"/>
                <a:gd name="connsiteX0" fmla="*/ 0 w 10099"/>
                <a:gd name="connsiteY0" fmla="*/ 10000 h 10000"/>
                <a:gd name="connsiteX1" fmla="*/ 4046 w 10099"/>
                <a:gd name="connsiteY1" fmla="*/ 0 h 10000"/>
                <a:gd name="connsiteX2" fmla="*/ 10099 w 10099"/>
                <a:gd name="connsiteY2" fmla="*/ 2433 h 10000"/>
                <a:gd name="connsiteX3" fmla="*/ 4679 w 10099"/>
                <a:gd name="connsiteY3" fmla="*/ 10000 h 10000"/>
                <a:gd name="connsiteX4" fmla="*/ 0 w 10099"/>
                <a:gd name="connsiteY4" fmla="*/ 10000 h 10000"/>
                <a:gd name="connsiteX0" fmla="*/ 0 w 12097"/>
                <a:gd name="connsiteY0" fmla="*/ 15100 h 15100"/>
                <a:gd name="connsiteX1" fmla="*/ 6044 w 12097"/>
                <a:gd name="connsiteY1" fmla="*/ 0 h 15100"/>
                <a:gd name="connsiteX2" fmla="*/ 12097 w 12097"/>
                <a:gd name="connsiteY2" fmla="*/ 2433 h 15100"/>
                <a:gd name="connsiteX3" fmla="*/ 6677 w 12097"/>
                <a:gd name="connsiteY3" fmla="*/ 10000 h 15100"/>
                <a:gd name="connsiteX4" fmla="*/ 0 w 12097"/>
                <a:gd name="connsiteY4" fmla="*/ 15100 h 15100"/>
                <a:gd name="connsiteX0" fmla="*/ 0 w 12097"/>
                <a:gd name="connsiteY0" fmla="*/ 15100 h 15100"/>
                <a:gd name="connsiteX1" fmla="*/ 6044 w 12097"/>
                <a:gd name="connsiteY1" fmla="*/ 0 h 15100"/>
                <a:gd name="connsiteX2" fmla="*/ 12097 w 12097"/>
                <a:gd name="connsiteY2" fmla="*/ 2433 h 15100"/>
                <a:gd name="connsiteX3" fmla="*/ 4726 w 12097"/>
                <a:gd name="connsiteY3" fmla="*/ 14980 h 15100"/>
                <a:gd name="connsiteX4" fmla="*/ 0 w 12097"/>
                <a:gd name="connsiteY4" fmla="*/ 15100 h 15100"/>
                <a:gd name="connsiteX0" fmla="*/ 0 w 11930"/>
                <a:gd name="connsiteY0" fmla="*/ 14861 h 14980"/>
                <a:gd name="connsiteX1" fmla="*/ 5877 w 11930"/>
                <a:gd name="connsiteY1" fmla="*/ 0 h 14980"/>
                <a:gd name="connsiteX2" fmla="*/ 11930 w 11930"/>
                <a:gd name="connsiteY2" fmla="*/ 2433 h 14980"/>
                <a:gd name="connsiteX3" fmla="*/ 4559 w 11930"/>
                <a:gd name="connsiteY3" fmla="*/ 14980 h 14980"/>
                <a:gd name="connsiteX4" fmla="*/ 0 w 11930"/>
                <a:gd name="connsiteY4" fmla="*/ 14861 h 14980"/>
                <a:gd name="connsiteX0" fmla="*/ 0 w 11954"/>
                <a:gd name="connsiteY0" fmla="*/ 15029 h 15029"/>
                <a:gd name="connsiteX1" fmla="*/ 5901 w 11954"/>
                <a:gd name="connsiteY1" fmla="*/ 0 h 15029"/>
                <a:gd name="connsiteX2" fmla="*/ 11954 w 11954"/>
                <a:gd name="connsiteY2" fmla="*/ 2433 h 15029"/>
                <a:gd name="connsiteX3" fmla="*/ 4583 w 11954"/>
                <a:gd name="connsiteY3" fmla="*/ 14980 h 15029"/>
                <a:gd name="connsiteX4" fmla="*/ 0 w 11954"/>
                <a:gd name="connsiteY4" fmla="*/ 15029 h 15029"/>
                <a:gd name="connsiteX0" fmla="*/ 0 w 12121"/>
                <a:gd name="connsiteY0" fmla="*/ 14981 h 14981"/>
                <a:gd name="connsiteX1" fmla="*/ 6068 w 12121"/>
                <a:gd name="connsiteY1" fmla="*/ 0 h 14981"/>
                <a:gd name="connsiteX2" fmla="*/ 12121 w 12121"/>
                <a:gd name="connsiteY2" fmla="*/ 2433 h 14981"/>
                <a:gd name="connsiteX3" fmla="*/ 4750 w 12121"/>
                <a:gd name="connsiteY3" fmla="*/ 14980 h 14981"/>
                <a:gd name="connsiteX4" fmla="*/ 0 w 12121"/>
                <a:gd name="connsiteY4" fmla="*/ 14981 h 14981"/>
                <a:gd name="connsiteX0" fmla="*/ 0 w 8823"/>
                <a:gd name="connsiteY0" fmla="*/ 14981 h 14981"/>
                <a:gd name="connsiteX1" fmla="*/ 6068 w 8823"/>
                <a:gd name="connsiteY1" fmla="*/ 0 h 14981"/>
                <a:gd name="connsiteX2" fmla="*/ 8823 w 8823"/>
                <a:gd name="connsiteY2" fmla="*/ 3478 h 14981"/>
                <a:gd name="connsiteX3" fmla="*/ 4750 w 8823"/>
                <a:gd name="connsiteY3" fmla="*/ 14980 h 14981"/>
                <a:gd name="connsiteX4" fmla="*/ 0 w 8823"/>
                <a:gd name="connsiteY4" fmla="*/ 14981 h 14981"/>
                <a:gd name="connsiteX0" fmla="*/ 0 w 10000"/>
                <a:gd name="connsiteY0" fmla="*/ 10869 h 10869"/>
                <a:gd name="connsiteX1" fmla="*/ 6918 w 10000"/>
                <a:gd name="connsiteY1" fmla="*/ 0 h 10869"/>
                <a:gd name="connsiteX2" fmla="*/ 10000 w 10000"/>
                <a:gd name="connsiteY2" fmla="*/ 3191 h 10869"/>
                <a:gd name="connsiteX3" fmla="*/ 5384 w 10000"/>
                <a:gd name="connsiteY3" fmla="*/ 10868 h 10869"/>
                <a:gd name="connsiteX4" fmla="*/ 0 w 10000"/>
                <a:gd name="connsiteY4" fmla="*/ 10869 h 10869"/>
                <a:gd name="connsiteX0" fmla="*/ 0 w 12994"/>
                <a:gd name="connsiteY0" fmla="*/ 10872 h 10872"/>
                <a:gd name="connsiteX1" fmla="*/ 6918 w 12994"/>
                <a:gd name="connsiteY1" fmla="*/ 3 h 10872"/>
                <a:gd name="connsiteX2" fmla="*/ 12994 w 12994"/>
                <a:gd name="connsiteY2" fmla="*/ 0 h 10872"/>
                <a:gd name="connsiteX3" fmla="*/ 5384 w 12994"/>
                <a:gd name="connsiteY3" fmla="*/ 10871 h 10872"/>
                <a:gd name="connsiteX4" fmla="*/ 0 w 12994"/>
                <a:gd name="connsiteY4" fmla="*/ 10872 h 10872"/>
                <a:gd name="connsiteX0" fmla="*/ 0 w 12994"/>
                <a:gd name="connsiteY0" fmla="*/ 10872 h 10872"/>
                <a:gd name="connsiteX1" fmla="*/ 10057 w 12994"/>
                <a:gd name="connsiteY1" fmla="*/ 2010 h 10872"/>
                <a:gd name="connsiteX2" fmla="*/ 12994 w 12994"/>
                <a:gd name="connsiteY2" fmla="*/ 0 h 10872"/>
                <a:gd name="connsiteX3" fmla="*/ 5384 w 12994"/>
                <a:gd name="connsiteY3" fmla="*/ 10871 h 10872"/>
                <a:gd name="connsiteX4" fmla="*/ 0 w 12994"/>
                <a:gd name="connsiteY4" fmla="*/ 10872 h 10872"/>
                <a:gd name="connsiteX0" fmla="*/ 0 w 12994"/>
                <a:gd name="connsiteY0" fmla="*/ 10872 h 10872"/>
                <a:gd name="connsiteX1" fmla="*/ 12994 w 12994"/>
                <a:gd name="connsiteY1" fmla="*/ 0 h 10872"/>
                <a:gd name="connsiteX2" fmla="*/ 5384 w 12994"/>
                <a:gd name="connsiteY2" fmla="*/ 10871 h 10872"/>
                <a:gd name="connsiteX3" fmla="*/ 0 w 12994"/>
                <a:gd name="connsiteY3" fmla="*/ 10872 h 10872"/>
                <a:gd name="connsiteX0" fmla="*/ 0 w 8141"/>
                <a:gd name="connsiteY0" fmla="*/ 6845 h 6845"/>
                <a:gd name="connsiteX1" fmla="*/ 8141 w 8141"/>
                <a:gd name="connsiteY1" fmla="*/ 0 h 6845"/>
                <a:gd name="connsiteX2" fmla="*/ 5384 w 8141"/>
                <a:gd name="connsiteY2" fmla="*/ 6844 h 6845"/>
                <a:gd name="connsiteX3" fmla="*/ 0 w 8141"/>
                <a:gd name="connsiteY3" fmla="*/ 6845 h 6845"/>
                <a:gd name="connsiteX0" fmla="*/ 0 w 9975"/>
                <a:gd name="connsiteY0" fmla="*/ 10000 h 10000"/>
                <a:gd name="connsiteX1" fmla="*/ 9975 w 9975"/>
                <a:gd name="connsiteY1" fmla="*/ 0 h 10000"/>
                <a:gd name="connsiteX2" fmla="*/ 6613 w 9975"/>
                <a:gd name="connsiteY2" fmla="*/ 9999 h 10000"/>
                <a:gd name="connsiteX3" fmla="*/ 0 w 9975"/>
                <a:gd name="connsiteY3" fmla="*/ 10000 h 10000"/>
                <a:gd name="connsiteX0" fmla="*/ 0 w 9873"/>
                <a:gd name="connsiteY0" fmla="*/ 9982 h 9982"/>
                <a:gd name="connsiteX1" fmla="*/ 9873 w 9873"/>
                <a:gd name="connsiteY1" fmla="*/ 0 h 9982"/>
                <a:gd name="connsiteX2" fmla="*/ 6630 w 9873"/>
                <a:gd name="connsiteY2" fmla="*/ 9981 h 9982"/>
                <a:gd name="connsiteX3" fmla="*/ 0 w 9873"/>
                <a:gd name="connsiteY3" fmla="*/ 9982 h 9982"/>
                <a:gd name="connsiteX0" fmla="*/ 0 w 10180"/>
                <a:gd name="connsiteY0" fmla="*/ 10036 h 10036"/>
                <a:gd name="connsiteX1" fmla="*/ 10180 w 10180"/>
                <a:gd name="connsiteY1" fmla="*/ 0 h 10036"/>
                <a:gd name="connsiteX2" fmla="*/ 6715 w 10180"/>
                <a:gd name="connsiteY2" fmla="*/ 10035 h 10036"/>
                <a:gd name="connsiteX3" fmla="*/ 0 w 10180"/>
                <a:gd name="connsiteY3" fmla="*/ 10036 h 10036"/>
                <a:gd name="connsiteX0" fmla="*/ 0 w 10154"/>
                <a:gd name="connsiteY0" fmla="*/ 10090 h 10090"/>
                <a:gd name="connsiteX1" fmla="*/ 10154 w 10154"/>
                <a:gd name="connsiteY1" fmla="*/ 0 h 10090"/>
                <a:gd name="connsiteX2" fmla="*/ 6715 w 10154"/>
                <a:gd name="connsiteY2" fmla="*/ 10089 h 10090"/>
                <a:gd name="connsiteX3" fmla="*/ 0 w 10154"/>
                <a:gd name="connsiteY3" fmla="*/ 10090 h 10090"/>
                <a:gd name="connsiteX0" fmla="*/ 0 w 10257"/>
                <a:gd name="connsiteY0" fmla="*/ 10108 h 10108"/>
                <a:gd name="connsiteX1" fmla="*/ 10257 w 10257"/>
                <a:gd name="connsiteY1" fmla="*/ 0 h 10108"/>
                <a:gd name="connsiteX2" fmla="*/ 6715 w 10257"/>
                <a:gd name="connsiteY2" fmla="*/ 10107 h 10108"/>
                <a:gd name="connsiteX3" fmla="*/ 0 w 10257"/>
                <a:gd name="connsiteY3" fmla="*/ 10108 h 10108"/>
                <a:gd name="connsiteX0" fmla="*/ 0 w 10257"/>
                <a:gd name="connsiteY0" fmla="*/ 10108 h 10108"/>
                <a:gd name="connsiteX1" fmla="*/ 10257 w 10257"/>
                <a:gd name="connsiteY1" fmla="*/ 0 h 10108"/>
                <a:gd name="connsiteX2" fmla="*/ 8466 w 10257"/>
                <a:gd name="connsiteY2" fmla="*/ 5916 h 10108"/>
                <a:gd name="connsiteX3" fmla="*/ 0 w 10257"/>
                <a:gd name="connsiteY3" fmla="*/ 10108 h 10108"/>
                <a:gd name="connsiteX0" fmla="*/ 0 w 5879"/>
                <a:gd name="connsiteY0" fmla="*/ 9356 h 9356"/>
                <a:gd name="connsiteX1" fmla="*/ 5879 w 5879"/>
                <a:gd name="connsiteY1" fmla="*/ 0 h 9356"/>
                <a:gd name="connsiteX2" fmla="*/ 4088 w 5879"/>
                <a:gd name="connsiteY2" fmla="*/ 5916 h 9356"/>
                <a:gd name="connsiteX3" fmla="*/ 0 w 5879"/>
                <a:gd name="connsiteY3" fmla="*/ 9356 h 9356"/>
                <a:gd name="connsiteX0" fmla="*/ 0 w 15169"/>
                <a:gd name="connsiteY0" fmla="*/ 9483 h 9483"/>
                <a:gd name="connsiteX1" fmla="*/ 15169 w 15169"/>
                <a:gd name="connsiteY1" fmla="*/ 0 h 9483"/>
                <a:gd name="connsiteX2" fmla="*/ 12123 w 15169"/>
                <a:gd name="connsiteY2" fmla="*/ 6323 h 9483"/>
                <a:gd name="connsiteX3" fmla="*/ 0 w 15169"/>
                <a:gd name="connsiteY3" fmla="*/ 9483 h 9483"/>
                <a:gd name="connsiteX0" fmla="*/ 0 w 10000"/>
                <a:gd name="connsiteY0" fmla="*/ 10000 h 10000"/>
                <a:gd name="connsiteX1" fmla="*/ 10000 w 10000"/>
                <a:gd name="connsiteY1" fmla="*/ 0 h 10000"/>
                <a:gd name="connsiteX2" fmla="*/ 8945 w 10000"/>
                <a:gd name="connsiteY2" fmla="*/ 3983 h 10000"/>
                <a:gd name="connsiteX3" fmla="*/ 0 w 10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00" h="10000">
                  <a:moveTo>
                    <a:pt x="0" y="10000"/>
                  </a:moveTo>
                  <a:lnTo>
                    <a:pt x="10000" y="0"/>
                  </a:lnTo>
                  <a:lnTo>
                    <a:pt x="8945" y="3983"/>
                  </a:lnTo>
                  <a:lnTo>
                    <a:pt x="0" y="10000"/>
                  </a:lnTo>
                  <a:close/>
                </a:path>
              </a:pathLst>
            </a:custGeom>
            <a:gradFill flip="none" rotWithShape="1">
              <a:gsLst>
                <a:gs pos="0">
                  <a:schemeClr val="accent1">
                    <a:lumMod val="75000"/>
                  </a:schemeClr>
                </a:gs>
                <a:gs pos="34000">
                  <a:schemeClr val="accent1">
                    <a:lumMod val="75000"/>
                  </a:schemeClr>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0" name="Flowchart: Merge 5"/>
            <p:cNvSpPr/>
            <p:nvPr userDrawn="1"/>
          </p:nvSpPr>
          <p:spPr>
            <a:xfrm>
              <a:off x="3796373" y="818"/>
              <a:ext cx="4479828" cy="3182997"/>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0056"/>
                <a:gd name="connsiteY0" fmla="*/ 7019 h 17019"/>
                <a:gd name="connsiteX1" fmla="*/ 10056 w 10056"/>
                <a:gd name="connsiteY1" fmla="*/ 0 h 17019"/>
                <a:gd name="connsiteX2" fmla="*/ 7247 w 10056"/>
                <a:gd name="connsiteY2" fmla="*/ 17019 h 17019"/>
                <a:gd name="connsiteX3" fmla="*/ 0 w 10056"/>
                <a:gd name="connsiteY3" fmla="*/ 7019 h 17019"/>
                <a:gd name="connsiteX0" fmla="*/ 0 w 13890"/>
                <a:gd name="connsiteY0" fmla="*/ 7019 h 15501"/>
                <a:gd name="connsiteX1" fmla="*/ 10056 w 13890"/>
                <a:gd name="connsiteY1" fmla="*/ 0 h 15501"/>
                <a:gd name="connsiteX2" fmla="*/ 13890 w 13890"/>
                <a:gd name="connsiteY2" fmla="*/ 15501 h 15501"/>
                <a:gd name="connsiteX3" fmla="*/ 0 w 13890"/>
                <a:gd name="connsiteY3" fmla="*/ 7019 h 15501"/>
                <a:gd name="connsiteX0" fmla="*/ 0 w 11079"/>
                <a:gd name="connsiteY0" fmla="*/ 21409 h 21409"/>
                <a:gd name="connsiteX1" fmla="*/ 7245 w 11079"/>
                <a:gd name="connsiteY1" fmla="*/ 0 h 21409"/>
                <a:gd name="connsiteX2" fmla="*/ 11079 w 11079"/>
                <a:gd name="connsiteY2" fmla="*/ 15501 h 21409"/>
                <a:gd name="connsiteX3" fmla="*/ 0 w 11079"/>
                <a:gd name="connsiteY3" fmla="*/ 21409 h 21409"/>
                <a:gd name="connsiteX0" fmla="*/ 0 w 7932"/>
                <a:gd name="connsiteY0" fmla="*/ 21409 h 21409"/>
                <a:gd name="connsiteX1" fmla="*/ 7245 w 7932"/>
                <a:gd name="connsiteY1" fmla="*/ 0 h 21409"/>
                <a:gd name="connsiteX2" fmla="*/ 7932 w 7932"/>
                <a:gd name="connsiteY2" fmla="*/ 21382 h 21409"/>
                <a:gd name="connsiteX3" fmla="*/ 0 w 7932"/>
                <a:gd name="connsiteY3" fmla="*/ 21409 h 21409"/>
                <a:gd name="connsiteX0" fmla="*/ 0 w 6544"/>
                <a:gd name="connsiteY0" fmla="*/ 10000 h 10000"/>
                <a:gd name="connsiteX1" fmla="*/ 5678 w 6544"/>
                <a:gd name="connsiteY1" fmla="*/ 0 h 10000"/>
                <a:gd name="connsiteX2" fmla="*/ 6544 w 6544"/>
                <a:gd name="connsiteY2" fmla="*/ 9987 h 10000"/>
                <a:gd name="connsiteX3" fmla="*/ 0 w 6544"/>
                <a:gd name="connsiteY3" fmla="*/ 10000 h 10000"/>
                <a:gd name="connsiteX0" fmla="*/ 0 w 10781"/>
                <a:gd name="connsiteY0" fmla="*/ 10000 h 10000"/>
                <a:gd name="connsiteX1" fmla="*/ 8677 w 10781"/>
                <a:gd name="connsiteY1" fmla="*/ 0 h 10000"/>
                <a:gd name="connsiteX2" fmla="*/ 10781 w 10781"/>
                <a:gd name="connsiteY2" fmla="*/ 9443 h 10000"/>
                <a:gd name="connsiteX3" fmla="*/ 0 w 10781"/>
                <a:gd name="connsiteY3" fmla="*/ 10000 h 10000"/>
                <a:gd name="connsiteX0" fmla="*/ 0 w 9973"/>
                <a:gd name="connsiteY0" fmla="*/ 10000 h 10000"/>
                <a:gd name="connsiteX1" fmla="*/ 8677 w 9973"/>
                <a:gd name="connsiteY1" fmla="*/ 0 h 10000"/>
                <a:gd name="connsiteX2" fmla="*/ 9973 w 9973"/>
                <a:gd name="connsiteY2" fmla="*/ 10000 h 10000"/>
                <a:gd name="connsiteX3" fmla="*/ 0 w 9973"/>
                <a:gd name="connsiteY3" fmla="*/ 10000 h 10000"/>
                <a:gd name="connsiteX0" fmla="*/ 0 w 21247"/>
                <a:gd name="connsiteY0" fmla="*/ 10658 h 10658"/>
                <a:gd name="connsiteX1" fmla="*/ 21236 w 21247"/>
                <a:gd name="connsiteY1" fmla="*/ 0 h 10658"/>
                <a:gd name="connsiteX2" fmla="*/ 10000 w 21247"/>
                <a:gd name="connsiteY2" fmla="*/ 10658 h 10658"/>
                <a:gd name="connsiteX3" fmla="*/ 0 w 21247"/>
                <a:gd name="connsiteY3" fmla="*/ 10658 h 10658"/>
                <a:gd name="connsiteX0" fmla="*/ 0 w 21236"/>
                <a:gd name="connsiteY0" fmla="*/ 10658 h 10658"/>
                <a:gd name="connsiteX1" fmla="*/ 21236 w 21236"/>
                <a:gd name="connsiteY1" fmla="*/ 0 h 10658"/>
                <a:gd name="connsiteX2" fmla="*/ 10000 w 21236"/>
                <a:gd name="connsiteY2" fmla="*/ 10658 h 10658"/>
                <a:gd name="connsiteX3" fmla="*/ 0 w 21236"/>
                <a:gd name="connsiteY3" fmla="*/ 10658 h 10658"/>
                <a:gd name="connsiteX0" fmla="*/ 0 w 21236"/>
                <a:gd name="connsiteY0" fmla="*/ 10658 h 10658"/>
                <a:gd name="connsiteX1" fmla="*/ 21236 w 21236"/>
                <a:gd name="connsiteY1" fmla="*/ 0 h 10658"/>
                <a:gd name="connsiteX2" fmla="*/ 10000 w 21236"/>
                <a:gd name="connsiteY2" fmla="*/ 10658 h 10658"/>
                <a:gd name="connsiteX3" fmla="*/ 0 w 21236"/>
                <a:gd name="connsiteY3" fmla="*/ 10658 h 10658"/>
                <a:gd name="connsiteX0" fmla="*/ 0 w 12591"/>
                <a:gd name="connsiteY0" fmla="*/ 1228 h 10658"/>
                <a:gd name="connsiteX1" fmla="*/ 12591 w 12591"/>
                <a:gd name="connsiteY1" fmla="*/ 0 h 10658"/>
                <a:gd name="connsiteX2" fmla="*/ 1355 w 12591"/>
                <a:gd name="connsiteY2" fmla="*/ 10658 h 10658"/>
                <a:gd name="connsiteX3" fmla="*/ 0 w 12591"/>
                <a:gd name="connsiteY3" fmla="*/ 1228 h 10658"/>
                <a:gd name="connsiteX0" fmla="*/ 0 w 12591"/>
                <a:gd name="connsiteY0" fmla="*/ 1228 h 3443"/>
                <a:gd name="connsiteX1" fmla="*/ 12591 w 12591"/>
                <a:gd name="connsiteY1" fmla="*/ 0 h 3443"/>
                <a:gd name="connsiteX2" fmla="*/ 4138 w 12591"/>
                <a:gd name="connsiteY2" fmla="*/ 3443 h 3443"/>
                <a:gd name="connsiteX3" fmla="*/ 0 w 12591"/>
                <a:gd name="connsiteY3" fmla="*/ 1228 h 3443"/>
                <a:gd name="connsiteX0" fmla="*/ 0 w 10238"/>
                <a:gd name="connsiteY0" fmla="*/ 3567 h 10662"/>
                <a:gd name="connsiteX1" fmla="*/ 10000 w 10238"/>
                <a:gd name="connsiteY1" fmla="*/ 0 h 10662"/>
                <a:gd name="connsiteX2" fmla="*/ 10238 w 10238"/>
                <a:gd name="connsiteY2" fmla="*/ 10662 h 10662"/>
                <a:gd name="connsiteX3" fmla="*/ 0 w 10238"/>
                <a:gd name="connsiteY3" fmla="*/ 3567 h 10662"/>
                <a:gd name="connsiteX0" fmla="*/ 0 w 10277"/>
                <a:gd name="connsiteY0" fmla="*/ 3677 h 10772"/>
                <a:gd name="connsiteX1" fmla="*/ 10257 w 10277"/>
                <a:gd name="connsiteY1" fmla="*/ 0 h 10772"/>
                <a:gd name="connsiteX2" fmla="*/ 10238 w 10277"/>
                <a:gd name="connsiteY2" fmla="*/ 10772 h 10772"/>
                <a:gd name="connsiteX3" fmla="*/ 0 w 10277"/>
                <a:gd name="connsiteY3" fmla="*/ 3677 h 10772"/>
                <a:gd name="connsiteX0" fmla="*/ 0 w 10257"/>
                <a:gd name="connsiteY0" fmla="*/ 3677 h 10772"/>
                <a:gd name="connsiteX1" fmla="*/ 10257 w 10257"/>
                <a:gd name="connsiteY1" fmla="*/ 0 h 10772"/>
                <a:gd name="connsiteX2" fmla="*/ 10238 w 10257"/>
                <a:gd name="connsiteY2" fmla="*/ 10772 h 10772"/>
                <a:gd name="connsiteX3" fmla="*/ 0 w 10257"/>
                <a:gd name="connsiteY3" fmla="*/ 3677 h 10772"/>
                <a:gd name="connsiteX0" fmla="*/ 0 w 10257"/>
                <a:gd name="connsiteY0" fmla="*/ 3677 h 10772"/>
                <a:gd name="connsiteX1" fmla="*/ 8511 w 10257"/>
                <a:gd name="connsiteY1" fmla="*/ 49 h 10772"/>
                <a:gd name="connsiteX2" fmla="*/ 10257 w 10257"/>
                <a:gd name="connsiteY2" fmla="*/ 0 h 10772"/>
                <a:gd name="connsiteX3" fmla="*/ 10238 w 10257"/>
                <a:gd name="connsiteY3" fmla="*/ 10772 h 10772"/>
                <a:gd name="connsiteX4" fmla="*/ 0 w 10257"/>
                <a:gd name="connsiteY4" fmla="*/ 3677 h 10772"/>
                <a:gd name="connsiteX0" fmla="*/ 0 w 10259"/>
                <a:gd name="connsiteY0" fmla="*/ 3677 h 10809"/>
                <a:gd name="connsiteX1" fmla="*/ 8511 w 10259"/>
                <a:gd name="connsiteY1" fmla="*/ 49 h 10809"/>
                <a:gd name="connsiteX2" fmla="*/ 10257 w 10259"/>
                <a:gd name="connsiteY2" fmla="*/ 0 h 10809"/>
                <a:gd name="connsiteX3" fmla="*/ 10259 w 10259"/>
                <a:gd name="connsiteY3" fmla="*/ 10809 h 10809"/>
                <a:gd name="connsiteX4" fmla="*/ 0 w 10259"/>
                <a:gd name="connsiteY4" fmla="*/ 3677 h 10809"/>
                <a:gd name="connsiteX0" fmla="*/ 0 w 10259"/>
                <a:gd name="connsiteY0" fmla="*/ 3677 h 10809"/>
                <a:gd name="connsiteX1" fmla="*/ 8511 w 10259"/>
                <a:gd name="connsiteY1" fmla="*/ 49 h 10809"/>
                <a:gd name="connsiteX2" fmla="*/ 10257 w 10259"/>
                <a:gd name="connsiteY2" fmla="*/ 0 h 10809"/>
                <a:gd name="connsiteX3" fmla="*/ 10259 w 10259"/>
                <a:gd name="connsiteY3" fmla="*/ 10809 h 10809"/>
                <a:gd name="connsiteX4" fmla="*/ 0 w 10259"/>
                <a:gd name="connsiteY4" fmla="*/ 3677 h 10809"/>
                <a:gd name="connsiteX0" fmla="*/ 0 w 10323"/>
                <a:gd name="connsiteY0" fmla="*/ 3714 h 10809"/>
                <a:gd name="connsiteX1" fmla="*/ 8575 w 10323"/>
                <a:gd name="connsiteY1" fmla="*/ 49 h 10809"/>
                <a:gd name="connsiteX2" fmla="*/ 10321 w 10323"/>
                <a:gd name="connsiteY2" fmla="*/ 0 h 10809"/>
                <a:gd name="connsiteX3" fmla="*/ 10323 w 10323"/>
                <a:gd name="connsiteY3" fmla="*/ 10809 h 10809"/>
                <a:gd name="connsiteX4" fmla="*/ 0 w 10323"/>
                <a:gd name="connsiteY4" fmla="*/ 3714 h 10809"/>
                <a:gd name="connsiteX0" fmla="*/ 0 w 10208"/>
                <a:gd name="connsiteY0" fmla="*/ 3714 h 10809"/>
                <a:gd name="connsiteX1" fmla="*/ 8460 w 10208"/>
                <a:gd name="connsiteY1" fmla="*/ 49 h 10809"/>
                <a:gd name="connsiteX2" fmla="*/ 10206 w 10208"/>
                <a:gd name="connsiteY2" fmla="*/ 0 h 10809"/>
                <a:gd name="connsiteX3" fmla="*/ 10208 w 10208"/>
                <a:gd name="connsiteY3" fmla="*/ 10809 h 10809"/>
                <a:gd name="connsiteX4" fmla="*/ 0 w 10208"/>
                <a:gd name="connsiteY4" fmla="*/ 3714 h 10809"/>
                <a:gd name="connsiteX0" fmla="*/ 0 w 10261"/>
                <a:gd name="connsiteY0" fmla="*/ 3759 h 10809"/>
                <a:gd name="connsiteX1" fmla="*/ 8513 w 10261"/>
                <a:gd name="connsiteY1" fmla="*/ 49 h 10809"/>
                <a:gd name="connsiteX2" fmla="*/ 10259 w 10261"/>
                <a:gd name="connsiteY2" fmla="*/ 0 h 10809"/>
                <a:gd name="connsiteX3" fmla="*/ 10261 w 10261"/>
                <a:gd name="connsiteY3" fmla="*/ 10809 h 10809"/>
                <a:gd name="connsiteX4" fmla="*/ 0 w 10261"/>
                <a:gd name="connsiteY4" fmla="*/ 3759 h 10809"/>
                <a:gd name="connsiteX0" fmla="*/ 0 w 10261"/>
                <a:gd name="connsiteY0" fmla="*/ 3710 h 10760"/>
                <a:gd name="connsiteX1" fmla="*/ 8513 w 10261"/>
                <a:gd name="connsiteY1" fmla="*/ 0 h 10760"/>
                <a:gd name="connsiteX2" fmla="*/ 10261 w 10261"/>
                <a:gd name="connsiteY2" fmla="*/ 10760 h 10760"/>
                <a:gd name="connsiteX3" fmla="*/ 0 w 10261"/>
                <a:gd name="connsiteY3" fmla="*/ 3710 h 10760"/>
                <a:gd name="connsiteX0" fmla="*/ 0 w 22799"/>
                <a:gd name="connsiteY0" fmla="*/ 10015 h 17065"/>
                <a:gd name="connsiteX1" fmla="*/ 22799 w 22799"/>
                <a:gd name="connsiteY1" fmla="*/ 0 h 17065"/>
                <a:gd name="connsiteX2" fmla="*/ 10261 w 22799"/>
                <a:gd name="connsiteY2" fmla="*/ 17065 h 17065"/>
                <a:gd name="connsiteX3" fmla="*/ 0 w 22799"/>
                <a:gd name="connsiteY3" fmla="*/ 10015 h 17065"/>
                <a:gd name="connsiteX0" fmla="*/ 0 w 22799"/>
                <a:gd name="connsiteY0" fmla="*/ 10015 h 17383"/>
                <a:gd name="connsiteX1" fmla="*/ 22799 w 22799"/>
                <a:gd name="connsiteY1" fmla="*/ 0 h 17383"/>
                <a:gd name="connsiteX2" fmla="*/ 15765 w 22799"/>
                <a:gd name="connsiteY2" fmla="*/ 17383 h 17383"/>
                <a:gd name="connsiteX3" fmla="*/ 0 w 22799"/>
                <a:gd name="connsiteY3" fmla="*/ 10015 h 17383"/>
                <a:gd name="connsiteX0" fmla="*/ 0 w 22830"/>
                <a:gd name="connsiteY0" fmla="*/ 9962 h 17330"/>
                <a:gd name="connsiteX1" fmla="*/ 22830 w 22830"/>
                <a:gd name="connsiteY1" fmla="*/ 0 h 17330"/>
                <a:gd name="connsiteX2" fmla="*/ 15765 w 22830"/>
                <a:gd name="connsiteY2" fmla="*/ 17330 h 17330"/>
                <a:gd name="connsiteX3" fmla="*/ 0 w 22830"/>
                <a:gd name="connsiteY3" fmla="*/ 9962 h 17330"/>
                <a:gd name="connsiteX0" fmla="*/ 0 w 7647"/>
                <a:gd name="connsiteY0" fmla="*/ 6200 h 17330"/>
                <a:gd name="connsiteX1" fmla="*/ 7647 w 7647"/>
                <a:gd name="connsiteY1" fmla="*/ 0 h 17330"/>
                <a:gd name="connsiteX2" fmla="*/ 582 w 7647"/>
                <a:gd name="connsiteY2" fmla="*/ 17330 h 17330"/>
                <a:gd name="connsiteX3" fmla="*/ 0 w 7647"/>
                <a:gd name="connsiteY3" fmla="*/ 6200 h 17330"/>
                <a:gd name="connsiteX0" fmla="*/ 0 w 10000"/>
                <a:gd name="connsiteY0" fmla="*/ 3578 h 10000"/>
                <a:gd name="connsiteX1" fmla="*/ 10000 w 10000"/>
                <a:gd name="connsiteY1" fmla="*/ 0 h 10000"/>
                <a:gd name="connsiteX2" fmla="*/ 761 w 10000"/>
                <a:gd name="connsiteY2" fmla="*/ 10000 h 10000"/>
                <a:gd name="connsiteX3" fmla="*/ 0 w 10000"/>
                <a:gd name="connsiteY3" fmla="*/ 3578 h 10000"/>
                <a:gd name="connsiteX0" fmla="*/ 0 w 10000"/>
                <a:gd name="connsiteY0" fmla="*/ 3578 h 10000"/>
                <a:gd name="connsiteX1" fmla="*/ 10000 w 10000"/>
                <a:gd name="connsiteY1" fmla="*/ 0 h 10000"/>
                <a:gd name="connsiteX2" fmla="*/ 761 w 10000"/>
                <a:gd name="connsiteY2" fmla="*/ 10000 h 10000"/>
                <a:gd name="connsiteX3" fmla="*/ 0 w 10000"/>
                <a:gd name="connsiteY3" fmla="*/ 3578 h 10000"/>
                <a:gd name="connsiteX0" fmla="*/ 0 w 10000"/>
                <a:gd name="connsiteY0" fmla="*/ 3578 h 10000"/>
                <a:gd name="connsiteX1" fmla="*/ 10000 w 10000"/>
                <a:gd name="connsiteY1" fmla="*/ 0 h 10000"/>
                <a:gd name="connsiteX2" fmla="*/ 761 w 10000"/>
                <a:gd name="connsiteY2" fmla="*/ 10000 h 10000"/>
                <a:gd name="connsiteX3" fmla="*/ 0 w 10000"/>
                <a:gd name="connsiteY3" fmla="*/ 3578 h 10000"/>
                <a:gd name="connsiteX0" fmla="*/ 0 w 10162"/>
                <a:gd name="connsiteY0" fmla="*/ 3609 h 10031"/>
                <a:gd name="connsiteX1" fmla="*/ 10162 w 10162"/>
                <a:gd name="connsiteY1" fmla="*/ 0 h 10031"/>
                <a:gd name="connsiteX2" fmla="*/ 761 w 10162"/>
                <a:gd name="connsiteY2" fmla="*/ 10031 h 10031"/>
                <a:gd name="connsiteX3" fmla="*/ 0 w 10162"/>
                <a:gd name="connsiteY3" fmla="*/ 3609 h 10031"/>
                <a:gd name="connsiteX0" fmla="*/ 0 w 21282"/>
                <a:gd name="connsiteY0" fmla="*/ 6972 h 10031"/>
                <a:gd name="connsiteX1" fmla="*/ 21282 w 21282"/>
                <a:gd name="connsiteY1" fmla="*/ 0 h 10031"/>
                <a:gd name="connsiteX2" fmla="*/ 11881 w 21282"/>
                <a:gd name="connsiteY2" fmla="*/ 10031 h 10031"/>
                <a:gd name="connsiteX3" fmla="*/ 0 w 21282"/>
                <a:gd name="connsiteY3" fmla="*/ 6972 h 10031"/>
                <a:gd name="connsiteX0" fmla="*/ 0 w 21282"/>
                <a:gd name="connsiteY0" fmla="*/ 6972 h 10031"/>
                <a:gd name="connsiteX1" fmla="*/ 21282 w 21282"/>
                <a:gd name="connsiteY1" fmla="*/ 0 h 10031"/>
                <a:gd name="connsiteX2" fmla="*/ 11881 w 21282"/>
                <a:gd name="connsiteY2" fmla="*/ 10031 h 10031"/>
                <a:gd name="connsiteX3" fmla="*/ 0 w 21282"/>
                <a:gd name="connsiteY3" fmla="*/ 6972 h 10031"/>
                <a:gd name="connsiteX0" fmla="*/ 0 w 21282"/>
                <a:gd name="connsiteY0" fmla="*/ 6972 h 10031"/>
                <a:gd name="connsiteX1" fmla="*/ 21282 w 21282"/>
                <a:gd name="connsiteY1" fmla="*/ 0 h 10031"/>
                <a:gd name="connsiteX2" fmla="*/ 11881 w 21282"/>
                <a:gd name="connsiteY2" fmla="*/ 10031 h 10031"/>
                <a:gd name="connsiteX3" fmla="*/ 0 w 21282"/>
                <a:gd name="connsiteY3" fmla="*/ 6972 h 10031"/>
                <a:gd name="connsiteX0" fmla="*/ 0 w 21282"/>
                <a:gd name="connsiteY0" fmla="*/ 6972 h 10031"/>
                <a:gd name="connsiteX1" fmla="*/ 21282 w 21282"/>
                <a:gd name="connsiteY1" fmla="*/ 0 h 10031"/>
                <a:gd name="connsiteX2" fmla="*/ 11881 w 21282"/>
                <a:gd name="connsiteY2" fmla="*/ 10031 h 10031"/>
                <a:gd name="connsiteX3" fmla="*/ 0 w 21282"/>
                <a:gd name="connsiteY3" fmla="*/ 6972 h 10031"/>
                <a:gd name="connsiteX0" fmla="*/ 0 w 23668"/>
                <a:gd name="connsiteY0" fmla="*/ 8929 h 10031"/>
                <a:gd name="connsiteX1" fmla="*/ 23668 w 23668"/>
                <a:gd name="connsiteY1" fmla="*/ 0 h 10031"/>
                <a:gd name="connsiteX2" fmla="*/ 14267 w 23668"/>
                <a:gd name="connsiteY2" fmla="*/ 10031 h 10031"/>
                <a:gd name="connsiteX3" fmla="*/ 0 w 23668"/>
                <a:gd name="connsiteY3" fmla="*/ 8929 h 10031"/>
                <a:gd name="connsiteX0" fmla="*/ 0 w 14267"/>
                <a:gd name="connsiteY0" fmla="*/ 5138 h 6240"/>
                <a:gd name="connsiteX1" fmla="*/ 1792 w 14267"/>
                <a:gd name="connsiteY1" fmla="*/ 0 h 6240"/>
                <a:gd name="connsiteX2" fmla="*/ 14267 w 14267"/>
                <a:gd name="connsiteY2" fmla="*/ 6240 h 6240"/>
                <a:gd name="connsiteX3" fmla="*/ 0 w 14267"/>
                <a:gd name="connsiteY3" fmla="*/ 5138 h 6240"/>
                <a:gd name="connsiteX0" fmla="*/ 0 w 10000"/>
                <a:gd name="connsiteY0" fmla="*/ 14358 h 16124"/>
                <a:gd name="connsiteX1" fmla="*/ 7378 w 10000"/>
                <a:gd name="connsiteY1" fmla="*/ 0 h 16124"/>
                <a:gd name="connsiteX2" fmla="*/ 10000 w 10000"/>
                <a:gd name="connsiteY2" fmla="*/ 16124 h 16124"/>
                <a:gd name="connsiteX3" fmla="*/ 0 w 10000"/>
                <a:gd name="connsiteY3" fmla="*/ 14358 h 16124"/>
                <a:gd name="connsiteX0" fmla="*/ 0 w 10000"/>
                <a:gd name="connsiteY0" fmla="*/ 14436 h 16202"/>
                <a:gd name="connsiteX1" fmla="*/ 7378 w 10000"/>
                <a:gd name="connsiteY1" fmla="*/ 78 h 16202"/>
                <a:gd name="connsiteX2" fmla="*/ 7346 w 10000"/>
                <a:gd name="connsiteY2" fmla="*/ 0 h 16202"/>
                <a:gd name="connsiteX3" fmla="*/ 10000 w 10000"/>
                <a:gd name="connsiteY3" fmla="*/ 16202 h 16202"/>
                <a:gd name="connsiteX4" fmla="*/ 0 w 10000"/>
                <a:gd name="connsiteY4" fmla="*/ 14436 h 16202"/>
                <a:gd name="connsiteX0" fmla="*/ 0 w 16557"/>
                <a:gd name="connsiteY0" fmla="*/ 14362 h 16128"/>
                <a:gd name="connsiteX1" fmla="*/ 7378 w 16557"/>
                <a:gd name="connsiteY1" fmla="*/ 4 h 16128"/>
                <a:gd name="connsiteX2" fmla="*/ 16557 w 16557"/>
                <a:gd name="connsiteY2" fmla="*/ 73 h 16128"/>
                <a:gd name="connsiteX3" fmla="*/ 10000 w 16557"/>
                <a:gd name="connsiteY3" fmla="*/ 16128 h 16128"/>
                <a:gd name="connsiteX4" fmla="*/ 0 w 16557"/>
                <a:gd name="connsiteY4" fmla="*/ 14362 h 16128"/>
                <a:gd name="connsiteX0" fmla="*/ 1947 w 18504"/>
                <a:gd name="connsiteY0" fmla="*/ 14315 h 16081"/>
                <a:gd name="connsiteX1" fmla="*/ 0 w 18504"/>
                <a:gd name="connsiteY1" fmla="*/ 6 h 16081"/>
                <a:gd name="connsiteX2" fmla="*/ 18504 w 18504"/>
                <a:gd name="connsiteY2" fmla="*/ 26 h 16081"/>
                <a:gd name="connsiteX3" fmla="*/ 11947 w 18504"/>
                <a:gd name="connsiteY3" fmla="*/ 16081 h 16081"/>
                <a:gd name="connsiteX4" fmla="*/ 1947 w 18504"/>
                <a:gd name="connsiteY4" fmla="*/ 14315 h 16081"/>
                <a:gd name="connsiteX0" fmla="*/ 1947 w 11947"/>
                <a:gd name="connsiteY0" fmla="*/ 14338 h 16104"/>
                <a:gd name="connsiteX1" fmla="*/ 0 w 11947"/>
                <a:gd name="connsiteY1" fmla="*/ 29 h 16104"/>
                <a:gd name="connsiteX2" fmla="*/ 7535 w 11947"/>
                <a:gd name="connsiteY2" fmla="*/ 0 h 16104"/>
                <a:gd name="connsiteX3" fmla="*/ 11947 w 11947"/>
                <a:gd name="connsiteY3" fmla="*/ 16104 h 16104"/>
                <a:gd name="connsiteX4" fmla="*/ 1947 w 11947"/>
                <a:gd name="connsiteY4" fmla="*/ 14338 h 16104"/>
                <a:gd name="connsiteX0" fmla="*/ 0 w 16150"/>
                <a:gd name="connsiteY0" fmla="*/ 20119 h 20119"/>
                <a:gd name="connsiteX1" fmla="*/ 4203 w 16150"/>
                <a:gd name="connsiteY1" fmla="*/ 29 h 20119"/>
                <a:gd name="connsiteX2" fmla="*/ 11738 w 16150"/>
                <a:gd name="connsiteY2" fmla="*/ 0 h 20119"/>
                <a:gd name="connsiteX3" fmla="*/ 16150 w 16150"/>
                <a:gd name="connsiteY3" fmla="*/ 16104 h 20119"/>
                <a:gd name="connsiteX4" fmla="*/ 0 w 16150"/>
                <a:gd name="connsiteY4" fmla="*/ 20119 h 20119"/>
                <a:gd name="connsiteX0" fmla="*/ 1778 w 11948"/>
                <a:gd name="connsiteY0" fmla="*/ 16395 h 16395"/>
                <a:gd name="connsiteX1" fmla="*/ 1 w 11948"/>
                <a:gd name="connsiteY1" fmla="*/ 29 h 16395"/>
                <a:gd name="connsiteX2" fmla="*/ 7536 w 11948"/>
                <a:gd name="connsiteY2" fmla="*/ 0 h 16395"/>
                <a:gd name="connsiteX3" fmla="*/ 11948 w 11948"/>
                <a:gd name="connsiteY3" fmla="*/ 16104 h 16395"/>
                <a:gd name="connsiteX4" fmla="*/ 1778 w 11948"/>
                <a:gd name="connsiteY4" fmla="*/ 16395 h 16395"/>
                <a:gd name="connsiteX0" fmla="*/ 1325 w 11948"/>
                <a:gd name="connsiteY0" fmla="*/ 18796 h 18796"/>
                <a:gd name="connsiteX1" fmla="*/ 1 w 11948"/>
                <a:gd name="connsiteY1" fmla="*/ 29 h 18796"/>
                <a:gd name="connsiteX2" fmla="*/ 7536 w 11948"/>
                <a:gd name="connsiteY2" fmla="*/ 0 h 18796"/>
                <a:gd name="connsiteX3" fmla="*/ 11948 w 11948"/>
                <a:gd name="connsiteY3" fmla="*/ 16104 h 18796"/>
                <a:gd name="connsiteX4" fmla="*/ 1325 w 11948"/>
                <a:gd name="connsiteY4" fmla="*/ 18796 h 18796"/>
                <a:gd name="connsiteX0" fmla="*/ 1325 w 14027"/>
                <a:gd name="connsiteY0" fmla="*/ 18845 h 18845"/>
                <a:gd name="connsiteX1" fmla="*/ 1 w 14027"/>
                <a:gd name="connsiteY1" fmla="*/ 78 h 18845"/>
                <a:gd name="connsiteX2" fmla="*/ 14027 w 14027"/>
                <a:gd name="connsiteY2" fmla="*/ 0 h 18845"/>
                <a:gd name="connsiteX3" fmla="*/ 11948 w 14027"/>
                <a:gd name="connsiteY3" fmla="*/ 16153 h 18845"/>
                <a:gd name="connsiteX4" fmla="*/ 1325 w 14027"/>
                <a:gd name="connsiteY4" fmla="*/ 18845 h 18845"/>
                <a:gd name="connsiteX0" fmla="*/ 21 w 12723"/>
                <a:gd name="connsiteY0" fmla="*/ 18845 h 18845"/>
                <a:gd name="connsiteX1" fmla="*/ 5868 w 12723"/>
                <a:gd name="connsiteY1" fmla="*/ 29 h 18845"/>
                <a:gd name="connsiteX2" fmla="*/ 12723 w 12723"/>
                <a:gd name="connsiteY2" fmla="*/ 0 h 18845"/>
                <a:gd name="connsiteX3" fmla="*/ 10644 w 12723"/>
                <a:gd name="connsiteY3" fmla="*/ 16153 h 18845"/>
                <a:gd name="connsiteX4" fmla="*/ 21 w 12723"/>
                <a:gd name="connsiteY4" fmla="*/ 18845 h 18845"/>
                <a:gd name="connsiteX0" fmla="*/ 39 w 12741"/>
                <a:gd name="connsiteY0" fmla="*/ 18845 h 18845"/>
                <a:gd name="connsiteX1" fmla="*/ 5886 w 12741"/>
                <a:gd name="connsiteY1" fmla="*/ 29 h 18845"/>
                <a:gd name="connsiteX2" fmla="*/ 12741 w 12741"/>
                <a:gd name="connsiteY2" fmla="*/ 0 h 18845"/>
                <a:gd name="connsiteX3" fmla="*/ 10662 w 12741"/>
                <a:gd name="connsiteY3" fmla="*/ 16153 h 18845"/>
                <a:gd name="connsiteX4" fmla="*/ 39 w 12741"/>
                <a:gd name="connsiteY4" fmla="*/ 18845 h 18845"/>
                <a:gd name="connsiteX0" fmla="*/ 0 w 12702"/>
                <a:gd name="connsiteY0" fmla="*/ 18845 h 18845"/>
                <a:gd name="connsiteX1" fmla="*/ 5847 w 12702"/>
                <a:gd name="connsiteY1" fmla="*/ 29 h 18845"/>
                <a:gd name="connsiteX2" fmla="*/ 12702 w 12702"/>
                <a:gd name="connsiteY2" fmla="*/ 0 h 18845"/>
                <a:gd name="connsiteX3" fmla="*/ 10623 w 12702"/>
                <a:gd name="connsiteY3" fmla="*/ 16153 h 18845"/>
                <a:gd name="connsiteX4" fmla="*/ 0 w 12702"/>
                <a:gd name="connsiteY4" fmla="*/ 18845 h 18845"/>
                <a:gd name="connsiteX0" fmla="*/ 0 w 15271"/>
                <a:gd name="connsiteY0" fmla="*/ 18845 h 18845"/>
                <a:gd name="connsiteX1" fmla="*/ 5847 w 15271"/>
                <a:gd name="connsiteY1" fmla="*/ 29 h 18845"/>
                <a:gd name="connsiteX2" fmla="*/ 12702 w 15271"/>
                <a:gd name="connsiteY2" fmla="*/ 0 h 18845"/>
                <a:gd name="connsiteX3" fmla="*/ 15271 w 15271"/>
                <a:gd name="connsiteY3" fmla="*/ 14879 h 18845"/>
                <a:gd name="connsiteX4" fmla="*/ 0 w 15271"/>
                <a:gd name="connsiteY4" fmla="*/ 18845 h 18845"/>
                <a:gd name="connsiteX0" fmla="*/ 0 w 15338"/>
                <a:gd name="connsiteY0" fmla="*/ 18845 h 18845"/>
                <a:gd name="connsiteX1" fmla="*/ 5847 w 15338"/>
                <a:gd name="connsiteY1" fmla="*/ 29 h 18845"/>
                <a:gd name="connsiteX2" fmla="*/ 15338 w 15338"/>
                <a:gd name="connsiteY2" fmla="*/ 0 h 18845"/>
                <a:gd name="connsiteX3" fmla="*/ 15271 w 15338"/>
                <a:gd name="connsiteY3" fmla="*/ 14879 h 18845"/>
                <a:gd name="connsiteX4" fmla="*/ 0 w 15338"/>
                <a:gd name="connsiteY4" fmla="*/ 18845 h 18845"/>
                <a:gd name="connsiteX0" fmla="*/ 0 w 15281"/>
                <a:gd name="connsiteY0" fmla="*/ 18747 h 18747"/>
                <a:gd name="connsiteX1" fmla="*/ 5790 w 15281"/>
                <a:gd name="connsiteY1" fmla="*/ 29 h 18747"/>
                <a:gd name="connsiteX2" fmla="*/ 15281 w 15281"/>
                <a:gd name="connsiteY2" fmla="*/ 0 h 18747"/>
                <a:gd name="connsiteX3" fmla="*/ 15214 w 15281"/>
                <a:gd name="connsiteY3" fmla="*/ 14879 h 18747"/>
                <a:gd name="connsiteX4" fmla="*/ 0 w 15281"/>
                <a:gd name="connsiteY4" fmla="*/ 18747 h 18747"/>
                <a:gd name="connsiteX0" fmla="*/ 0 w 15226"/>
                <a:gd name="connsiteY0" fmla="*/ 18723 h 18723"/>
                <a:gd name="connsiteX1" fmla="*/ 5790 w 15226"/>
                <a:gd name="connsiteY1" fmla="*/ 5 h 18723"/>
                <a:gd name="connsiteX2" fmla="*/ 15226 w 15226"/>
                <a:gd name="connsiteY2" fmla="*/ 47 h 18723"/>
                <a:gd name="connsiteX3" fmla="*/ 15214 w 15226"/>
                <a:gd name="connsiteY3" fmla="*/ 14855 h 18723"/>
                <a:gd name="connsiteX4" fmla="*/ 0 w 15226"/>
                <a:gd name="connsiteY4" fmla="*/ 18723 h 18723"/>
                <a:gd name="connsiteX0" fmla="*/ 0 w 15226"/>
                <a:gd name="connsiteY0" fmla="*/ 18723 h 18723"/>
                <a:gd name="connsiteX1" fmla="*/ 5790 w 15226"/>
                <a:gd name="connsiteY1" fmla="*/ 5 h 18723"/>
                <a:gd name="connsiteX2" fmla="*/ 15226 w 15226"/>
                <a:gd name="connsiteY2" fmla="*/ 47 h 18723"/>
                <a:gd name="connsiteX3" fmla="*/ 15196 w 15226"/>
                <a:gd name="connsiteY3" fmla="*/ 14855 h 18723"/>
                <a:gd name="connsiteX4" fmla="*/ 0 w 15226"/>
                <a:gd name="connsiteY4" fmla="*/ 18723 h 18723"/>
                <a:gd name="connsiteX0" fmla="*/ 0 w 15208"/>
                <a:gd name="connsiteY0" fmla="*/ 18723 h 18723"/>
                <a:gd name="connsiteX1" fmla="*/ 5790 w 15208"/>
                <a:gd name="connsiteY1" fmla="*/ 5 h 18723"/>
                <a:gd name="connsiteX2" fmla="*/ 15208 w 15208"/>
                <a:gd name="connsiteY2" fmla="*/ 47 h 18723"/>
                <a:gd name="connsiteX3" fmla="*/ 15196 w 15208"/>
                <a:gd name="connsiteY3" fmla="*/ 14855 h 18723"/>
                <a:gd name="connsiteX4" fmla="*/ 0 w 15208"/>
                <a:gd name="connsiteY4" fmla="*/ 18723 h 18723"/>
                <a:gd name="connsiteX0" fmla="*/ 0 w 15226"/>
                <a:gd name="connsiteY0" fmla="*/ 18722 h 18722"/>
                <a:gd name="connsiteX1" fmla="*/ 5790 w 15226"/>
                <a:gd name="connsiteY1" fmla="*/ 4 h 18722"/>
                <a:gd name="connsiteX2" fmla="*/ 15226 w 15226"/>
                <a:gd name="connsiteY2" fmla="*/ 70 h 18722"/>
                <a:gd name="connsiteX3" fmla="*/ 15196 w 15226"/>
                <a:gd name="connsiteY3" fmla="*/ 14854 h 18722"/>
                <a:gd name="connsiteX4" fmla="*/ 0 w 15226"/>
                <a:gd name="connsiteY4" fmla="*/ 18722 h 18722"/>
                <a:gd name="connsiteX0" fmla="*/ 0 w 15226"/>
                <a:gd name="connsiteY0" fmla="*/ 18677 h 18677"/>
                <a:gd name="connsiteX1" fmla="*/ 5808 w 15226"/>
                <a:gd name="connsiteY1" fmla="*/ 6 h 18677"/>
                <a:gd name="connsiteX2" fmla="*/ 15226 w 15226"/>
                <a:gd name="connsiteY2" fmla="*/ 25 h 18677"/>
                <a:gd name="connsiteX3" fmla="*/ 15196 w 15226"/>
                <a:gd name="connsiteY3" fmla="*/ 14809 h 18677"/>
                <a:gd name="connsiteX4" fmla="*/ 0 w 15226"/>
                <a:gd name="connsiteY4" fmla="*/ 18677 h 18677"/>
                <a:gd name="connsiteX0" fmla="*/ 0 w 15226"/>
                <a:gd name="connsiteY0" fmla="*/ 18656 h 18656"/>
                <a:gd name="connsiteX1" fmla="*/ 5790 w 15226"/>
                <a:gd name="connsiteY1" fmla="*/ 9 h 18656"/>
                <a:gd name="connsiteX2" fmla="*/ 15226 w 15226"/>
                <a:gd name="connsiteY2" fmla="*/ 4 h 18656"/>
                <a:gd name="connsiteX3" fmla="*/ 15196 w 15226"/>
                <a:gd name="connsiteY3" fmla="*/ 14788 h 18656"/>
                <a:gd name="connsiteX4" fmla="*/ 0 w 15226"/>
                <a:gd name="connsiteY4" fmla="*/ 18656 h 18656"/>
                <a:gd name="connsiteX0" fmla="*/ 0 w 15226"/>
                <a:gd name="connsiteY0" fmla="*/ 18652 h 18652"/>
                <a:gd name="connsiteX1" fmla="*/ 5808 w 15226"/>
                <a:gd name="connsiteY1" fmla="*/ 29 h 18652"/>
                <a:gd name="connsiteX2" fmla="*/ 15226 w 15226"/>
                <a:gd name="connsiteY2" fmla="*/ 0 h 18652"/>
                <a:gd name="connsiteX3" fmla="*/ 15196 w 15226"/>
                <a:gd name="connsiteY3" fmla="*/ 14784 h 18652"/>
                <a:gd name="connsiteX4" fmla="*/ 0 w 15226"/>
                <a:gd name="connsiteY4" fmla="*/ 18652 h 18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6" h="18652">
                  <a:moveTo>
                    <a:pt x="0" y="18652"/>
                  </a:moveTo>
                  <a:lnTo>
                    <a:pt x="5808" y="29"/>
                  </a:lnTo>
                  <a:cubicBezTo>
                    <a:pt x="5797" y="3"/>
                    <a:pt x="15237" y="26"/>
                    <a:pt x="15226" y="0"/>
                  </a:cubicBezTo>
                  <a:cubicBezTo>
                    <a:pt x="15204" y="4960"/>
                    <a:pt x="15218" y="9824"/>
                    <a:pt x="15196" y="14784"/>
                  </a:cubicBezTo>
                  <a:lnTo>
                    <a:pt x="0" y="18652"/>
                  </a:lnTo>
                  <a:close/>
                </a:path>
              </a:pathLst>
            </a:custGeom>
            <a:gradFill flip="none" rotWithShape="1">
              <a:gsLst>
                <a:gs pos="0">
                  <a:schemeClr val="accent1"/>
                </a:gs>
                <a:gs pos="0">
                  <a:schemeClr val="accent1">
                    <a:lumMod val="75000"/>
                  </a:schemeClr>
                </a:gs>
                <a:gs pos="100000">
                  <a:schemeClr val="accent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sp>
        <p:nvSpPr>
          <p:cNvPr id="4" name="Date Placeholder 3"/>
          <p:cNvSpPr>
            <a:spLocks noGrp="1"/>
          </p:cNvSpPr>
          <p:nvPr>
            <p:ph type="dt" sz="half" idx="10"/>
          </p:nvPr>
        </p:nvSpPr>
        <p:spPr/>
        <p:txBody>
          <a:bodyPr/>
          <a:lstStyle>
            <a:lvl1pPr>
              <a:defRPr>
                <a:solidFill>
                  <a:schemeClr val="bg1"/>
                </a:solidFill>
              </a:defRPr>
            </a:lvl1pPr>
          </a:lstStyle>
          <a:p>
            <a:r>
              <a:rPr lang="en-US"/>
              <a:t>2021-10-14</a:t>
            </a:r>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Comparable experience for large-scale bridge piers</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9EDCC4F-61B3-445B-AC6F-14CA4635A88D}" type="slidenum">
              <a:rPr lang="en-GB" smtClean="0"/>
              <a:pPr/>
              <a:t>‹#›</a:t>
            </a:fld>
            <a:endParaRPr lang="en-GB" dirty="0"/>
          </a:p>
        </p:txBody>
      </p:sp>
      <p:sp>
        <p:nvSpPr>
          <p:cNvPr id="13" name="Text Placeholder 6"/>
          <p:cNvSpPr>
            <a:spLocks noGrp="1"/>
          </p:cNvSpPr>
          <p:nvPr>
            <p:ph type="body" sz="quarter" idx="27"/>
          </p:nvPr>
        </p:nvSpPr>
        <p:spPr>
          <a:xfrm>
            <a:off x="559766" y="410804"/>
            <a:ext cx="6006940" cy="202702"/>
          </a:xfrm>
        </p:spPr>
        <p:txBody>
          <a:bodyPr lIns="18000" anchor="t" anchorCtr="0">
            <a:normAutofit/>
          </a:bodyPr>
          <a:lstStyle>
            <a:lvl1pPr marL="0" indent="0">
              <a:buNone/>
              <a:defRPr sz="1000" cap="none" baseline="0">
                <a:solidFill>
                  <a:schemeClr val="bg1"/>
                </a:solidFill>
              </a:defRPr>
            </a:lvl1pPr>
          </a:lstStyle>
          <a:p>
            <a:pPr lvl="0"/>
            <a:r>
              <a:rPr lang="en-GB" dirty="0"/>
              <a:t>Click to edit Master text styles</a:t>
            </a:r>
          </a:p>
        </p:txBody>
      </p:sp>
      <p:sp>
        <p:nvSpPr>
          <p:cNvPr id="14" name="Title 1"/>
          <p:cNvSpPr>
            <a:spLocks noGrp="1"/>
          </p:cNvSpPr>
          <p:nvPr>
            <p:ph type="title"/>
          </p:nvPr>
        </p:nvSpPr>
        <p:spPr>
          <a:xfrm>
            <a:off x="559766" y="613506"/>
            <a:ext cx="6006940" cy="3536102"/>
          </a:xfrm>
        </p:spPr>
        <p:txBody>
          <a:bodyPr/>
          <a:lstStyle>
            <a:lvl1pPr>
              <a:defRPr>
                <a:solidFill>
                  <a:schemeClr val="bg1"/>
                </a:solidFill>
              </a:defRPr>
            </a:lvl1pPr>
          </a:lstStyle>
          <a:p>
            <a:r>
              <a:rPr lang="en-GB" dirty="0"/>
              <a:t>Click to edit Master title style</a:t>
            </a:r>
          </a:p>
        </p:txBody>
      </p:sp>
      <p:cxnSp>
        <p:nvCxnSpPr>
          <p:cNvPr id="22" name="Straight Connector 21"/>
          <p:cNvCxnSpPr/>
          <p:nvPr userDrawn="1"/>
        </p:nvCxnSpPr>
        <p:spPr>
          <a:xfrm>
            <a:off x="858801" y="6196481"/>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6800" y="6229099"/>
            <a:ext cx="873600" cy="197422"/>
          </a:xfrm>
          <a:prstGeom prst="rect">
            <a:avLst/>
          </a:prstGeom>
        </p:spPr>
      </p:pic>
    </p:spTree>
    <p:extLst>
      <p:ext uri="{BB962C8B-B14F-4D97-AF65-F5344CB8AC3E}">
        <p14:creationId xmlns:p14="http://schemas.microsoft.com/office/powerpoint/2010/main" val="212252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D">
    <p:bg>
      <p:bgPr>
        <a:solidFill>
          <a:schemeClr val="accent3"/>
        </a:solidFill>
        <a:effectLst/>
      </p:bgPr>
    </p:bg>
    <p:spTree>
      <p:nvGrpSpPr>
        <p:cNvPr id="1" name=""/>
        <p:cNvGrpSpPr/>
        <p:nvPr/>
      </p:nvGrpSpPr>
      <p:grpSpPr>
        <a:xfrm>
          <a:off x="0" y="0"/>
          <a:ext cx="0" cy="0"/>
          <a:chOff x="0" y="0"/>
          <a:chExt cx="0" cy="0"/>
        </a:xfrm>
      </p:grpSpPr>
      <p:grpSp>
        <p:nvGrpSpPr>
          <p:cNvPr id="16" name="Group 15"/>
          <p:cNvGrpSpPr/>
          <p:nvPr userDrawn="1"/>
        </p:nvGrpSpPr>
        <p:grpSpPr>
          <a:xfrm>
            <a:off x="5740207" y="-2468"/>
            <a:ext cx="6453032" cy="6854661"/>
            <a:chOff x="2170252" y="-1851"/>
            <a:chExt cx="6974674" cy="7408771"/>
          </a:xfrm>
        </p:grpSpPr>
        <p:sp>
          <p:nvSpPr>
            <p:cNvPr id="17" name="Flowchart: Merge 5"/>
            <p:cNvSpPr/>
            <p:nvPr userDrawn="1"/>
          </p:nvSpPr>
          <p:spPr>
            <a:xfrm>
              <a:off x="4386805" y="580758"/>
              <a:ext cx="1998643" cy="3684480"/>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Lst>
              <a:ahLst/>
              <a:cxnLst>
                <a:cxn ang="0">
                  <a:pos x="connsiteX0" y="connsiteY0"/>
                </a:cxn>
                <a:cxn ang="0">
                  <a:pos x="connsiteX1" y="connsiteY1"/>
                </a:cxn>
                <a:cxn ang="0">
                  <a:pos x="connsiteX2" y="connsiteY2"/>
                </a:cxn>
                <a:cxn ang="0">
                  <a:pos x="connsiteX3" y="connsiteY3"/>
                </a:cxn>
              </a:cxnLst>
              <a:rect l="l" t="t" r="r" b="b"/>
              <a:pathLst>
                <a:path w="10133" h="14087">
                  <a:moveTo>
                    <a:pt x="0" y="9053"/>
                  </a:moveTo>
                  <a:lnTo>
                    <a:pt x="10133" y="0"/>
                  </a:lnTo>
                  <a:lnTo>
                    <a:pt x="2484" y="14087"/>
                  </a:lnTo>
                  <a:lnTo>
                    <a:pt x="0" y="9053"/>
                  </a:lnTo>
                  <a:close/>
                </a:path>
              </a:pathLst>
            </a:custGeom>
            <a:gradFill flip="none" rotWithShape="1">
              <a:gsLst>
                <a:gs pos="0">
                  <a:schemeClr val="accent3">
                    <a:lumMod val="75000"/>
                  </a:schemeClr>
                </a:gs>
                <a:gs pos="71000">
                  <a:schemeClr val="accent3"/>
                </a:gs>
                <a:gs pos="100000">
                  <a:schemeClr val="accent3">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8" name="Flowchart: Merge 5"/>
            <p:cNvSpPr/>
            <p:nvPr userDrawn="1"/>
          </p:nvSpPr>
          <p:spPr>
            <a:xfrm>
              <a:off x="2170252" y="0"/>
              <a:ext cx="4200326" cy="2060345"/>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0182"/>
                <a:gd name="connsiteY0" fmla="*/ 0 h 9404"/>
                <a:gd name="connsiteX1" fmla="*/ 10182 w 10182"/>
                <a:gd name="connsiteY1" fmla="*/ 2683 h 9404"/>
                <a:gd name="connsiteX2" fmla="*/ 7093 w 10182"/>
                <a:gd name="connsiteY2" fmla="*/ 9404 h 9404"/>
                <a:gd name="connsiteX3" fmla="*/ 0 w 10182"/>
                <a:gd name="connsiteY3" fmla="*/ 0 h 9404"/>
                <a:gd name="connsiteX0" fmla="*/ 0 w 10000"/>
                <a:gd name="connsiteY0" fmla="*/ 0 h 10259"/>
                <a:gd name="connsiteX1" fmla="*/ 10000 w 10000"/>
                <a:gd name="connsiteY1" fmla="*/ 2853 h 10259"/>
                <a:gd name="connsiteX2" fmla="*/ 7048 w 10000"/>
                <a:gd name="connsiteY2" fmla="*/ 10259 h 10259"/>
                <a:gd name="connsiteX3" fmla="*/ 0 w 10000"/>
                <a:gd name="connsiteY3" fmla="*/ 0 h 10259"/>
                <a:gd name="connsiteX0" fmla="*/ 0 w 9977"/>
                <a:gd name="connsiteY0" fmla="*/ 0 h 10259"/>
                <a:gd name="connsiteX1" fmla="*/ 9977 w 9977"/>
                <a:gd name="connsiteY1" fmla="*/ 2936 h 10259"/>
                <a:gd name="connsiteX2" fmla="*/ 7048 w 9977"/>
                <a:gd name="connsiteY2" fmla="*/ 10259 h 10259"/>
                <a:gd name="connsiteX3" fmla="*/ 0 w 9977"/>
                <a:gd name="connsiteY3" fmla="*/ 0 h 10259"/>
                <a:gd name="connsiteX0" fmla="*/ 0 w 9992"/>
                <a:gd name="connsiteY0" fmla="*/ 0 h 10000"/>
                <a:gd name="connsiteX1" fmla="*/ 9992 w 9992"/>
                <a:gd name="connsiteY1" fmla="*/ 2887 h 10000"/>
                <a:gd name="connsiteX2" fmla="*/ 7064 w 9992"/>
                <a:gd name="connsiteY2" fmla="*/ 10000 h 10000"/>
                <a:gd name="connsiteX3" fmla="*/ 0 w 9992"/>
                <a:gd name="connsiteY3" fmla="*/ 0 h 10000"/>
              </a:gdLst>
              <a:ahLst/>
              <a:cxnLst>
                <a:cxn ang="0">
                  <a:pos x="connsiteX0" y="connsiteY0"/>
                </a:cxn>
                <a:cxn ang="0">
                  <a:pos x="connsiteX1" y="connsiteY1"/>
                </a:cxn>
                <a:cxn ang="0">
                  <a:pos x="connsiteX2" y="connsiteY2"/>
                </a:cxn>
                <a:cxn ang="0">
                  <a:pos x="connsiteX3" y="connsiteY3"/>
                </a:cxn>
              </a:cxnLst>
              <a:rect l="l" t="t" r="r" b="b"/>
              <a:pathLst>
                <a:path w="9992" h="10000">
                  <a:moveTo>
                    <a:pt x="0" y="0"/>
                  </a:moveTo>
                  <a:lnTo>
                    <a:pt x="9992" y="2887"/>
                  </a:lnTo>
                  <a:lnTo>
                    <a:pt x="7064" y="10000"/>
                  </a:lnTo>
                  <a:lnTo>
                    <a:pt x="0" y="0"/>
                  </a:lnTo>
                  <a:close/>
                </a:path>
              </a:pathLst>
            </a:custGeom>
            <a:gradFill flip="none" rotWithShape="1">
              <a:gsLst>
                <a:gs pos="0">
                  <a:schemeClr val="accent3"/>
                </a:gs>
                <a:gs pos="100000">
                  <a:schemeClr val="accent3">
                    <a:lumMod val="75000"/>
                  </a:schemeClr>
                </a:gs>
                <a:gs pos="100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9" name="Flowchart: Merge 5"/>
            <p:cNvSpPr/>
            <p:nvPr userDrawn="1"/>
          </p:nvSpPr>
          <p:spPr>
            <a:xfrm>
              <a:off x="3596224" y="592344"/>
              <a:ext cx="5548702" cy="6814576"/>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0056"/>
                <a:gd name="connsiteY0" fmla="*/ 7019 h 17019"/>
                <a:gd name="connsiteX1" fmla="*/ 10056 w 10056"/>
                <a:gd name="connsiteY1" fmla="*/ 0 h 17019"/>
                <a:gd name="connsiteX2" fmla="*/ 7247 w 10056"/>
                <a:gd name="connsiteY2" fmla="*/ 17019 h 17019"/>
                <a:gd name="connsiteX3" fmla="*/ 0 w 10056"/>
                <a:gd name="connsiteY3" fmla="*/ 7019 h 17019"/>
                <a:gd name="connsiteX0" fmla="*/ 0 w 13890"/>
                <a:gd name="connsiteY0" fmla="*/ 7019 h 15501"/>
                <a:gd name="connsiteX1" fmla="*/ 10056 w 13890"/>
                <a:gd name="connsiteY1" fmla="*/ 0 h 15501"/>
                <a:gd name="connsiteX2" fmla="*/ 13890 w 13890"/>
                <a:gd name="connsiteY2" fmla="*/ 15501 h 15501"/>
                <a:gd name="connsiteX3" fmla="*/ 0 w 13890"/>
                <a:gd name="connsiteY3" fmla="*/ 7019 h 15501"/>
                <a:gd name="connsiteX0" fmla="*/ 0 w 11079"/>
                <a:gd name="connsiteY0" fmla="*/ 21409 h 21409"/>
                <a:gd name="connsiteX1" fmla="*/ 7245 w 11079"/>
                <a:gd name="connsiteY1" fmla="*/ 0 h 21409"/>
                <a:gd name="connsiteX2" fmla="*/ 11079 w 11079"/>
                <a:gd name="connsiteY2" fmla="*/ 15501 h 21409"/>
                <a:gd name="connsiteX3" fmla="*/ 0 w 11079"/>
                <a:gd name="connsiteY3" fmla="*/ 21409 h 21409"/>
                <a:gd name="connsiteX0" fmla="*/ 0 w 7932"/>
                <a:gd name="connsiteY0" fmla="*/ 21409 h 21409"/>
                <a:gd name="connsiteX1" fmla="*/ 7245 w 7932"/>
                <a:gd name="connsiteY1" fmla="*/ 0 h 21409"/>
                <a:gd name="connsiteX2" fmla="*/ 7932 w 7932"/>
                <a:gd name="connsiteY2" fmla="*/ 21382 h 21409"/>
                <a:gd name="connsiteX3" fmla="*/ 0 w 7932"/>
                <a:gd name="connsiteY3" fmla="*/ 21409 h 21409"/>
                <a:gd name="connsiteX0" fmla="*/ 0 w 6544"/>
                <a:gd name="connsiteY0" fmla="*/ 10000 h 10000"/>
                <a:gd name="connsiteX1" fmla="*/ 5678 w 6544"/>
                <a:gd name="connsiteY1" fmla="*/ 0 h 10000"/>
                <a:gd name="connsiteX2" fmla="*/ 6544 w 6544"/>
                <a:gd name="connsiteY2" fmla="*/ 9987 h 10000"/>
                <a:gd name="connsiteX3" fmla="*/ 0 w 6544"/>
                <a:gd name="connsiteY3" fmla="*/ 10000 h 10000"/>
                <a:gd name="connsiteX0" fmla="*/ 0 w 10781"/>
                <a:gd name="connsiteY0" fmla="*/ 10000 h 10000"/>
                <a:gd name="connsiteX1" fmla="*/ 8677 w 10781"/>
                <a:gd name="connsiteY1" fmla="*/ 0 h 10000"/>
                <a:gd name="connsiteX2" fmla="*/ 10781 w 10781"/>
                <a:gd name="connsiteY2" fmla="*/ 9443 h 10000"/>
                <a:gd name="connsiteX3" fmla="*/ 0 w 10781"/>
                <a:gd name="connsiteY3" fmla="*/ 10000 h 10000"/>
                <a:gd name="connsiteX0" fmla="*/ 0 w 9973"/>
                <a:gd name="connsiteY0" fmla="*/ 10000 h 10000"/>
                <a:gd name="connsiteX1" fmla="*/ 8677 w 9973"/>
                <a:gd name="connsiteY1" fmla="*/ 0 h 10000"/>
                <a:gd name="connsiteX2" fmla="*/ 9973 w 9973"/>
                <a:gd name="connsiteY2" fmla="*/ 10000 h 10000"/>
                <a:gd name="connsiteX3" fmla="*/ 0 w 9973"/>
                <a:gd name="connsiteY3" fmla="*/ 10000 h 10000"/>
                <a:gd name="connsiteX0" fmla="*/ 0 w 18501"/>
                <a:gd name="connsiteY0" fmla="*/ 10912 h 10912"/>
                <a:gd name="connsiteX1" fmla="*/ 8700 w 18501"/>
                <a:gd name="connsiteY1" fmla="*/ 912 h 10912"/>
                <a:gd name="connsiteX2" fmla="*/ 18497 w 18501"/>
                <a:gd name="connsiteY2" fmla="*/ 1300 h 10912"/>
                <a:gd name="connsiteX3" fmla="*/ 10000 w 18501"/>
                <a:gd name="connsiteY3" fmla="*/ 10912 h 10912"/>
                <a:gd name="connsiteX4" fmla="*/ 0 w 18501"/>
                <a:gd name="connsiteY4" fmla="*/ 10912 h 10912"/>
                <a:gd name="connsiteX0" fmla="*/ 0 w 18501"/>
                <a:gd name="connsiteY0" fmla="*/ 10514 h 10514"/>
                <a:gd name="connsiteX1" fmla="*/ 8700 w 18501"/>
                <a:gd name="connsiteY1" fmla="*/ 514 h 10514"/>
                <a:gd name="connsiteX2" fmla="*/ 18497 w 18501"/>
                <a:gd name="connsiteY2" fmla="*/ 902 h 10514"/>
                <a:gd name="connsiteX3" fmla="*/ 10000 w 18501"/>
                <a:gd name="connsiteY3" fmla="*/ 10514 h 10514"/>
                <a:gd name="connsiteX4" fmla="*/ 0 w 18501"/>
                <a:gd name="connsiteY4" fmla="*/ 10514 h 10514"/>
                <a:gd name="connsiteX0" fmla="*/ 0 w 18501"/>
                <a:gd name="connsiteY0" fmla="*/ 10000 h 10000"/>
                <a:gd name="connsiteX1" fmla="*/ 8700 w 18501"/>
                <a:gd name="connsiteY1" fmla="*/ 0 h 10000"/>
                <a:gd name="connsiteX2" fmla="*/ 18497 w 18501"/>
                <a:gd name="connsiteY2" fmla="*/ 388 h 10000"/>
                <a:gd name="connsiteX3" fmla="*/ 10000 w 18501"/>
                <a:gd name="connsiteY3" fmla="*/ 10000 h 10000"/>
                <a:gd name="connsiteX4" fmla="*/ 0 w 18501"/>
                <a:gd name="connsiteY4" fmla="*/ 10000 h 10000"/>
                <a:gd name="connsiteX0" fmla="*/ 0 w 18504"/>
                <a:gd name="connsiteY0" fmla="*/ 10000 h 10000"/>
                <a:gd name="connsiteX1" fmla="*/ 8700 w 18504"/>
                <a:gd name="connsiteY1" fmla="*/ 0 h 10000"/>
                <a:gd name="connsiteX2" fmla="*/ 18497 w 18504"/>
                <a:gd name="connsiteY2" fmla="*/ 388 h 10000"/>
                <a:gd name="connsiteX3" fmla="*/ 10000 w 18504"/>
                <a:gd name="connsiteY3" fmla="*/ 10000 h 10000"/>
                <a:gd name="connsiteX4" fmla="*/ 0 w 18504"/>
                <a:gd name="connsiteY4" fmla="*/ 10000 h 10000"/>
                <a:gd name="connsiteX0" fmla="*/ 0 w 18497"/>
                <a:gd name="connsiteY0" fmla="*/ 10000 h 10000"/>
                <a:gd name="connsiteX1" fmla="*/ 8700 w 18497"/>
                <a:gd name="connsiteY1" fmla="*/ 0 h 10000"/>
                <a:gd name="connsiteX2" fmla="*/ 18497 w 18497"/>
                <a:gd name="connsiteY2" fmla="*/ 388 h 10000"/>
                <a:gd name="connsiteX3" fmla="*/ 10000 w 18497"/>
                <a:gd name="connsiteY3" fmla="*/ 10000 h 10000"/>
                <a:gd name="connsiteX4" fmla="*/ 0 w 18497"/>
                <a:gd name="connsiteY4" fmla="*/ 10000 h 10000"/>
                <a:gd name="connsiteX0" fmla="*/ 0 w 21658"/>
                <a:gd name="connsiteY0" fmla="*/ 10000 h 10000"/>
                <a:gd name="connsiteX1" fmla="*/ 8700 w 21658"/>
                <a:gd name="connsiteY1" fmla="*/ 0 h 10000"/>
                <a:gd name="connsiteX2" fmla="*/ 21658 w 21658"/>
                <a:gd name="connsiteY2" fmla="*/ 2477 h 10000"/>
                <a:gd name="connsiteX3" fmla="*/ 10000 w 21658"/>
                <a:gd name="connsiteY3" fmla="*/ 10000 h 10000"/>
                <a:gd name="connsiteX4" fmla="*/ 0 w 21658"/>
                <a:gd name="connsiteY4" fmla="*/ 10000 h 10000"/>
                <a:gd name="connsiteX0" fmla="*/ 0 w 21658"/>
                <a:gd name="connsiteY0" fmla="*/ 9949 h 9949"/>
                <a:gd name="connsiteX1" fmla="*/ 8646 w 21658"/>
                <a:gd name="connsiteY1" fmla="*/ 0 h 9949"/>
                <a:gd name="connsiteX2" fmla="*/ 21658 w 21658"/>
                <a:gd name="connsiteY2" fmla="*/ 2426 h 9949"/>
                <a:gd name="connsiteX3" fmla="*/ 10000 w 21658"/>
                <a:gd name="connsiteY3" fmla="*/ 9949 h 9949"/>
                <a:gd name="connsiteX4" fmla="*/ 0 w 21658"/>
                <a:gd name="connsiteY4" fmla="*/ 9949 h 9949"/>
                <a:gd name="connsiteX0" fmla="*/ 0 w 9867"/>
                <a:gd name="connsiteY0" fmla="*/ 10000 h 10000"/>
                <a:gd name="connsiteX1" fmla="*/ 3992 w 9867"/>
                <a:gd name="connsiteY1" fmla="*/ 0 h 10000"/>
                <a:gd name="connsiteX2" fmla="*/ 9867 w 9867"/>
                <a:gd name="connsiteY2" fmla="*/ 2553 h 10000"/>
                <a:gd name="connsiteX3" fmla="*/ 4617 w 9867"/>
                <a:gd name="connsiteY3" fmla="*/ 10000 h 10000"/>
                <a:gd name="connsiteX4" fmla="*/ 0 w 9867"/>
                <a:gd name="connsiteY4" fmla="*/ 10000 h 10000"/>
                <a:gd name="connsiteX0" fmla="*/ 0 w 10099"/>
                <a:gd name="connsiteY0" fmla="*/ 10000 h 10000"/>
                <a:gd name="connsiteX1" fmla="*/ 4046 w 10099"/>
                <a:gd name="connsiteY1" fmla="*/ 0 h 10000"/>
                <a:gd name="connsiteX2" fmla="*/ 10099 w 10099"/>
                <a:gd name="connsiteY2" fmla="*/ 2433 h 10000"/>
                <a:gd name="connsiteX3" fmla="*/ 4679 w 10099"/>
                <a:gd name="connsiteY3" fmla="*/ 10000 h 10000"/>
                <a:gd name="connsiteX4" fmla="*/ 0 w 10099"/>
                <a:gd name="connsiteY4" fmla="*/ 10000 h 10000"/>
                <a:gd name="connsiteX0" fmla="*/ 0 w 12097"/>
                <a:gd name="connsiteY0" fmla="*/ 15100 h 15100"/>
                <a:gd name="connsiteX1" fmla="*/ 6044 w 12097"/>
                <a:gd name="connsiteY1" fmla="*/ 0 h 15100"/>
                <a:gd name="connsiteX2" fmla="*/ 12097 w 12097"/>
                <a:gd name="connsiteY2" fmla="*/ 2433 h 15100"/>
                <a:gd name="connsiteX3" fmla="*/ 6677 w 12097"/>
                <a:gd name="connsiteY3" fmla="*/ 10000 h 15100"/>
                <a:gd name="connsiteX4" fmla="*/ 0 w 12097"/>
                <a:gd name="connsiteY4" fmla="*/ 15100 h 15100"/>
                <a:gd name="connsiteX0" fmla="*/ 0 w 12097"/>
                <a:gd name="connsiteY0" fmla="*/ 15100 h 15100"/>
                <a:gd name="connsiteX1" fmla="*/ 6044 w 12097"/>
                <a:gd name="connsiteY1" fmla="*/ 0 h 15100"/>
                <a:gd name="connsiteX2" fmla="*/ 12097 w 12097"/>
                <a:gd name="connsiteY2" fmla="*/ 2433 h 15100"/>
                <a:gd name="connsiteX3" fmla="*/ 4726 w 12097"/>
                <a:gd name="connsiteY3" fmla="*/ 14980 h 15100"/>
                <a:gd name="connsiteX4" fmla="*/ 0 w 12097"/>
                <a:gd name="connsiteY4" fmla="*/ 15100 h 15100"/>
                <a:gd name="connsiteX0" fmla="*/ 0 w 11930"/>
                <a:gd name="connsiteY0" fmla="*/ 14861 h 14980"/>
                <a:gd name="connsiteX1" fmla="*/ 5877 w 11930"/>
                <a:gd name="connsiteY1" fmla="*/ 0 h 14980"/>
                <a:gd name="connsiteX2" fmla="*/ 11930 w 11930"/>
                <a:gd name="connsiteY2" fmla="*/ 2433 h 14980"/>
                <a:gd name="connsiteX3" fmla="*/ 4559 w 11930"/>
                <a:gd name="connsiteY3" fmla="*/ 14980 h 14980"/>
                <a:gd name="connsiteX4" fmla="*/ 0 w 11930"/>
                <a:gd name="connsiteY4" fmla="*/ 14861 h 14980"/>
                <a:gd name="connsiteX0" fmla="*/ 0 w 11954"/>
                <a:gd name="connsiteY0" fmla="*/ 15029 h 15029"/>
                <a:gd name="connsiteX1" fmla="*/ 5901 w 11954"/>
                <a:gd name="connsiteY1" fmla="*/ 0 h 15029"/>
                <a:gd name="connsiteX2" fmla="*/ 11954 w 11954"/>
                <a:gd name="connsiteY2" fmla="*/ 2433 h 15029"/>
                <a:gd name="connsiteX3" fmla="*/ 4583 w 11954"/>
                <a:gd name="connsiteY3" fmla="*/ 14980 h 15029"/>
                <a:gd name="connsiteX4" fmla="*/ 0 w 11954"/>
                <a:gd name="connsiteY4" fmla="*/ 15029 h 15029"/>
                <a:gd name="connsiteX0" fmla="*/ 0 w 12121"/>
                <a:gd name="connsiteY0" fmla="*/ 14981 h 14981"/>
                <a:gd name="connsiteX1" fmla="*/ 6068 w 12121"/>
                <a:gd name="connsiteY1" fmla="*/ 0 h 14981"/>
                <a:gd name="connsiteX2" fmla="*/ 12121 w 12121"/>
                <a:gd name="connsiteY2" fmla="*/ 2433 h 14981"/>
                <a:gd name="connsiteX3" fmla="*/ 4750 w 12121"/>
                <a:gd name="connsiteY3" fmla="*/ 14980 h 14981"/>
                <a:gd name="connsiteX4" fmla="*/ 0 w 12121"/>
                <a:gd name="connsiteY4" fmla="*/ 14981 h 14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1" h="14981">
                  <a:moveTo>
                    <a:pt x="0" y="14981"/>
                  </a:moveTo>
                  <a:lnTo>
                    <a:pt x="6068" y="0"/>
                  </a:lnTo>
                  <a:lnTo>
                    <a:pt x="12121" y="2433"/>
                  </a:lnTo>
                  <a:lnTo>
                    <a:pt x="4750" y="14980"/>
                  </a:lnTo>
                  <a:lnTo>
                    <a:pt x="0" y="14981"/>
                  </a:lnTo>
                  <a:close/>
                </a:path>
              </a:pathLst>
            </a:custGeom>
            <a:gradFill flip="none" rotWithShape="1">
              <a:gsLst>
                <a:gs pos="0">
                  <a:schemeClr val="accent3">
                    <a:lumMod val="75000"/>
                  </a:schemeClr>
                </a:gs>
                <a:gs pos="80000">
                  <a:schemeClr val="accent3"/>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0" name="Flowchart: Merge 5"/>
            <p:cNvSpPr/>
            <p:nvPr userDrawn="1"/>
          </p:nvSpPr>
          <p:spPr>
            <a:xfrm>
              <a:off x="6369690" y="-1851"/>
              <a:ext cx="2771081" cy="1701535"/>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0056"/>
                <a:gd name="connsiteY0" fmla="*/ 7019 h 17019"/>
                <a:gd name="connsiteX1" fmla="*/ 10056 w 10056"/>
                <a:gd name="connsiteY1" fmla="*/ 0 h 17019"/>
                <a:gd name="connsiteX2" fmla="*/ 7247 w 10056"/>
                <a:gd name="connsiteY2" fmla="*/ 17019 h 17019"/>
                <a:gd name="connsiteX3" fmla="*/ 0 w 10056"/>
                <a:gd name="connsiteY3" fmla="*/ 7019 h 17019"/>
                <a:gd name="connsiteX0" fmla="*/ 0 w 13890"/>
                <a:gd name="connsiteY0" fmla="*/ 7019 h 15501"/>
                <a:gd name="connsiteX1" fmla="*/ 10056 w 13890"/>
                <a:gd name="connsiteY1" fmla="*/ 0 h 15501"/>
                <a:gd name="connsiteX2" fmla="*/ 13890 w 13890"/>
                <a:gd name="connsiteY2" fmla="*/ 15501 h 15501"/>
                <a:gd name="connsiteX3" fmla="*/ 0 w 13890"/>
                <a:gd name="connsiteY3" fmla="*/ 7019 h 15501"/>
                <a:gd name="connsiteX0" fmla="*/ 0 w 11079"/>
                <a:gd name="connsiteY0" fmla="*/ 21409 h 21409"/>
                <a:gd name="connsiteX1" fmla="*/ 7245 w 11079"/>
                <a:gd name="connsiteY1" fmla="*/ 0 h 21409"/>
                <a:gd name="connsiteX2" fmla="*/ 11079 w 11079"/>
                <a:gd name="connsiteY2" fmla="*/ 15501 h 21409"/>
                <a:gd name="connsiteX3" fmla="*/ 0 w 11079"/>
                <a:gd name="connsiteY3" fmla="*/ 21409 h 21409"/>
                <a:gd name="connsiteX0" fmla="*/ 0 w 7932"/>
                <a:gd name="connsiteY0" fmla="*/ 21409 h 21409"/>
                <a:gd name="connsiteX1" fmla="*/ 7245 w 7932"/>
                <a:gd name="connsiteY1" fmla="*/ 0 h 21409"/>
                <a:gd name="connsiteX2" fmla="*/ 7932 w 7932"/>
                <a:gd name="connsiteY2" fmla="*/ 21382 h 21409"/>
                <a:gd name="connsiteX3" fmla="*/ 0 w 7932"/>
                <a:gd name="connsiteY3" fmla="*/ 21409 h 21409"/>
                <a:gd name="connsiteX0" fmla="*/ 0 w 6544"/>
                <a:gd name="connsiteY0" fmla="*/ 10000 h 10000"/>
                <a:gd name="connsiteX1" fmla="*/ 5678 w 6544"/>
                <a:gd name="connsiteY1" fmla="*/ 0 h 10000"/>
                <a:gd name="connsiteX2" fmla="*/ 6544 w 6544"/>
                <a:gd name="connsiteY2" fmla="*/ 9987 h 10000"/>
                <a:gd name="connsiteX3" fmla="*/ 0 w 6544"/>
                <a:gd name="connsiteY3" fmla="*/ 10000 h 10000"/>
                <a:gd name="connsiteX0" fmla="*/ 0 w 10781"/>
                <a:gd name="connsiteY0" fmla="*/ 10000 h 10000"/>
                <a:gd name="connsiteX1" fmla="*/ 8677 w 10781"/>
                <a:gd name="connsiteY1" fmla="*/ 0 h 10000"/>
                <a:gd name="connsiteX2" fmla="*/ 10781 w 10781"/>
                <a:gd name="connsiteY2" fmla="*/ 9443 h 10000"/>
                <a:gd name="connsiteX3" fmla="*/ 0 w 10781"/>
                <a:gd name="connsiteY3" fmla="*/ 10000 h 10000"/>
                <a:gd name="connsiteX0" fmla="*/ 0 w 9973"/>
                <a:gd name="connsiteY0" fmla="*/ 10000 h 10000"/>
                <a:gd name="connsiteX1" fmla="*/ 8677 w 9973"/>
                <a:gd name="connsiteY1" fmla="*/ 0 h 10000"/>
                <a:gd name="connsiteX2" fmla="*/ 9973 w 9973"/>
                <a:gd name="connsiteY2" fmla="*/ 10000 h 10000"/>
                <a:gd name="connsiteX3" fmla="*/ 0 w 9973"/>
                <a:gd name="connsiteY3" fmla="*/ 10000 h 10000"/>
                <a:gd name="connsiteX0" fmla="*/ 0 w 21247"/>
                <a:gd name="connsiteY0" fmla="*/ 10658 h 10658"/>
                <a:gd name="connsiteX1" fmla="*/ 21236 w 21247"/>
                <a:gd name="connsiteY1" fmla="*/ 0 h 10658"/>
                <a:gd name="connsiteX2" fmla="*/ 10000 w 21247"/>
                <a:gd name="connsiteY2" fmla="*/ 10658 h 10658"/>
                <a:gd name="connsiteX3" fmla="*/ 0 w 21247"/>
                <a:gd name="connsiteY3" fmla="*/ 10658 h 10658"/>
                <a:gd name="connsiteX0" fmla="*/ 0 w 21236"/>
                <a:gd name="connsiteY0" fmla="*/ 10658 h 10658"/>
                <a:gd name="connsiteX1" fmla="*/ 21236 w 21236"/>
                <a:gd name="connsiteY1" fmla="*/ 0 h 10658"/>
                <a:gd name="connsiteX2" fmla="*/ 10000 w 21236"/>
                <a:gd name="connsiteY2" fmla="*/ 10658 h 10658"/>
                <a:gd name="connsiteX3" fmla="*/ 0 w 21236"/>
                <a:gd name="connsiteY3" fmla="*/ 10658 h 10658"/>
                <a:gd name="connsiteX0" fmla="*/ 0 w 21236"/>
                <a:gd name="connsiteY0" fmla="*/ 10658 h 10658"/>
                <a:gd name="connsiteX1" fmla="*/ 21236 w 21236"/>
                <a:gd name="connsiteY1" fmla="*/ 0 h 10658"/>
                <a:gd name="connsiteX2" fmla="*/ 10000 w 21236"/>
                <a:gd name="connsiteY2" fmla="*/ 10658 h 10658"/>
                <a:gd name="connsiteX3" fmla="*/ 0 w 21236"/>
                <a:gd name="connsiteY3" fmla="*/ 10658 h 10658"/>
                <a:gd name="connsiteX0" fmla="*/ 0 w 12591"/>
                <a:gd name="connsiteY0" fmla="*/ 1228 h 10658"/>
                <a:gd name="connsiteX1" fmla="*/ 12591 w 12591"/>
                <a:gd name="connsiteY1" fmla="*/ 0 h 10658"/>
                <a:gd name="connsiteX2" fmla="*/ 1355 w 12591"/>
                <a:gd name="connsiteY2" fmla="*/ 10658 h 10658"/>
                <a:gd name="connsiteX3" fmla="*/ 0 w 12591"/>
                <a:gd name="connsiteY3" fmla="*/ 1228 h 10658"/>
                <a:gd name="connsiteX0" fmla="*/ 0 w 12591"/>
                <a:gd name="connsiteY0" fmla="*/ 1228 h 3443"/>
                <a:gd name="connsiteX1" fmla="*/ 12591 w 12591"/>
                <a:gd name="connsiteY1" fmla="*/ 0 h 3443"/>
                <a:gd name="connsiteX2" fmla="*/ 4138 w 12591"/>
                <a:gd name="connsiteY2" fmla="*/ 3443 h 3443"/>
                <a:gd name="connsiteX3" fmla="*/ 0 w 12591"/>
                <a:gd name="connsiteY3" fmla="*/ 1228 h 3443"/>
                <a:gd name="connsiteX0" fmla="*/ 0 w 10238"/>
                <a:gd name="connsiteY0" fmla="*/ 3567 h 10662"/>
                <a:gd name="connsiteX1" fmla="*/ 10000 w 10238"/>
                <a:gd name="connsiteY1" fmla="*/ 0 h 10662"/>
                <a:gd name="connsiteX2" fmla="*/ 10238 w 10238"/>
                <a:gd name="connsiteY2" fmla="*/ 10662 h 10662"/>
                <a:gd name="connsiteX3" fmla="*/ 0 w 10238"/>
                <a:gd name="connsiteY3" fmla="*/ 3567 h 10662"/>
                <a:gd name="connsiteX0" fmla="*/ 0 w 10277"/>
                <a:gd name="connsiteY0" fmla="*/ 3677 h 10772"/>
                <a:gd name="connsiteX1" fmla="*/ 10257 w 10277"/>
                <a:gd name="connsiteY1" fmla="*/ 0 h 10772"/>
                <a:gd name="connsiteX2" fmla="*/ 10238 w 10277"/>
                <a:gd name="connsiteY2" fmla="*/ 10772 h 10772"/>
                <a:gd name="connsiteX3" fmla="*/ 0 w 10277"/>
                <a:gd name="connsiteY3" fmla="*/ 3677 h 10772"/>
                <a:gd name="connsiteX0" fmla="*/ 0 w 10257"/>
                <a:gd name="connsiteY0" fmla="*/ 3677 h 10772"/>
                <a:gd name="connsiteX1" fmla="*/ 10257 w 10257"/>
                <a:gd name="connsiteY1" fmla="*/ 0 h 10772"/>
                <a:gd name="connsiteX2" fmla="*/ 10238 w 10257"/>
                <a:gd name="connsiteY2" fmla="*/ 10772 h 10772"/>
                <a:gd name="connsiteX3" fmla="*/ 0 w 10257"/>
                <a:gd name="connsiteY3" fmla="*/ 3677 h 10772"/>
                <a:gd name="connsiteX0" fmla="*/ 0 w 10257"/>
                <a:gd name="connsiteY0" fmla="*/ 3677 h 10772"/>
                <a:gd name="connsiteX1" fmla="*/ 8511 w 10257"/>
                <a:gd name="connsiteY1" fmla="*/ 49 h 10772"/>
                <a:gd name="connsiteX2" fmla="*/ 10257 w 10257"/>
                <a:gd name="connsiteY2" fmla="*/ 0 h 10772"/>
                <a:gd name="connsiteX3" fmla="*/ 10238 w 10257"/>
                <a:gd name="connsiteY3" fmla="*/ 10772 h 10772"/>
                <a:gd name="connsiteX4" fmla="*/ 0 w 10257"/>
                <a:gd name="connsiteY4" fmla="*/ 3677 h 10772"/>
                <a:gd name="connsiteX0" fmla="*/ 0 w 10259"/>
                <a:gd name="connsiteY0" fmla="*/ 3677 h 10809"/>
                <a:gd name="connsiteX1" fmla="*/ 8511 w 10259"/>
                <a:gd name="connsiteY1" fmla="*/ 49 h 10809"/>
                <a:gd name="connsiteX2" fmla="*/ 10257 w 10259"/>
                <a:gd name="connsiteY2" fmla="*/ 0 h 10809"/>
                <a:gd name="connsiteX3" fmla="*/ 10259 w 10259"/>
                <a:gd name="connsiteY3" fmla="*/ 10809 h 10809"/>
                <a:gd name="connsiteX4" fmla="*/ 0 w 10259"/>
                <a:gd name="connsiteY4" fmla="*/ 3677 h 10809"/>
                <a:gd name="connsiteX0" fmla="*/ 0 w 10259"/>
                <a:gd name="connsiteY0" fmla="*/ 3677 h 10809"/>
                <a:gd name="connsiteX1" fmla="*/ 8511 w 10259"/>
                <a:gd name="connsiteY1" fmla="*/ 49 h 10809"/>
                <a:gd name="connsiteX2" fmla="*/ 10257 w 10259"/>
                <a:gd name="connsiteY2" fmla="*/ 0 h 10809"/>
                <a:gd name="connsiteX3" fmla="*/ 10259 w 10259"/>
                <a:gd name="connsiteY3" fmla="*/ 10809 h 10809"/>
                <a:gd name="connsiteX4" fmla="*/ 0 w 10259"/>
                <a:gd name="connsiteY4" fmla="*/ 3677 h 10809"/>
                <a:gd name="connsiteX0" fmla="*/ 0 w 10323"/>
                <a:gd name="connsiteY0" fmla="*/ 3714 h 10809"/>
                <a:gd name="connsiteX1" fmla="*/ 8575 w 10323"/>
                <a:gd name="connsiteY1" fmla="*/ 49 h 10809"/>
                <a:gd name="connsiteX2" fmla="*/ 10321 w 10323"/>
                <a:gd name="connsiteY2" fmla="*/ 0 h 10809"/>
                <a:gd name="connsiteX3" fmla="*/ 10323 w 10323"/>
                <a:gd name="connsiteY3" fmla="*/ 10809 h 10809"/>
                <a:gd name="connsiteX4" fmla="*/ 0 w 10323"/>
                <a:gd name="connsiteY4" fmla="*/ 3714 h 10809"/>
                <a:gd name="connsiteX0" fmla="*/ 0 w 10208"/>
                <a:gd name="connsiteY0" fmla="*/ 3714 h 10809"/>
                <a:gd name="connsiteX1" fmla="*/ 8460 w 10208"/>
                <a:gd name="connsiteY1" fmla="*/ 49 h 10809"/>
                <a:gd name="connsiteX2" fmla="*/ 10206 w 10208"/>
                <a:gd name="connsiteY2" fmla="*/ 0 h 10809"/>
                <a:gd name="connsiteX3" fmla="*/ 10208 w 10208"/>
                <a:gd name="connsiteY3" fmla="*/ 10809 h 10809"/>
                <a:gd name="connsiteX4" fmla="*/ 0 w 10208"/>
                <a:gd name="connsiteY4" fmla="*/ 3714 h 10809"/>
                <a:gd name="connsiteX0" fmla="*/ 0 w 10261"/>
                <a:gd name="connsiteY0" fmla="*/ 3759 h 10809"/>
                <a:gd name="connsiteX1" fmla="*/ 8513 w 10261"/>
                <a:gd name="connsiteY1" fmla="*/ 49 h 10809"/>
                <a:gd name="connsiteX2" fmla="*/ 10259 w 10261"/>
                <a:gd name="connsiteY2" fmla="*/ 0 h 10809"/>
                <a:gd name="connsiteX3" fmla="*/ 10261 w 10261"/>
                <a:gd name="connsiteY3" fmla="*/ 10809 h 10809"/>
                <a:gd name="connsiteX4" fmla="*/ 0 w 10261"/>
                <a:gd name="connsiteY4" fmla="*/ 3759 h 10809"/>
                <a:gd name="connsiteX0" fmla="*/ 0 w 10223"/>
                <a:gd name="connsiteY0" fmla="*/ 3792 h 10809"/>
                <a:gd name="connsiteX1" fmla="*/ 8475 w 10223"/>
                <a:gd name="connsiteY1" fmla="*/ 49 h 10809"/>
                <a:gd name="connsiteX2" fmla="*/ 10221 w 10223"/>
                <a:gd name="connsiteY2" fmla="*/ 0 h 10809"/>
                <a:gd name="connsiteX3" fmla="*/ 10223 w 10223"/>
                <a:gd name="connsiteY3" fmla="*/ 10809 h 10809"/>
                <a:gd name="connsiteX4" fmla="*/ 0 w 10223"/>
                <a:gd name="connsiteY4" fmla="*/ 3792 h 10809"/>
                <a:gd name="connsiteX0" fmla="*/ 0 w 10274"/>
                <a:gd name="connsiteY0" fmla="*/ 3792 h 10809"/>
                <a:gd name="connsiteX1" fmla="*/ 8526 w 10274"/>
                <a:gd name="connsiteY1" fmla="*/ 49 h 10809"/>
                <a:gd name="connsiteX2" fmla="*/ 10272 w 10274"/>
                <a:gd name="connsiteY2" fmla="*/ 0 h 10809"/>
                <a:gd name="connsiteX3" fmla="*/ 10274 w 10274"/>
                <a:gd name="connsiteY3" fmla="*/ 10809 h 10809"/>
                <a:gd name="connsiteX4" fmla="*/ 0 w 10274"/>
                <a:gd name="connsiteY4" fmla="*/ 3792 h 10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4" h="10809">
                  <a:moveTo>
                    <a:pt x="0" y="3792"/>
                  </a:moveTo>
                  <a:cubicBezTo>
                    <a:pt x="2015" y="3060"/>
                    <a:pt x="6511" y="781"/>
                    <a:pt x="8526" y="49"/>
                  </a:cubicBezTo>
                  <a:lnTo>
                    <a:pt x="10272" y="0"/>
                  </a:lnTo>
                  <a:cubicBezTo>
                    <a:pt x="10262" y="5386"/>
                    <a:pt x="10273" y="5404"/>
                    <a:pt x="10274" y="10809"/>
                  </a:cubicBezTo>
                  <a:lnTo>
                    <a:pt x="0" y="3792"/>
                  </a:lnTo>
                  <a:close/>
                </a:path>
              </a:pathLst>
            </a:custGeom>
            <a:gradFill flip="none" rotWithShape="1">
              <a:gsLst>
                <a:gs pos="0">
                  <a:schemeClr val="accent3"/>
                </a:gs>
                <a:gs pos="80000">
                  <a:schemeClr val="accent3">
                    <a:lumMod val="75000"/>
                  </a:schemeClr>
                </a:gs>
                <a:gs pos="100000">
                  <a:schemeClr val="accent3">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sp>
        <p:nvSpPr>
          <p:cNvPr id="5" name="Footer Placeholder 4"/>
          <p:cNvSpPr>
            <a:spLocks noGrp="1"/>
          </p:cNvSpPr>
          <p:nvPr>
            <p:ph type="ftr" sz="quarter" idx="11"/>
          </p:nvPr>
        </p:nvSpPr>
        <p:spPr/>
        <p:txBody>
          <a:bodyPr/>
          <a:lstStyle>
            <a:lvl1pPr>
              <a:defRPr>
                <a:solidFill>
                  <a:schemeClr val="bg1"/>
                </a:solidFill>
              </a:defRPr>
            </a:lvl1pPr>
          </a:lstStyle>
          <a:p>
            <a:r>
              <a:rPr lang="en-GB"/>
              <a:t>Comparable experience for large-scale bridge piers</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9EDCC4F-61B3-445B-AC6F-14CA4635A88D}" type="slidenum">
              <a:rPr lang="en-GB" smtClean="0"/>
              <a:pPr/>
              <a:t>‹#›</a:t>
            </a:fld>
            <a:endParaRPr lang="en-GB" dirty="0"/>
          </a:p>
        </p:txBody>
      </p:sp>
      <p:sp>
        <p:nvSpPr>
          <p:cNvPr id="14" name="Text Placeholder 6"/>
          <p:cNvSpPr>
            <a:spLocks noGrp="1"/>
          </p:cNvSpPr>
          <p:nvPr>
            <p:ph type="body" sz="quarter" idx="27"/>
          </p:nvPr>
        </p:nvSpPr>
        <p:spPr>
          <a:xfrm>
            <a:off x="559766" y="410804"/>
            <a:ext cx="6006940" cy="202702"/>
          </a:xfrm>
        </p:spPr>
        <p:txBody>
          <a:bodyPr lIns="18000" anchor="t" anchorCtr="0">
            <a:normAutofit/>
          </a:bodyPr>
          <a:lstStyle>
            <a:lvl1pPr marL="0" indent="0">
              <a:buNone/>
              <a:defRPr sz="1000" cap="none" baseline="0">
                <a:solidFill>
                  <a:schemeClr val="bg1"/>
                </a:solidFill>
              </a:defRPr>
            </a:lvl1pPr>
          </a:lstStyle>
          <a:p>
            <a:pPr lvl="0"/>
            <a:r>
              <a:rPr lang="en-GB" dirty="0"/>
              <a:t>Click to edit Master text styles</a:t>
            </a:r>
          </a:p>
        </p:txBody>
      </p:sp>
      <p:sp>
        <p:nvSpPr>
          <p:cNvPr id="21" name="Title 1"/>
          <p:cNvSpPr>
            <a:spLocks noGrp="1"/>
          </p:cNvSpPr>
          <p:nvPr>
            <p:ph type="title"/>
          </p:nvPr>
        </p:nvSpPr>
        <p:spPr>
          <a:xfrm>
            <a:off x="559766" y="613506"/>
            <a:ext cx="6006940" cy="3536102"/>
          </a:xfrm>
        </p:spPr>
        <p:txBody>
          <a:bodyPr/>
          <a:lstStyle>
            <a:lvl1pPr>
              <a:defRPr>
                <a:solidFill>
                  <a:schemeClr val="bg1"/>
                </a:solidFill>
              </a:defRPr>
            </a:lvl1pPr>
          </a:lstStyle>
          <a:p>
            <a:r>
              <a:rPr lang="en-GB" dirty="0"/>
              <a:t>Click to edit Master title style</a:t>
            </a:r>
          </a:p>
        </p:txBody>
      </p:sp>
      <p:cxnSp>
        <p:nvCxnSpPr>
          <p:cNvPr id="23" name="Straight Connector 22"/>
          <p:cNvCxnSpPr/>
          <p:nvPr userDrawn="1"/>
        </p:nvCxnSpPr>
        <p:spPr>
          <a:xfrm>
            <a:off x="858801" y="6196481"/>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5" name="Date Placeholder 3"/>
          <p:cNvSpPr>
            <a:spLocks noGrp="1"/>
          </p:cNvSpPr>
          <p:nvPr>
            <p:ph type="dt" sz="half" idx="10"/>
          </p:nvPr>
        </p:nvSpPr>
        <p:spPr>
          <a:xfrm>
            <a:off x="956600" y="6212219"/>
            <a:ext cx="2610937" cy="89099"/>
          </a:xfrm>
        </p:spPr>
        <p:txBody>
          <a:bodyPr/>
          <a:lstStyle>
            <a:lvl1pPr>
              <a:defRPr>
                <a:solidFill>
                  <a:schemeClr val="bg1"/>
                </a:solidFill>
              </a:defRPr>
            </a:lvl1pPr>
          </a:lstStyle>
          <a:p>
            <a:r>
              <a:rPr lang="en-US"/>
              <a:t>2021-10-14</a:t>
            </a:r>
            <a:endParaRPr lang="en-GB"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6800" y="6229099"/>
            <a:ext cx="873600" cy="197422"/>
          </a:xfrm>
          <a:prstGeom prst="rect">
            <a:avLst/>
          </a:prstGeom>
        </p:spPr>
      </p:pic>
    </p:spTree>
    <p:extLst>
      <p:ext uri="{BB962C8B-B14F-4D97-AF65-F5344CB8AC3E}">
        <p14:creationId xmlns:p14="http://schemas.microsoft.com/office/powerpoint/2010/main" val="235120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E">
    <p:bg>
      <p:bgPr>
        <a:solidFill>
          <a:schemeClr val="accent4"/>
        </a:solidFill>
        <a:effectLst/>
      </p:bgPr>
    </p:bg>
    <p:spTree>
      <p:nvGrpSpPr>
        <p:cNvPr id="1" name=""/>
        <p:cNvGrpSpPr/>
        <p:nvPr/>
      </p:nvGrpSpPr>
      <p:grpSpPr>
        <a:xfrm>
          <a:off x="0" y="0"/>
          <a:ext cx="0" cy="0"/>
          <a:chOff x="0" y="0"/>
          <a:chExt cx="0" cy="0"/>
        </a:xfrm>
      </p:grpSpPr>
      <p:grpSp>
        <p:nvGrpSpPr>
          <p:cNvPr id="21" name="Group 20"/>
          <p:cNvGrpSpPr/>
          <p:nvPr userDrawn="1"/>
        </p:nvGrpSpPr>
        <p:grpSpPr>
          <a:xfrm>
            <a:off x="5740205" y="-756"/>
            <a:ext cx="3889292" cy="3946237"/>
            <a:chOff x="2170252" y="-1"/>
            <a:chExt cx="4203690" cy="4265239"/>
          </a:xfrm>
        </p:grpSpPr>
        <p:sp>
          <p:nvSpPr>
            <p:cNvPr id="22" name="Flowchart: Merge 5"/>
            <p:cNvSpPr/>
            <p:nvPr userDrawn="1"/>
          </p:nvSpPr>
          <p:spPr>
            <a:xfrm>
              <a:off x="4795487" y="589232"/>
              <a:ext cx="1556571" cy="3676006"/>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0091"/>
                <a:gd name="connsiteY0" fmla="*/ 8989 h 14087"/>
                <a:gd name="connsiteX1" fmla="*/ 10091 w 10091"/>
                <a:gd name="connsiteY1" fmla="*/ 0 h 14087"/>
                <a:gd name="connsiteX2" fmla="*/ 2442 w 10091"/>
                <a:gd name="connsiteY2" fmla="*/ 14087 h 14087"/>
                <a:gd name="connsiteX3" fmla="*/ 0 w 10091"/>
                <a:gd name="connsiteY3" fmla="*/ 8989 h 14087"/>
                <a:gd name="connsiteX0" fmla="*/ 0 w 10133"/>
                <a:gd name="connsiteY0" fmla="*/ 8830 h 14087"/>
                <a:gd name="connsiteX1" fmla="*/ 10133 w 10133"/>
                <a:gd name="connsiteY1" fmla="*/ 0 h 14087"/>
                <a:gd name="connsiteX2" fmla="*/ 2484 w 10133"/>
                <a:gd name="connsiteY2" fmla="*/ 14087 h 14087"/>
                <a:gd name="connsiteX3" fmla="*/ 0 w 10133"/>
                <a:gd name="connsiteY3" fmla="*/ 8830 h 14087"/>
                <a:gd name="connsiteX0" fmla="*/ 0 w 8061"/>
                <a:gd name="connsiteY0" fmla="*/ 7140 h 14087"/>
                <a:gd name="connsiteX1" fmla="*/ 8061 w 8061"/>
                <a:gd name="connsiteY1" fmla="*/ 0 h 14087"/>
                <a:gd name="connsiteX2" fmla="*/ 412 w 8061"/>
                <a:gd name="connsiteY2" fmla="*/ 14087 h 14087"/>
                <a:gd name="connsiteX3" fmla="*/ 0 w 8061"/>
                <a:gd name="connsiteY3" fmla="*/ 7140 h 14087"/>
                <a:gd name="connsiteX0" fmla="*/ 0 w 9790"/>
                <a:gd name="connsiteY0" fmla="*/ 5046 h 9977"/>
                <a:gd name="connsiteX1" fmla="*/ 9790 w 9790"/>
                <a:gd name="connsiteY1" fmla="*/ 0 h 9977"/>
                <a:gd name="connsiteX2" fmla="*/ 511 w 9790"/>
                <a:gd name="connsiteY2" fmla="*/ 9977 h 9977"/>
                <a:gd name="connsiteX3" fmla="*/ 0 w 9790"/>
                <a:gd name="connsiteY3" fmla="*/ 5046 h 9977"/>
              </a:gdLst>
              <a:ahLst/>
              <a:cxnLst>
                <a:cxn ang="0">
                  <a:pos x="connsiteX0" y="connsiteY0"/>
                </a:cxn>
                <a:cxn ang="0">
                  <a:pos x="connsiteX1" y="connsiteY1"/>
                </a:cxn>
                <a:cxn ang="0">
                  <a:pos x="connsiteX2" y="connsiteY2"/>
                </a:cxn>
                <a:cxn ang="0">
                  <a:pos x="connsiteX3" y="connsiteY3"/>
                </a:cxn>
              </a:cxnLst>
              <a:rect l="l" t="t" r="r" b="b"/>
              <a:pathLst>
                <a:path w="9790" h="9977">
                  <a:moveTo>
                    <a:pt x="0" y="5046"/>
                  </a:moveTo>
                  <a:lnTo>
                    <a:pt x="9790" y="0"/>
                  </a:lnTo>
                  <a:lnTo>
                    <a:pt x="511" y="9977"/>
                  </a:lnTo>
                  <a:cubicBezTo>
                    <a:pt x="341" y="8333"/>
                    <a:pt x="170" y="6690"/>
                    <a:pt x="0" y="5046"/>
                  </a:cubicBezTo>
                  <a:close/>
                </a:path>
              </a:pathLst>
            </a:custGeom>
            <a:gradFill flip="none" rotWithShape="1">
              <a:gsLst>
                <a:gs pos="0">
                  <a:schemeClr val="accent4">
                    <a:lumMod val="75000"/>
                  </a:schemeClr>
                </a:gs>
                <a:gs pos="71000">
                  <a:schemeClr val="accent4"/>
                </a:gs>
                <a:gs pos="100000">
                  <a:schemeClr val="accent4">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3" name="Flowchart: Merge 5"/>
            <p:cNvSpPr/>
            <p:nvPr userDrawn="1"/>
          </p:nvSpPr>
          <p:spPr>
            <a:xfrm>
              <a:off x="2170252" y="-1"/>
              <a:ext cx="4203690" cy="3311386"/>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0182"/>
                <a:gd name="connsiteY0" fmla="*/ 0 h 9404"/>
                <a:gd name="connsiteX1" fmla="*/ 10182 w 10182"/>
                <a:gd name="connsiteY1" fmla="*/ 2683 h 9404"/>
                <a:gd name="connsiteX2" fmla="*/ 7093 w 10182"/>
                <a:gd name="connsiteY2" fmla="*/ 9404 h 9404"/>
                <a:gd name="connsiteX3" fmla="*/ 0 w 10182"/>
                <a:gd name="connsiteY3" fmla="*/ 0 h 9404"/>
                <a:gd name="connsiteX0" fmla="*/ 0 w 10000"/>
                <a:gd name="connsiteY0" fmla="*/ 0 h 10259"/>
                <a:gd name="connsiteX1" fmla="*/ 10000 w 10000"/>
                <a:gd name="connsiteY1" fmla="*/ 2853 h 10259"/>
                <a:gd name="connsiteX2" fmla="*/ 7048 w 10000"/>
                <a:gd name="connsiteY2" fmla="*/ 10259 h 10259"/>
                <a:gd name="connsiteX3" fmla="*/ 0 w 10000"/>
                <a:gd name="connsiteY3" fmla="*/ 0 h 10259"/>
                <a:gd name="connsiteX0" fmla="*/ 0 w 9977"/>
                <a:gd name="connsiteY0" fmla="*/ 0 h 10259"/>
                <a:gd name="connsiteX1" fmla="*/ 9977 w 9977"/>
                <a:gd name="connsiteY1" fmla="*/ 2936 h 10259"/>
                <a:gd name="connsiteX2" fmla="*/ 7048 w 9977"/>
                <a:gd name="connsiteY2" fmla="*/ 10259 h 10259"/>
                <a:gd name="connsiteX3" fmla="*/ 0 w 9977"/>
                <a:gd name="connsiteY3" fmla="*/ 0 h 10259"/>
                <a:gd name="connsiteX0" fmla="*/ 0 w 10000"/>
                <a:gd name="connsiteY0" fmla="*/ 0 h 18865"/>
                <a:gd name="connsiteX1" fmla="*/ 10000 w 10000"/>
                <a:gd name="connsiteY1" fmla="*/ 2862 h 18865"/>
                <a:gd name="connsiteX2" fmla="*/ 3354 w 10000"/>
                <a:gd name="connsiteY2" fmla="*/ 18865 h 18865"/>
                <a:gd name="connsiteX3" fmla="*/ 0 w 10000"/>
                <a:gd name="connsiteY3" fmla="*/ 0 h 18865"/>
                <a:gd name="connsiteX0" fmla="*/ 0 w 10000"/>
                <a:gd name="connsiteY0" fmla="*/ 0 h 16679"/>
                <a:gd name="connsiteX1" fmla="*/ 10000 w 10000"/>
                <a:gd name="connsiteY1" fmla="*/ 2862 h 16679"/>
                <a:gd name="connsiteX2" fmla="*/ 4286 w 10000"/>
                <a:gd name="connsiteY2" fmla="*/ 16679 h 16679"/>
                <a:gd name="connsiteX3" fmla="*/ 0 w 10000"/>
                <a:gd name="connsiteY3" fmla="*/ 0 h 16679"/>
                <a:gd name="connsiteX0" fmla="*/ 0 w 10000"/>
                <a:gd name="connsiteY0" fmla="*/ 0 h 16072"/>
                <a:gd name="connsiteX1" fmla="*/ 10000 w 10000"/>
                <a:gd name="connsiteY1" fmla="*/ 2862 h 16072"/>
                <a:gd name="connsiteX2" fmla="*/ 4544 w 10000"/>
                <a:gd name="connsiteY2" fmla="*/ 16072 h 16072"/>
                <a:gd name="connsiteX3" fmla="*/ 0 w 10000"/>
                <a:gd name="connsiteY3" fmla="*/ 0 h 16072"/>
              </a:gdLst>
              <a:ahLst/>
              <a:cxnLst>
                <a:cxn ang="0">
                  <a:pos x="connsiteX0" y="connsiteY0"/>
                </a:cxn>
                <a:cxn ang="0">
                  <a:pos x="connsiteX1" y="connsiteY1"/>
                </a:cxn>
                <a:cxn ang="0">
                  <a:pos x="connsiteX2" y="connsiteY2"/>
                </a:cxn>
                <a:cxn ang="0">
                  <a:pos x="connsiteX3" y="connsiteY3"/>
                </a:cxn>
              </a:cxnLst>
              <a:rect l="l" t="t" r="r" b="b"/>
              <a:pathLst>
                <a:path w="10000" h="16072">
                  <a:moveTo>
                    <a:pt x="0" y="0"/>
                  </a:moveTo>
                  <a:lnTo>
                    <a:pt x="10000" y="2862"/>
                  </a:lnTo>
                  <a:lnTo>
                    <a:pt x="4544" y="16072"/>
                  </a:lnTo>
                  <a:lnTo>
                    <a:pt x="0" y="0"/>
                  </a:lnTo>
                  <a:close/>
                </a:path>
              </a:pathLst>
            </a:custGeom>
            <a:gradFill flip="none" rotWithShape="1">
              <a:gsLst>
                <a:gs pos="0">
                  <a:schemeClr val="accent4"/>
                </a:gs>
                <a:gs pos="3000">
                  <a:schemeClr val="accent4">
                    <a:lumMod val="75000"/>
                  </a:schemeClr>
                </a:gs>
                <a:gs pos="100000">
                  <a:schemeClr val="accent4"/>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sp>
        <p:nvSpPr>
          <p:cNvPr id="4" name="Date Placeholder 3"/>
          <p:cNvSpPr>
            <a:spLocks noGrp="1"/>
          </p:cNvSpPr>
          <p:nvPr>
            <p:ph type="dt" sz="half" idx="10"/>
          </p:nvPr>
        </p:nvSpPr>
        <p:spPr/>
        <p:txBody>
          <a:bodyPr/>
          <a:lstStyle>
            <a:lvl1pPr>
              <a:defRPr>
                <a:solidFill>
                  <a:schemeClr val="bg1"/>
                </a:solidFill>
              </a:defRPr>
            </a:lvl1pPr>
          </a:lstStyle>
          <a:p>
            <a:r>
              <a:rPr lang="en-US"/>
              <a:t>2021-10-14</a:t>
            </a:r>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Comparable experience for large-scale bridge piers</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9EDCC4F-61B3-445B-AC6F-14CA4635A88D}" type="slidenum">
              <a:rPr lang="en-GB" smtClean="0"/>
              <a:pPr/>
              <a:t>‹#›</a:t>
            </a:fld>
            <a:endParaRPr lang="en-GB" dirty="0"/>
          </a:p>
        </p:txBody>
      </p:sp>
      <p:sp>
        <p:nvSpPr>
          <p:cNvPr id="30" name="Flowchart: Merge 5"/>
          <p:cNvSpPr/>
          <p:nvPr userDrawn="1"/>
        </p:nvSpPr>
        <p:spPr>
          <a:xfrm>
            <a:off x="7299320" y="717719"/>
            <a:ext cx="4892629" cy="5419128"/>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0 h 10129"/>
              <a:gd name="connsiteX1" fmla="*/ 10000 w 10000"/>
              <a:gd name="connsiteY1" fmla="*/ 0 h 10129"/>
              <a:gd name="connsiteX2" fmla="*/ 8372 w 10000"/>
              <a:gd name="connsiteY2" fmla="*/ 10129 h 10129"/>
              <a:gd name="connsiteX3" fmla="*/ 0 w 10000"/>
              <a:gd name="connsiteY3" fmla="*/ 0 h 10129"/>
              <a:gd name="connsiteX0" fmla="*/ 0 w 8372"/>
              <a:gd name="connsiteY0" fmla="*/ 0 h 10129"/>
              <a:gd name="connsiteX1" fmla="*/ 8254 w 8372"/>
              <a:gd name="connsiteY1" fmla="*/ 1199 h 10129"/>
              <a:gd name="connsiteX2" fmla="*/ 8372 w 8372"/>
              <a:gd name="connsiteY2" fmla="*/ 10129 h 10129"/>
              <a:gd name="connsiteX3" fmla="*/ 0 w 8372"/>
              <a:gd name="connsiteY3" fmla="*/ 0 h 10129"/>
              <a:gd name="connsiteX0" fmla="*/ 0 w 9859"/>
              <a:gd name="connsiteY0" fmla="*/ 0 h 8499"/>
              <a:gd name="connsiteX1" fmla="*/ 9859 w 9859"/>
              <a:gd name="connsiteY1" fmla="*/ 1184 h 8499"/>
              <a:gd name="connsiteX2" fmla="*/ 6096 w 9859"/>
              <a:gd name="connsiteY2" fmla="*/ 8499 h 8499"/>
              <a:gd name="connsiteX3" fmla="*/ 0 w 9859"/>
              <a:gd name="connsiteY3" fmla="*/ 0 h 8499"/>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10000"/>
              <a:gd name="connsiteY0" fmla="*/ 0 h 10000"/>
              <a:gd name="connsiteX1" fmla="*/ 10000 w 10000"/>
              <a:gd name="connsiteY1" fmla="*/ 1393 h 10000"/>
              <a:gd name="connsiteX2" fmla="*/ 6183 w 10000"/>
              <a:gd name="connsiteY2" fmla="*/ 10000 h 10000"/>
              <a:gd name="connsiteX3" fmla="*/ 0 w 10000"/>
              <a:gd name="connsiteY3" fmla="*/ 0 h 10000"/>
              <a:gd name="connsiteX0" fmla="*/ 0 w 8978"/>
              <a:gd name="connsiteY0" fmla="*/ 0 h 10000"/>
              <a:gd name="connsiteX1" fmla="*/ 8978 w 8978"/>
              <a:gd name="connsiteY1" fmla="*/ 2587 h 10000"/>
              <a:gd name="connsiteX2" fmla="*/ 6183 w 8978"/>
              <a:gd name="connsiteY2" fmla="*/ 10000 h 10000"/>
              <a:gd name="connsiteX3" fmla="*/ 0 w 8978"/>
              <a:gd name="connsiteY3" fmla="*/ 0 h 10000"/>
              <a:gd name="connsiteX0" fmla="*/ 0 w 10000"/>
              <a:gd name="connsiteY0" fmla="*/ 0 h 9179"/>
              <a:gd name="connsiteX1" fmla="*/ 10000 w 10000"/>
              <a:gd name="connsiteY1" fmla="*/ 2587 h 9179"/>
              <a:gd name="connsiteX2" fmla="*/ 6782 w 10000"/>
              <a:gd name="connsiteY2" fmla="*/ 9179 h 9179"/>
              <a:gd name="connsiteX3" fmla="*/ 0 w 10000"/>
              <a:gd name="connsiteY3" fmla="*/ 0 h 9179"/>
              <a:gd name="connsiteX0" fmla="*/ 0 w 9359"/>
              <a:gd name="connsiteY0" fmla="*/ 0 h 10000"/>
              <a:gd name="connsiteX1" fmla="*/ 9359 w 9359"/>
              <a:gd name="connsiteY1" fmla="*/ 2818 h 10000"/>
              <a:gd name="connsiteX2" fmla="*/ 6782 w 9359"/>
              <a:gd name="connsiteY2" fmla="*/ 10000 h 10000"/>
              <a:gd name="connsiteX3" fmla="*/ 0 w 9359"/>
              <a:gd name="connsiteY3" fmla="*/ 0 h 10000"/>
              <a:gd name="connsiteX0" fmla="*/ 0 w 10182"/>
              <a:gd name="connsiteY0" fmla="*/ 0 h 10000"/>
              <a:gd name="connsiteX1" fmla="*/ 10182 w 10182"/>
              <a:gd name="connsiteY1" fmla="*/ 2683 h 10000"/>
              <a:gd name="connsiteX2" fmla="*/ 7247 w 10182"/>
              <a:gd name="connsiteY2" fmla="*/ 10000 h 10000"/>
              <a:gd name="connsiteX3" fmla="*/ 0 w 10182"/>
              <a:gd name="connsiteY3" fmla="*/ 0 h 10000"/>
              <a:gd name="connsiteX0" fmla="*/ 0 w 11804"/>
              <a:gd name="connsiteY0" fmla="*/ 2547 h 12547"/>
              <a:gd name="connsiteX1" fmla="*/ 11804 w 11804"/>
              <a:gd name="connsiteY1" fmla="*/ 0 h 12547"/>
              <a:gd name="connsiteX2" fmla="*/ 7247 w 11804"/>
              <a:gd name="connsiteY2" fmla="*/ 12547 h 12547"/>
              <a:gd name="connsiteX3" fmla="*/ 0 w 11804"/>
              <a:gd name="connsiteY3" fmla="*/ 2547 h 12547"/>
              <a:gd name="connsiteX0" fmla="*/ 0 w 11804"/>
              <a:gd name="connsiteY0" fmla="*/ 2547 h 11734"/>
              <a:gd name="connsiteX1" fmla="*/ 11804 w 11804"/>
              <a:gd name="connsiteY1" fmla="*/ 0 h 11734"/>
              <a:gd name="connsiteX2" fmla="*/ 9359 w 11804"/>
              <a:gd name="connsiteY2" fmla="*/ 11734 h 11734"/>
              <a:gd name="connsiteX3" fmla="*/ 0 w 11804"/>
              <a:gd name="connsiteY3" fmla="*/ 2547 h 11734"/>
              <a:gd name="connsiteX0" fmla="*/ 0 w 3469"/>
              <a:gd name="connsiteY0" fmla="*/ 12059 h 12059"/>
              <a:gd name="connsiteX1" fmla="*/ 3469 w 3469"/>
              <a:gd name="connsiteY1" fmla="*/ 0 h 12059"/>
              <a:gd name="connsiteX2" fmla="*/ 1024 w 3469"/>
              <a:gd name="connsiteY2" fmla="*/ 11734 h 12059"/>
              <a:gd name="connsiteX3" fmla="*/ 0 w 3469"/>
              <a:gd name="connsiteY3" fmla="*/ 12059 h 12059"/>
              <a:gd name="connsiteX0" fmla="*/ 0 w 12137"/>
              <a:gd name="connsiteY0" fmla="*/ 8786 h 9730"/>
              <a:gd name="connsiteX1" fmla="*/ 12137 w 12137"/>
              <a:gd name="connsiteY1" fmla="*/ 0 h 9730"/>
              <a:gd name="connsiteX2" fmla="*/ 5089 w 12137"/>
              <a:gd name="connsiteY2" fmla="*/ 9730 h 9730"/>
              <a:gd name="connsiteX3" fmla="*/ 0 w 12137"/>
              <a:gd name="connsiteY3" fmla="*/ 8786 h 9730"/>
              <a:gd name="connsiteX0" fmla="*/ 0 w 10000"/>
              <a:gd name="connsiteY0" fmla="*/ 9030 h 14042"/>
              <a:gd name="connsiteX1" fmla="*/ 10000 w 10000"/>
              <a:gd name="connsiteY1" fmla="*/ 0 h 14042"/>
              <a:gd name="connsiteX2" fmla="*/ 1868 w 10000"/>
              <a:gd name="connsiteY2" fmla="*/ 14042 h 14042"/>
              <a:gd name="connsiteX3" fmla="*/ 0 w 10000"/>
              <a:gd name="connsiteY3" fmla="*/ 9030 h 14042"/>
              <a:gd name="connsiteX0" fmla="*/ 0 w 10133"/>
              <a:gd name="connsiteY0" fmla="*/ 9053 h 14065"/>
              <a:gd name="connsiteX1" fmla="*/ 10133 w 10133"/>
              <a:gd name="connsiteY1" fmla="*/ 0 h 14065"/>
              <a:gd name="connsiteX2" fmla="*/ 1868 w 10133"/>
              <a:gd name="connsiteY2" fmla="*/ 14065 h 14065"/>
              <a:gd name="connsiteX3" fmla="*/ 0 w 10133"/>
              <a:gd name="connsiteY3" fmla="*/ 9053 h 14065"/>
              <a:gd name="connsiteX0" fmla="*/ 0 w 10133"/>
              <a:gd name="connsiteY0" fmla="*/ 9053 h 14087"/>
              <a:gd name="connsiteX1" fmla="*/ 10133 w 10133"/>
              <a:gd name="connsiteY1" fmla="*/ 0 h 14087"/>
              <a:gd name="connsiteX2" fmla="*/ 2484 w 10133"/>
              <a:gd name="connsiteY2" fmla="*/ 14087 h 14087"/>
              <a:gd name="connsiteX3" fmla="*/ 0 w 10133"/>
              <a:gd name="connsiteY3" fmla="*/ 9053 h 14087"/>
              <a:gd name="connsiteX0" fmla="*/ 0 w 10091"/>
              <a:gd name="connsiteY0" fmla="*/ 8989 h 14087"/>
              <a:gd name="connsiteX1" fmla="*/ 10091 w 10091"/>
              <a:gd name="connsiteY1" fmla="*/ 0 h 14087"/>
              <a:gd name="connsiteX2" fmla="*/ 2442 w 10091"/>
              <a:gd name="connsiteY2" fmla="*/ 14087 h 14087"/>
              <a:gd name="connsiteX3" fmla="*/ 0 w 10091"/>
              <a:gd name="connsiteY3" fmla="*/ 8989 h 14087"/>
              <a:gd name="connsiteX0" fmla="*/ 0 w 10133"/>
              <a:gd name="connsiteY0" fmla="*/ 8830 h 14087"/>
              <a:gd name="connsiteX1" fmla="*/ 10133 w 10133"/>
              <a:gd name="connsiteY1" fmla="*/ 0 h 14087"/>
              <a:gd name="connsiteX2" fmla="*/ 2484 w 10133"/>
              <a:gd name="connsiteY2" fmla="*/ 14087 h 14087"/>
              <a:gd name="connsiteX3" fmla="*/ 0 w 10133"/>
              <a:gd name="connsiteY3" fmla="*/ 8830 h 14087"/>
              <a:gd name="connsiteX0" fmla="*/ 0 w 2484"/>
              <a:gd name="connsiteY0" fmla="*/ 9723 h 14980"/>
              <a:gd name="connsiteX1" fmla="*/ 2099 w 2484"/>
              <a:gd name="connsiteY1" fmla="*/ 0 h 14980"/>
              <a:gd name="connsiteX2" fmla="*/ 2484 w 2484"/>
              <a:gd name="connsiteY2" fmla="*/ 14980 h 14980"/>
              <a:gd name="connsiteX3" fmla="*/ 0 w 2484"/>
              <a:gd name="connsiteY3" fmla="*/ 9723 h 14980"/>
              <a:gd name="connsiteX0" fmla="*/ 0 w 31959"/>
              <a:gd name="connsiteY0" fmla="*/ 9216 h 10000"/>
              <a:gd name="connsiteX1" fmla="*/ 30409 w 31959"/>
              <a:gd name="connsiteY1" fmla="*/ 0 h 10000"/>
              <a:gd name="connsiteX2" fmla="*/ 31959 w 31959"/>
              <a:gd name="connsiteY2" fmla="*/ 10000 h 10000"/>
              <a:gd name="connsiteX3" fmla="*/ 0 w 31959"/>
              <a:gd name="connsiteY3" fmla="*/ 9216 h 10000"/>
              <a:gd name="connsiteX0" fmla="*/ 0 w 87113"/>
              <a:gd name="connsiteY0" fmla="*/ 9216 h 9216"/>
              <a:gd name="connsiteX1" fmla="*/ 30409 w 87113"/>
              <a:gd name="connsiteY1" fmla="*/ 0 h 9216"/>
              <a:gd name="connsiteX2" fmla="*/ 87113 w 87113"/>
              <a:gd name="connsiteY2" fmla="*/ 4167 h 9216"/>
              <a:gd name="connsiteX3" fmla="*/ 0 w 87113"/>
              <a:gd name="connsiteY3" fmla="*/ 9216 h 9216"/>
              <a:gd name="connsiteX0" fmla="*/ 0 w 10000"/>
              <a:gd name="connsiteY0" fmla="*/ 10000 h 10000"/>
              <a:gd name="connsiteX1" fmla="*/ 3491 w 10000"/>
              <a:gd name="connsiteY1" fmla="*/ 0 h 10000"/>
              <a:gd name="connsiteX2" fmla="*/ 10000 w 10000"/>
              <a:gd name="connsiteY2" fmla="*/ 4521 h 10000"/>
              <a:gd name="connsiteX3" fmla="*/ 0 w 10000"/>
              <a:gd name="connsiteY3" fmla="*/ 10000 h 10000"/>
              <a:gd name="connsiteX0" fmla="*/ 0 w 10000"/>
              <a:gd name="connsiteY0" fmla="*/ 10000 h 10000"/>
              <a:gd name="connsiteX1" fmla="*/ 3491 w 10000"/>
              <a:gd name="connsiteY1" fmla="*/ 0 h 10000"/>
              <a:gd name="connsiteX2" fmla="*/ 10000 w 10000"/>
              <a:gd name="connsiteY2" fmla="*/ 4521 h 10000"/>
              <a:gd name="connsiteX3" fmla="*/ 0 w 10000"/>
              <a:gd name="connsiteY3" fmla="*/ 10000 h 10000"/>
              <a:gd name="connsiteX0" fmla="*/ 0 w 10005"/>
              <a:gd name="connsiteY0" fmla="*/ 10000 h 10000"/>
              <a:gd name="connsiteX1" fmla="*/ 3491 w 10005"/>
              <a:gd name="connsiteY1" fmla="*/ 0 h 10000"/>
              <a:gd name="connsiteX2" fmla="*/ 10005 w 10005"/>
              <a:gd name="connsiteY2" fmla="*/ 408 h 10000"/>
              <a:gd name="connsiteX3" fmla="*/ 10000 w 10005"/>
              <a:gd name="connsiteY3" fmla="*/ 4521 h 10000"/>
              <a:gd name="connsiteX4" fmla="*/ 0 w 10005"/>
              <a:gd name="connsiteY4" fmla="*/ 10000 h 10000"/>
              <a:gd name="connsiteX0" fmla="*/ 0 w 10005"/>
              <a:gd name="connsiteY0" fmla="*/ 10000 h 10000"/>
              <a:gd name="connsiteX1" fmla="*/ 3491 w 10005"/>
              <a:gd name="connsiteY1" fmla="*/ 0 h 10000"/>
              <a:gd name="connsiteX2" fmla="*/ 10005 w 10005"/>
              <a:gd name="connsiteY2" fmla="*/ 408 h 10000"/>
              <a:gd name="connsiteX3" fmla="*/ 10000 w 10005"/>
              <a:gd name="connsiteY3" fmla="*/ 4521 h 10000"/>
              <a:gd name="connsiteX4" fmla="*/ 0 w 10005"/>
              <a:gd name="connsiteY4" fmla="*/ 10000 h 10000"/>
              <a:gd name="connsiteX0" fmla="*/ 0 w 10005"/>
              <a:gd name="connsiteY0" fmla="*/ 10000 h 10000"/>
              <a:gd name="connsiteX1" fmla="*/ 3491 w 10005"/>
              <a:gd name="connsiteY1" fmla="*/ 0 h 10000"/>
              <a:gd name="connsiteX2" fmla="*/ 10005 w 10005"/>
              <a:gd name="connsiteY2" fmla="*/ 408 h 10000"/>
              <a:gd name="connsiteX3" fmla="*/ 10000 w 10005"/>
              <a:gd name="connsiteY3" fmla="*/ 4521 h 10000"/>
              <a:gd name="connsiteX4" fmla="*/ 0 w 10005"/>
              <a:gd name="connsiteY4" fmla="*/ 10000 h 10000"/>
              <a:gd name="connsiteX0" fmla="*/ 0 w 10005"/>
              <a:gd name="connsiteY0" fmla="*/ 11016 h 11016"/>
              <a:gd name="connsiteX1" fmla="*/ 3784 w 10005"/>
              <a:gd name="connsiteY1" fmla="*/ 0 h 11016"/>
              <a:gd name="connsiteX2" fmla="*/ 10005 w 10005"/>
              <a:gd name="connsiteY2" fmla="*/ 1424 h 11016"/>
              <a:gd name="connsiteX3" fmla="*/ 10000 w 10005"/>
              <a:gd name="connsiteY3" fmla="*/ 5537 h 11016"/>
              <a:gd name="connsiteX4" fmla="*/ 0 w 10005"/>
              <a:gd name="connsiteY4" fmla="*/ 11016 h 11016"/>
              <a:gd name="connsiteX0" fmla="*/ 0 w 10963"/>
              <a:gd name="connsiteY0" fmla="*/ 13672 h 13672"/>
              <a:gd name="connsiteX1" fmla="*/ 4742 w 10963"/>
              <a:gd name="connsiteY1" fmla="*/ 0 h 13672"/>
              <a:gd name="connsiteX2" fmla="*/ 10963 w 10963"/>
              <a:gd name="connsiteY2" fmla="*/ 1424 h 13672"/>
              <a:gd name="connsiteX3" fmla="*/ 10958 w 10963"/>
              <a:gd name="connsiteY3" fmla="*/ 5537 h 13672"/>
              <a:gd name="connsiteX4" fmla="*/ 0 w 10963"/>
              <a:gd name="connsiteY4" fmla="*/ 13672 h 13672"/>
              <a:gd name="connsiteX0" fmla="*/ 0 w 10978"/>
              <a:gd name="connsiteY0" fmla="*/ 13672 h 13672"/>
              <a:gd name="connsiteX1" fmla="*/ 4742 w 10978"/>
              <a:gd name="connsiteY1" fmla="*/ 0 h 13672"/>
              <a:gd name="connsiteX2" fmla="*/ 10963 w 10978"/>
              <a:gd name="connsiteY2" fmla="*/ 1424 h 13672"/>
              <a:gd name="connsiteX3" fmla="*/ 10978 w 10978"/>
              <a:gd name="connsiteY3" fmla="*/ 3135 h 13672"/>
              <a:gd name="connsiteX4" fmla="*/ 0 w 10978"/>
              <a:gd name="connsiteY4" fmla="*/ 13672 h 13672"/>
              <a:gd name="connsiteX0" fmla="*/ 0 w 12131"/>
              <a:gd name="connsiteY0" fmla="*/ 17044 h 17044"/>
              <a:gd name="connsiteX1" fmla="*/ 5895 w 12131"/>
              <a:gd name="connsiteY1" fmla="*/ 0 h 17044"/>
              <a:gd name="connsiteX2" fmla="*/ 12116 w 12131"/>
              <a:gd name="connsiteY2" fmla="*/ 1424 h 17044"/>
              <a:gd name="connsiteX3" fmla="*/ 12131 w 12131"/>
              <a:gd name="connsiteY3" fmla="*/ 3135 h 17044"/>
              <a:gd name="connsiteX4" fmla="*/ 0 w 12131"/>
              <a:gd name="connsiteY4" fmla="*/ 17044 h 17044"/>
              <a:gd name="connsiteX0" fmla="*/ 0 w 12405"/>
              <a:gd name="connsiteY0" fmla="*/ 17645 h 17645"/>
              <a:gd name="connsiteX1" fmla="*/ 6169 w 12405"/>
              <a:gd name="connsiteY1" fmla="*/ 0 h 17645"/>
              <a:gd name="connsiteX2" fmla="*/ 12390 w 12405"/>
              <a:gd name="connsiteY2" fmla="*/ 1424 h 17645"/>
              <a:gd name="connsiteX3" fmla="*/ 12405 w 12405"/>
              <a:gd name="connsiteY3" fmla="*/ 3135 h 17645"/>
              <a:gd name="connsiteX4" fmla="*/ 0 w 12405"/>
              <a:gd name="connsiteY4" fmla="*/ 17645 h 17645"/>
              <a:gd name="connsiteX0" fmla="*/ 0 w 12405"/>
              <a:gd name="connsiteY0" fmla="*/ 16221 h 16221"/>
              <a:gd name="connsiteX1" fmla="*/ 5309 w 12405"/>
              <a:gd name="connsiteY1" fmla="*/ 1047 h 16221"/>
              <a:gd name="connsiteX2" fmla="*/ 12390 w 12405"/>
              <a:gd name="connsiteY2" fmla="*/ 0 h 16221"/>
              <a:gd name="connsiteX3" fmla="*/ 12405 w 12405"/>
              <a:gd name="connsiteY3" fmla="*/ 1711 h 16221"/>
              <a:gd name="connsiteX4" fmla="*/ 0 w 12405"/>
              <a:gd name="connsiteY4" fmla="*/ 16221 h 16221"/>
              <a:gd name="connsiteX0" fmla="*/ 0 w 12393"/>
              <a:gd name="connsiteY0" fmla="*/ 16221 h 16221"/>
              <a:gd name="connsiteX1" fmla="*/ 5309 w 12393"/>
              <a:gd name="connsiteY1" fmla="*/ 1047 h 16221"/>
              <a:gd name="connsiteX2" fmla="*/ 12390 w 12393"/>
              <a:gd name="connsiteY2" fmla="*/ 0 h 16221"/>
              <a:gd name="connsiteX3" fmla="*/ 12393 w 12393"/>
              <a:gd name="connsiteY3" fmla="*/ 1711 h 16221"/>
              <a:gd name="connsiteX4" fmla="*/ 0 w 12393"/>
              <a:gd name="connsiteY4" fmla="*/ 16221 h 16221"/>
              <a:gd name="connsiteX0" fmla="*/ 0 w 12390"/>
              <a:gd name="connsiteY0" fmla="*/ 16221 h 16221"/>
              <a:gd name="connsiteX1" fmla="*/ 5309 w 12390"/>
              <a:gd name="connsiteY1" fmla="*/ 1047 h 16221"/>
              <a:gd name="connsiteX2" fmla="*/ 12390 w 12390"/>
              <a:gd name="connsiteY2" fmla="*/ 0 h 16221"/>
              <a:gd name="connsiteX3" fmla="*/ 12381 w 12390"/>
              <a:gd name="connsiteY3" fmla="*/ 1668 h 16221"/>
              <a:gd name="connsiteX4" fmla="*/ 0 w 12390"/>
              <a:gd name="connsiteY4" fmla="*/ 16221 h 16221"/>
              <a:gd name="connsiteX0" fmla="*/ 0 w 12393"/>
              <a:gd name="connsiteY0" fmla="*/ 16221 h 16221"/>
              <a:gd name="connsiteX1" fmla="*/ 5309 w 12393"/>
              <a:gd name="connsiteY1" fmla="*/ 1047 h 16221"/>
              <a:gd name="connsiteX2" fmla="*/ 12390 w 12393"/>
              <a:gd name="connsiteY2" fmla="*/ 0 h 16221"/>
              <a:gd name="connsiteX3" fmla="*/ 12393 w 12393"/>
              <a:gd name="connsiteY3" fmla="*/ 1657 h 16221"/>
              <a:gd name="connsiteX4" fmla="*/ 0 w 12393"/>
              <a:gd name="connsiteY4" fmla="*/ 16221 h 16221"/>
              <a:gd name="connsiteX0" fmla="*/ 0 w 12393"/>
              <a:gd name="connsiteY0" fmla="*/ 16221 h 16221"/>
              <a:gd name="connsiteX1" fmla="*/ 5309 w 12393"/>
              <a:gd name="connsiteY1" fmla="*/ 1047 h 16221"/>
              <a:gd name="connsiteX2" fmla="*/ 12390 w 12393"/>
              <a:gd name="connsiteY2" fmla="*/ 0 h 16221"/>
              <a:gd name="connsiteX3" fmla="*/ 12393 w 12393"/>
              <a:gd name="connsiteY3" fmla="*/ 1657 h 16221"/>
              <a:gd name="connsiteX4" fmla="*/ 0 w 12393"/>
              <a:gd name="connsiteY4" fmla="*/ 16221 h 16221"/>
              <a:gd name="connsiteX0" fmla="*/ 0 w 12390"/>
              <a:gd name="connsiteY0" fmla="*/ 16221 h 16221"/>
              <a:gd name="connsiteX1" fmla="*/ 5309 w 12390"/>
              <a:gd name="connsiteY1" fmla="*/ 1047 h 16221"/>
              <a:gd name="connsiteX2" fmla="*/ 12390 w 12390"/>
              <a:gd name="connsiteY2" fmla="*/ 0 h 16221"/>
              <a:gd name="connsiteX3" fmla="*/ 12381 w 12390"/>
              <a:gd name="connsiteY3" fmla="*/ 1646 h 16221"/>
              <a:gd name="connsiteX4" fmla="*/ 0 w 12390"/>
              <a:gd name="connsiteY4" fmla="*/ 16221 h 16221"/>
              <a:gd name="connsiteX0" fmla="*/ 0 w 12390"/>
              <a:gd name="connsiteY0" fmla="*/ 16221 h 16221"/>
              <a:gd name="connsiteX1" fmla="*/ 5309 w 12390"/>
              <a:gd name="connsiteY1" fmla="*/ 1047 h 16221"/>
              <a:gd name="connsiteX2" fmla="*/ 12390 w 12390"/>
              <a:gd name="connsiteY2" fmla="*/ 0 h 16221"/>
              <a:gd name="connsiteX3" fmla="*/ 12381 w 12390"/>
              <a:gd name="connsiteY3" fmla="*/ 1657 h 16221"/>
              <a:gd name="connsiteX4" fmla="*/ 0 w 12390"/>
              <a:gd name="connsiteY4" fmla="*/ 16221 h 16221"/>
              <a:gd name="connsiteX0" fmla="*/ 0 w 12393"/>
              <a:gd name="connsiteY0" fmla="*/ 16221 h 16221"/>
              <a:gd name="connsiteX1" fmla="*/ 5309 w 12393"/>
              <a:gd name="connsiteY1" fmla="*/ 1047 h 16221"/>
              <a:gd name="connsiteX2" fmla="*/ 12390 w 12393"/>
              <a:gd name="connsiteY2" fmla="*/ 0 h 16221"/>
              <a:gd name="connsiteX3" fmla="*/ 12393 w 12393"/>
              <a:gd name="connsiteY3" fmla="*/ 1646 h 16221"/>
              <a:gd name="connsiteX4" fmla="*/ 0 w 12393"/>
              <a:gd name="connsiteY4" fmla="*/ 16221 h 16221"/>
              <a:gd name="connsiteX0" fmla="*/ 0 w 12390"/>
              <a:gd name="connsiteY0" fmla="*/ 16221 h 16221"/>
              <a:gd name="connsiteX1" fmla="*/ 5309 w 12390"/>
              <a:gd name="connsiteY1" fmla="*/ 1047 h 16221"/>
              <a:gd name="connsiteX2" fmla="*/ 12390 w 12390"/>
              <a:gd name="connsiteY2" fmla="*/ 0 h 16221"/>
              <a:gd name="connsiteX3" fmla="*/ 12381 w 12390"/>
              <a:gd name="connsiteY3" fmla="*/ 1635 h 16221"/>
              <a:gd name="connsiteX4" fmla="*/ 0 w 12390"/>
              <a:gd name="connsiteY4" fmla="*/ 16221 h 16221"/>
              <a:gd name="connsiteX0" fmla="*/ 0 w 12390"/>
              <a:gd name="connsiteY0" fmla="*/ 16221 h 16221"/>
              <a:gd name="connsiteX1" fmla="*/ 5309 w 12390"/>
              <a:gd name="connsiteY1" fmla="*/ 1047 h 16221"/>
              <a:gd name="connsiteX2" fmla="*/ 12390 w 12390"/>
              <a:gd name="connsiteY2" fmla="*/ 0 h 16221"/>
              <a:gd name="connsiteX3" fmla="*/ 12381 w 12390"/>
              <a:gd name="connsiteY3" fmla="*/ 1635 h 16221"/>
              <a:gd name="connsiteX4" fmla="*/ 0 w 12390"/>
              <a:gd name="connsiteY4" fmla="*/ 16221 h 16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0" h="16221">
                <a:moveTo>
                  <a:pt x="0" y="16221"/>
                </a:moveTo>
                <a:lnTo>
                  <a:pt x="5309" y="1047"/>
                </a:lnTo>
                <a:lnTo>
                  <a:pt x="12390" y="0"/>
                </a:lnTo>
                <a:cubicBezTo>
                  <a:pt x="12388" y="1371"/>
                  <a:pt x="12383" y="264"/>
                  <a:pt x="12381" y="1635"/>
                </a:cubicBezTo>
                <a:lnTo>
                  <a:pt x="0" y="16221"/>
                </a:lnTo>
                <a:close/>
              </a:path>
            </a:pathLst>
          </a:custGeom>
          <a:gradFill flip="none" rotWithShape="1">
            <a:gsLst>
              <a:gs pos="0">
                <a:schemeClr val="accent4">
                  <a:lumMod val="75000"/>
                </a:schemeClr>
              </a:gs>
              <a:gs pos="71000">
                <a:schemeClr val="accent4"/>
              </a:gs>
              <a:gs pos="100000">
                <a:schemeClr val="accent4">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 name="Text Placeholder 6"/>
          <p:cNvSpPr>
            <a:spLocks noGrp="1"/>
          </p:cNvSpPr>
          <p:nvPr>
            <p:ph type="body" sz="quarter" idx="27"/>
          </p:nvPr>
        </p:nvSpPr>
        <p:spPr>
          <a:xfrm>
            <a:off x="559766" y="410804"/>
            <a:ext cx="6006940" cy="202702"/>
          </a:xfrm>
        </p:spPr>
        <p:txBody>
          <a:bodyPr lIns="18000" anchor="t" anchorCtr="0">
            <a:normAutofit/>
          </a:bodyPr>
          <a:lstStyle>
            <a:lvl1pPr marL="0" indent="0">
              <a:buNone/>
              <a:defRPr sz="1000" cap="none" baseline="0">
                <a:solidFill>
                  <a:schemeClr val="bg1"/>
                </a:solidFill>
              </a:defRPr>
            </a:lvl1pPr>
          </a:lstStyle>
          <a:p>
            <a:pPr lvl="0"/>
            <a:r>
              <a:rPr lang="en-GB" dirty="0"/>
              <a:t>Click to edit Master text styles</a:t>
            </a:r>
          </a:p>
        </p:txBody>
      </p:sp>
      <p:sp>
        <p:nvSpPr>
          <p:cNvPr id="14" name="Title 1"/>
          <p:cNvSpPr>
            <a:spLocks noGrp="1"/>
          </p:cNvSpPr>
          <p:nvPr>
            <p:ph type="title"/>
          </p:nvPr>
        </p:nvSpPr>
        <p:spPr>
          <a:xfrm>
            <a:off x="559766" y="613506"/>
            <a:ext cx="6006940" cy="3536102"/>
          </a:xfrm>
        </p:spPr>
        <p:txBody>
          <a:bodyPr/>
          <a:lstStyle>
            <a:lvl1pPr>
              <a:defRPr>
                <a:solidFill>
                  <a:schemeClr val="bg1"/>
                </a:solidFill>
              </a:defRPr>
            </a:lvl1pPr>
          </a:lstStyle>
          <a:p>
            <a:r>
              <a:rPr lang="en-GB" dirty="0"/>
              <a:t>Click to edit Master title style</a:t>
            </a:r>
          </a:p>
        </p:txBody>
      </p:sp>
      <p:cxnSp>
        <p:nvCxnSpPr>
          <p:cNvPr id="17" name="Straight Connector 16"/>
          <p:cNvCxnSpPr/>
          <p:nvPr userDrawn="1"/>
        </p:nvCxnSpPr>
        <p:spPr>
          <a:xfrm>
            <a:off x="858801" y="6196481"/>
            <a:ext cx="0" cy="221581"/>
          </a:xfrm>
          <a:prstGeom prst="line">
            <a:avLst/>
          </a:prstGeom>
          <a:ln w="3175">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6800" y="6229099"/>
            <a:ext cx="873600" cy="197422"/>
          </a:xfrm>
          <a:prstGeom prst="rect">
            <a:avLst/>
          </a:prstGeom>
        </p:spPr>
      </p:pic>
    </p:spTree>
    <p:extLst>
      <p:ext uri="{BB962C8B-B14F-4D97-AF65-F5344CB8AC3E}">
        <p14:creationId xmlns:p14="http://schemas.microsoft.com/office/powerpoint/2010/main" val="308855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559762" y="613505"/>
            <a:ext cx="11072484" cy="689650"/>
          </a:xfrm>
          <a:prstGeom prst="rect">
            <a:avLst/>
          </a:prstGeom>
          <a:noFill/>
          <a:effectLst/>
        </p:spPr>
        <p:txBody>
          <a:bodyPr vert="horz" wrap="square" lIns="0" tIns="0" rIns="0" bIns="36000" rtlCol="0" anchor="t" anchorCtr="0">
            <a:noAutofit/>
          </a:bodyPr>
          <a:lstStyle/>
          <a:p>
            <a:r>
              <a:rPr lang="en-GB" dirty="0"/>
              <a:t>Click to edit Master title style</a:t>
            </a:r>
          </a:p>
        </p:txBody>
      </p:sp>
      <p:sp>
        <p:nvSpPr>
          <p:cNvPr id="3" name="Pladsholder til tekst 2"/>
          <p:cNvSpPr>
            <a:spLocks noGrp="1"/>
          </p:cNvSpPr>
          <p:nvPr>
            <p:ph type="body" idx="1"/>
          </p:nvPr>
        </p:nvSpPr>
        <p:spPr>
          <a:xfrm>
            <a:off x="559762" y="1460744"/>
            <a:ext cx="11072484" cy="4525789"/>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ladsholder til dato 3"/>
          <p:cNvSpPr>
            <a:spLocks noGrp="1"/>
          </p:cNvSpPr>
          <p:nvPr>
            <p:ph type="dt" sz="half" idx="2"/>
          </p:nvPr>
        </p:nvSpPr>
        <p:spPr>
          <a:xfrm>
            <a:off x="956600" y="6195362"/>
            <a:ext cx="2857633" cy="118848"/>
          </a:xfrm>
          <a:prstGeom prst="rect">
            <a:avLst/>
          </a:prstGeom>
        </p:spPr>
        <p:txBody>
          <a:bodyPr vert="horz" wrap="square" lIns="0" tIns="0" rIns="0" bIns="0" rtlCol="0" anchor="ctr" anchorCtr="0"/>
          <a:lstStyle>
            <a:lvl1pPr algn="l">
              <a:lnSpc>
                <a:spcPts val="600"/>
              </a:lnSpc>
              <a:defRPr sz="600" b="0" cap="all" baseline="0">
                <a:solidFill>
                  <a:schemeClr val="tx2"/>
                </a:solidFill>
                <a:latin typeface="Verdana" pitchFamily="34" charset="0"/>
                <a:ea typeface="Verdana" pitchFamily="34" charset="0"/>
                <a:cs typeface="Verdana" pitchFamily="34" charset="0"/>
              </a:defRPr>
            </a:lvl1pPr>
          </a:lstStyle>
          <a:p>
            <a:r>
              <a:rPr lang="en-US"/>
              <a:t>2021-10-14</a:t>
            </a:r>
            <a:endParaRPr lang="en-GB" dirty="0"/>
          </a:p>
        </p:txBody>
      </p:sp>
      <p:sp>
        <p:nvSpPr>
          <p:cNvPr id="5" name="Pladsholder til sidefod 4"/>
          <p:cNvSpPr>
            <a:spLocks noGrp="1"/>
          </p:cNvSpPr>
          <p:nvPr>
            <p:ph type="ftr" sz="quarter" idx="3"/>
          </p:nvPr>
        </p:nvSpPr>
        <p:spPr>
          <a:xfrm>
            <a:off x="956600" y="6307673"/>
            <a:ext cx="3022722" cy="118848"/>
          </a:xfrm>
          <a:prstGeom prst="rect">
            <a:avLst/>
          </a:prstGeom>
        </p:spPr>
        <p:txBody>
          <a:bodyPr vert="horz" wrap="square" lIns="0" tIns="0" rIns="0" bIns="0" rtlCol="0" anchor="ctr" anchorCtr="0"/>
          <a:lstStyle>
            <a:lvl1pPr algn="l">
              <a:lnSpc>
                <a:spcPts val="600"/>
              </a:lnSpc>
              <a:defRPr sz="600" b="0" cap="all" baseline="0">
                <a:solidFill>
                  <a:schemeClr val="tx2"/>
                </a:solidFill>
                <a:latin typeface="Verdana" pitchFamily="34" charset="0"/>
                <a:ea typeface="Verdana" pitchFamily="34" charset="0"/>
                <a:cs typeface="Verdana" pitchFamily="34" charset="0"/>
              </a:defRPr>
            </a:lvl1pPr>
          </a:lstStyle>
          <a:p>
            <a:r>
              <a:rPr lang="en-GB"/>
              <a:t>Comparable experience for large-scale bridge piers</a:t>
            </a:r>
            <a:endParaRPr lang="en-GB" dirty="0"/>
          </a:p>
        </p:txBody>
      </p:sp>
      <p:sp>
        <p:nvSpPr>
          <p:cNvPr id="6" name="Pladsholder til diasnummer 5"/>
          <p:cNvSpPr>
            <a:spLocks noGrp="1"/>
          </p:cNvSpPr>
          <p:nvPr>
            <p:ph type="sldNum" sz="quarter" idx="4"/>
          </p:nvPr>
        </p:nvSpPr>
        <p:spPr>
          <a:xfrm>
            <a:off x="237704" y="6091268"/>
            <a:ext cx="544421" cy="506084"/>
          </a:xfrm>
          <a:prstGeom prst="rect">
            <a:avLst/>
          </a:prstGeom>
        </p:spPr>
        <p:txBody>
          <a:bodyPr vert="horz" wrap="square" lIns="0" tIns="0" rIns="0" bIns="0" rtlCol="0" anchor="ctr" anchorCtr="0"/>
          <a:lstStyle>
            <a:lvl1pPr algn="r">
              <a:lnSpc>
                <a:spcPts val="600"/>
              </a:lnSpc>
              <a:defRPr sz="1050" b="0" cap="all" baseline="0">
                <a:solidFill>
                  <a:schemeClr val="tx2"/>
                </a:solidFill>
                <a:latin typeface="Verdana" pitchFamily="34" charset="0"/>
                <a:ea typeface="Verdana" pitchFamily="34" charset="0"/>
                <a:cs typeface="Verdana" pitchFamily="34" charset="0"/>
              </a:defRPr>
            </a:lvl1pPr>
          </a:lstStyle>
          <a:p>
            <a:fld id="{AF54B9EF-527F-4F31-BDA9-861CCA0FE377}" type="slidenum">
              <a:rPr lang="en-GB" smtClean="0"/>
              <a:pPr/>
              <a:t>‹#›</a:t>
            </a:fld>
            <a:endParaRPr lang="en-GB" dirty="0"/>
          </a:p>
        </p:txBody>
      </p:sp>
      <p:pic>
        <p:nvPicPr>
          <p:cNvPr id="12" name="Picture 11"/>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756800" y="6229099"/>
            <a:ext cx="873600" cy="197422"/>
          </a:xfrm>
          <a:prstGeom prst="rect">
            <a:avLst/>
          </a:prstGeom>
        </p:spPr>
      </p:pic>
      <p:cxnSp>
        <p:nvCxnSpPr>
          <p:cNvPr id="13" name="Straight Connector 12"/>
          <p:cNvCxnSpPr/>
          <p:nvPr userDrawn="1"/>
        </p:nvCxnSpPr>
        <p:spPr>
          <a:xfrm>
            <a:off x="858801" y="6196481"/>
            <a:ext cx="0" cy="221581"/>
          </a:xfrm>
          <a:prstGeom prst="line">
            <a:avLst/>
          </a:prstGeom>
          <a:ln w="3175">
            <a:solidFill>
              <a:schemeClr val="tx2"/>
            </a:solidFill>
            <a:tailEnd type="none"/>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7" r:id="rId1"/>
    <p:sldLayoutId id="2147483667" r:id="rId2"/>
    <p:sldLayoutId id="2147483661" r:id="rId3"/>
    <p:sldLayoutId id="2147483700" r:id="rId4"/>
    <p:sldLayoutId id="2147483681" r:id="rId5"/>
    <p:sldLayoutId id="2147483694" r:id="rId6"/>
    <p:sldLayoutId id="2147483672" r:id="rId7"/>
    <p:sldLayoutId id="2147483670" r:id="rId8"/>
    <p:sldLayoutId id="2147483671" r:id="rId9"/>
    <p:sldLayoutId id="2147483695" r:id="rId10"/>
    <p:sldLayoutId id="2147483697" r:id="rId11"/>
    <p:sldLayoutId id="2147483696" r:id="rId12"/>
    <p:sldLayoutId id="2147483652" r:id="rId13"/>
    <p:sldLayoutId id="2147483687" r:id="rId14"/>
    <p:sldLayoutId id="2147483654" r:id="rId15"/>
    <p:sldLayoutId id="2147483691" r:id="rId16"/>
    <p:sldLayoutId id="2147483692" r:id="rId17"/>
    <p:sldLayoutId id="2147483693" r:id="rId18"/>
    <p:sldLayoutId id="2147483688" r:id="rId19"/>
    <p:sldLayoutId id="2147483689" r:id="rId20"/>
    <p:sldLayoutId id="2147483690" r:id="rId21"/>
    <p:sldLayoutId id="2147483675" r:id="rId22"/>
    <p:sldLayoutId id="2147483676" r:id="rId23"/>
    <p:sldLayoutId id="2147483674" r:id="rId24"/>
    <p:sldLayoutId id="2147483698" r:id="rId25"/>
    <p:sldLayoutId id="2147483699" r:id="rId26"/>
    <p:sldLayoutId id="2147483701" r:id="rId27"/>
    <p:sldLayoutId id="2147483702"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2600"/>
        </a:lnSpc>
        <a:spcBef>
          <a:spcPct val="0"/>
        </a:spcBef>
        <a:buNone/>
        <a:defRPr sz="2400" b="0" kern="1200" cap="none" baseline="0">
          <a:solidFill>
            <a:schemeClr val="accent3"/>
          </a:solidFill>
          <a:latin typeface="Verdana" pitchFamily="34" charset="0"/>
          <a:ea typeface="Verdana" pitchFamily="34" charset="0"/>
          <a:cs typeface="Verdana" pitchFamily="34" charset="0"/>
        </a:defRPr>
      </a:lvl1pPr>
    </p:titleStyle>
    <p:bodyStyle>
      <a:lvl1pPr marL="273050" indent="-273050" algn="l" defTabSz="914400" rtl="0" eaLnBrk="1" latinLnBrk="0" hangingPunct="1">
        <a:spcBef>
          <a:spcPts val="0"/>
        </a:spcBef>
        <a:spcAft>
          <a:spcPts val="600"/>
        </a:spcAft>
        <a:buClr>
          <a:schemeClr val="accent3"/>
        </a:buClr>
        <a:buFont typeface="Verdana" pitchFamily="34" charset="0"/>
        <a:buChar char="›"/>
        <a:defRPr sz="1600" b="0" kern="1200">
          <a:solidFill>
            <a:schemeClr val="tx1"/>
          </a:solidFill>
          <a:latin typeface="Verdana" pitchFamily="34" charset="0"/>
          <a:ea typeface="Verdana" pitchFamily="34" charset="0"/>
          <a:cs typeface="Verdana" pitchFamily="34" charset="0"/>
        </a:defRPr>
      </a:lvl1pPr>
      <a:lvl2pPr marL="622300" indent="-261938" algn="l" defTabSz="914400" rtl="0" eaLnBrk="1" latinLnBrk="0" hangingPunct="1">
        <a:spcBef>
          <a:spcPts val="0"/>
        </a:spcBef>
        <a:spcAft>
          <a:spcPts val="600"/>
        </a:spcAft>
        <a:buClr>
          <a:schemeClr val="accent3"/>
        </a:buClr>
        <a:buFont typeface="Verdana" pitchFamily="34" charset="0"/>
        <a:buChar char="›"/>
        <a:defRPr sz="1400" b="0" kern="1200">
          <a:solidFill>
            <a:schemeClr val="tx1"/>
          </a:solidFill>
          <a:latin typeface="Verdana" pitchFamily="34" charset="0"/>
          <a:ea typeface="Verdana" pitchFamily="34" charset="0"/>
          <a:cs typeface="Verdana" pitchFamily="34" charset="0"/>
        </a:defRPr>
      </a:lvl2pPr>
      <a:lvl3pPr marL="982663" indent="-263525" algn="l" defTabSz="914400" rtl="0" eaLnBrk="1" latinLnBrk="0" hangingPunct="1">
        <a:spcBef>
          <a:spcPts val="0"/>
        </a:spcBef>
        <a:spcAft>
          <a:spcPts val="600"/>
        </a:spcAft>
        <a:buClr>
          <a:schemeClr val="accent3"/>
        </a:buClr>
        <a:buFont typeface="Verdana" pitchFamily="34" charset="0"/>
        <a:buChar char="›"/>
        <a:defRPr sz="1200" b="0" kern="1200">
          <a:solidFill>
            <a:schemeClr val="tx1"/>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chemeClr val="accent3"/>
        </a:buClr>
        <a:buFont typeface="Verdana" pitchFamily="34" charset="0"/>
        <a:buChar char="›"/>
        <a:defRPr sz="1100" b="0" kern="1200">
          <a:solidFill>
            <a:schemeClr val="tx1"/>
          </a:solidFill>
          <a:latin typeface="Verdana" pitchFamily="34" charset="0"/>
          <a:ea typeface="Verdana" pitchFamily="34" charset="0"/>
          <a:cs typeface="Verdana" pitchFamily="34" charset="0"/>
        </a:defRPr>
      </a:lvl4pPr>
      <a:lvl5pPr marL="1614488" indent="-174625" algn="l" defTabSz="914400" rtl="0" eaLnBrk="1" latinLnBrk="0" hangingPunct="1">
        <a:spcBef>
          <a:spcPts val="0"/>
        </a:spcBef>
        <a:spcAft>
          <a:spcPts val="600"/>
        </a:spcAft>
        <a:buClr>
          <a:schemeClr val="accent3"/>
        </a:buClr>
        <a:buFont typeface="Verdana" pitchFamily="34" charset="0"/>
        <a:buChar char="›"/>
        <a:defRPr sz="1100" b="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emf"/></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openxmlformats.org/officeDocument/2006/relationships/image" Target="../media/image47.emf"/><Relationship Id="rId4" Type="http://schemas.openxmlformats.org/officeDocument/2006/relationships/image" Target="../media/image46.emf"/></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49.jp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microsoft.com/office/2007/relationships/hdphoto" Target="../media/hdphoto3.wdp"/><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21.jp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24.JPG"/><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outdoor, sky, boat&#10;&#10;Description automatically generated">
            <a:extLst>
              <a:ext uri="{FF2B5EF4-FFF2-40B4-BE49-F238E27FC236}">
                <a16:creationId xmlns:a16="http://schemas.microsoft.com/office/drawing/2014/main" id="{65C82BD1-0A69-4B2E-90E0-2A39DD586072}"/>
              </a:ext>
            </a:extLst>
          </p:cNvPr>
          <p:cNvPicPr>
            <a:picLocks noChangeAspect="1"/>
          </p:cNvPicPr>
          <p:nvPr/>
        </p:nvPicPr>
        <p:blipFill rotWithShape="1">
          <a:blip r:embed="rId3">
            <a:extLst>
              <a:ext uri="{28A0092B-C50C-407E-A947-70E740481C1C}">
                <a14:useLocalDpi xmlns:a14="http://schemas.microsoft.com/office/drawing/2010/main" val="0"/>
              </a:ext>
            </a:extLst>
          </a:blip>
          <a:srcRect l="-104" t="11757" r="104" b="16908"/>
          <a:stretch/>
        </p:blipFill>
        <p:spPr>
          <a:xfrm>
            <a:off x="-21020" y="-1"/>
            <a:ext cx="12192000" cy="6858001"/>
          </a:xfrm>
          <a:prstGeom prst="rect">
            <a:avLst/>
          </a:prstGeom>
        </p:spPr>
      </p:pic>
      <p:sp>
        <p:nvSpPr>
          <p:cNvPr id="7" name="Rectangle 5">
            <a:extLst>
              <a:ext uri="{FF2B5EF4-FFF2-40B4-BE49-F238E27FC236}">
                <a16:creationId xmlns:a16="http://schemas.microsoft.com/office/drawing/2014/main" id="{2F6A7EF5-AABD-4E8D-BB80-92DBDDF3C1C7}"/>
              </a:ext>
            </a:extLst>
          </p:cNvPr>
          <p:cNvSpPr>
            <a:spLocks noChangeArrowheads="1"/>
          </p:cNvSpPr>
          <p:nvPr/>
        </p:nvSpPr>
        <p:spPr bwMode="auto">
          <a:xfrm>
            <a:off x="678145" y="792890"/>
            <a:ext cx="10835709" cy="2335917"/>
          </a:xfrm>
          <a:prstGeom prst="rect">
            <a:avLst/>
          </a:prstGeom>
          <a:noFill/>
          <a:ln w="9525">
            <a:noFill/>
            <a:miter lim="800000"/>
            <a:headEnd/>
            <a:tailEnd/>
          </a:ln>
          <a:effectLst/>
        </p:spPr>
        <p:txBody>
          <a:bodyPr lIns="61200" tIns="45717" rIns="91432" bIns="45717"/>
          <a:lstStyle/>
          <a:p>
            <a:pPr eaLnBrk="0" hangingPunct="0">
              <a:spcBef>
                <a:spcPct val="0"/>
              </a:spcBef>
            </a:pPr>
            <a:r>
              <a:rPr lang="en-GB" sz="4400" b="1" dirty="0">
                <a:solidFill>
                  <a:srgbClr val="FF0000"/>
                </a:solidFill>
              </a:rPr>
              <a:t>Comparable experience for</a:t>
            </a:r>
          </a:p>
          <a:p>
            <a:pPr eaLnBrk="0" hangingPunct="0">
              <a:spcBef>
                <a:spcPct val="0"/>
              </a:spcBef>
            </a:pPr>
            <a:r>
              <a:rPr lang="en-GB" sz="4400" b="1" dirty="0">
                <a:solidFill>
                  <a:srgbClr val="FF0000"/>
                </a:solidFill>
              </a:rPr>
              <a:t>large-scale bridge piers </a:t>
            </a:r>
            <a:br>
              <a:rPr lang="en-GB" sz="4400" b="1" dirty="0">
                <a:solidFill>
                  <a:srgbClr val="FF0000"/>
                </a:solidFill>
              </a:rPr>
            </a:br>
            <a:r>
              <a:rPr lang="en-GB" sz="2400" b="1" i="1" dirty="0">
                <a:solidFill>
                  <a:schemeClr val="bg1"/>
                </a:solidFill>
              </a:rPr>
              <a:t>- in memoriam PSK</a:t>
            </a:r>
            <a:endParaRPr lang="en-GB" sz="1600" b="1" i="1" dirty="0">
              <a:solidFill>
                <a:schemeClr val="bg1"/>
              </a:solidFill>
            </a:endParaRPr>
          </a:p>
        </p:txBody>
      </p:sp>
      <p:sp>
        <p:nvSpPr>
          <p:cNvPr id="6" name="Title 1">
            <a:extLst>
              <a:ext uri="{FF2B5EF4-FFF2-40B4-BE49-F238E27FC236}">
                <a16:creationId xmlns:a16="http://schemas.microsoft.com/office/drawing/2014/main" id="{EDC897E1-FD56-4408-BEAC-6B3F752529EC}"/>
              </a:ext>
            </a:extLst>
          </p:cNvPr>
          <p:cNvSpPr txBox="1">
            <a:spLocks/>
          </p:cNvSpPr>
          <p:nvPr/>
        </p:nvSpPr>
        <p:spPr>
          <a:xfrm>
            <a:off x="811154" y="147130"/>
            <a:ext cx="11126846" cy="436086"/>
          </a:xfrm>
          <a:prstGeom prst="rect">
            <a:avLst/>
          </a:prstGeom>
          <a:noFill/>
          <a:effectLst/>
        </p:spPr>
        <p:txBody>
          <a:bodyPr vert="horz" wrap="square" lIns="0" tIns="0" rIns="0" bIns="36000" rtlCol="0" anchor="t" anchorCtr="0">
            <a:noAutofit/>
          </a:bodyPr>
          <a:lstStyle>
            <a:lvl1pPr algn="l" defTabSz="914400" rtl="0" eaLnBrk="1" latinLnBrk="0" hangingPunct="1">
              <a:lnSpc>
                <a:spcPts val="2600"/>
              </a:lnSpc>
              <a:spcBef>
                <a:spcPct val="0"/>
              </a:spcBef>
              <a:buNone/>
              <a:defRPr sz="2400" b="0" kern="1200" cap="none" baseline="0">
                <a:solidFill>
                  <a:schemeClr val="accent3"/>
                </a:solidFill>
                <a:latin typeface="Verdana" pitchFamily="34" charset="0"/>
                <a:ea typeface="Verdana" pitchFamily="34" charset="0"/>
                <a:cs typeface="Verdana" pitchFamily="34" charset="0"/>
              </a:defRPr>
            </a:lvl1pPr>
          </a:lstStyle>
          <a:p>
            <a:r>
              <a:rPr lang="en-GB" b="1" dirty="0" err="1">
                <a:solidFill>
                  <a:schemeClr val="bg1"/>
                </a:solidFill>
              </a:rPr>
              <a:t>Geoteknikerens</a:t>
            </a:r>
            <a:r>
              <a:rPr lang="en-GB" b="1" dirty="0">
                <a:solidFill>
                  <a:schemeClr val="bg1"/>
                </a:solidFill>
              </a:rPr>
              <a:t> </a:t>
            </a:r>
            <a:r>
              <a:rPr lang="en-GB" b="1" dirty="0" err="1">
                <a:solidFill>
                  <a:schemeClr val="bg1"/>
                </a:solidFill>
              </a:rPr>
              <a:t>hverdag</a:t>
            </a:r>
            <a:r>
              <a:rPr lang="en-GB" b="1" dirty="0">
                <a:solidFill>
                  <a:schemeClr val="bg1"/>
                </a:solidFill>
              </a:rPr>
              <a:t> – Odense, 2021-10-14</a:t>
            </a:r>
          </a:p>
        </p:txBody>
      </p:sp>
      <p:sp>
        <p:nvSpPr>
          <p:cNvPr id="8" name="Text Box 3">
            <a:extLst>
              <a:ext uri="{FF2B5EF4-FFF2-40B4-BE49-F238E27FC236}">
                <a16:creationId xmlns:a16="http://schemas.microsoft.com/office/drawing/2014/main" id="{F7200976-62F1-41E7-9704-538EB1B1B467}"/>
              </a:ext>
            </a:extLst>
          </p:cNvPr>
          <p:cNvSpPr txBox="1">
            <a:spLocks noChangeArrowheads="1"/>
          </p:cNvSpPr>
          <p:nvPr/>
        </p:nvSpPr>
        <p:spPr bwMode="auto">
          <a:xfrm>
            <a:off x="811154" y="5295098"/>
            <a:ext cx="10184067" cy="1415772"/>
          </a:xfrm>
          <a:prstGeom prst="rect">
            <a:avLst/>
          </a:prstGeom>
          <a:noFill/>
          <a:ln w="9525">
            <a:noFill/>
            <a:miter lim="800000"/>
            <a:headEnd/>
            <a:tailEnd/>
          </a:ln>
          <a:effectLst/>
        </p:spPr>
        <p:txBody>
          <a:bodyPr wrap="square" lIns="180000">
            <a:spAutoFit/>
          </a:bodyPr>
          <a:lstStyle/>
          <a:p>
            <a:pPr>
              <a:spcBef>
                <a:spcPct val="50000"/>
              </a:spcBef>
            </a:pPr>
            <a:r>
              <a:rPr lang="en-GB" sz="2800" b="1" i="1" dirty="0">
                <a:solidFill>
                  <a:schemeClr val="bg1"/>
                </a:solidFill>
              </a:rPr>
              <a:t>Jørgen S. Steenfelt</a:t>
            </a:r>
            <a:br>
              <a:rPr lang="en-GB" sz="2800" b="1" i="1" dirty="0">
                <a:solidFill>
                  <a:schemeClr val="bg1"/>
                </a:solidFill>
              </a:rPr>
            </a:br>
            <a:r>
              <a:rPr lang="en-GB" sz="2800" b="1" i="1" dirty="0">
                <a:solidFill>
                  <a:schemeClr val="bg1"/>
                </a:solidFill>
              </a:rPr>
              <a:t>COWI Denmark</a:t>
            </a:r>
          </a:p>
          <a:p>
            <a:pPr>
              <a:spcBef>
                <a:spcPct val="50000"/>
              </a:spcBef>
            </a:pPr>
            <a:r>
              <a:rPr lang="en-GB" sz="2000" b="1" i="1" dirty="0">
                <a:solidFill>
                  <a:schemeClr val="bg1"/>
                </a:solidFill>
              </a:rPr>
              <a:t>(acknowledgement  Per Sandgaard Kristensen – PSK </a:t>
            </a:r>
            <a:r>
              <a:rPr lang="en-GB" sz="2000" b="1" i="1" dirty="0">
                <a:solidFill>
                  <a:schemeClr val="bg1"/>
                </a:solidFill>
                <a:sym typeface="Wingdings" panose="05000000000000000000" pitchFamily="2" charset="2"/>
              </a:rPr>
              <a:t></a:t>
            </a:r>
            <a:r>
              <a:rPr lang="en-GB" sz="2000" b="1" i="1" dirty="0">
                <a:solidFill>
                  <a:schemeClr val="bg1"/>
                </a:solidFill>
              </a:rPr>
              <a:t>2019-02-21)</a:t>
            </a:r>
          </a:p>
        </p:txBody>
      </p:sp>
      <p:sp>
        <p:nvSpPr>
          <p:cNvPr id="3" name="TextBox 2">
            <a:extLst>
              <a:ext uri="{FF2B5EF4-FFF2-40B4-BE49-F238E27FC236}">
                <a16:creationId xmlns:a16="http://schemas.microsoft.com/office/drawing/2014/main" id="{3AD83392-5946-4FC9-A406-CC63B86C9001}"/>
              </a:ext>
            </a:extLst>
          </p:cNvPr>
          <p:cNvSpPr txBox="1"/>
          <p:nvPr/>
        </p:nvSpPr>
        <p:spPr>
          <a:xfrm>
            <a:off x="10126280" y="5676900"/>
            <a:ext cx="2044700" cy="369332"/>
          </a:xfrm>
          <a:prstGeom prst="rect">
            <a:avLst/>
          </a:prstGeom>
          <a:noFill/>
        </p:spPr>
        <p:txBody>
          <a:bodyPr wrap="square" rtlCol="0">
            <a:spAutoFit/>
          </a:bodyPr>
          <a:lstStyle/>
          <a:p>
            <a:r>
              <a:rPr lang="en-GB" b="1" dirty="0">
                <a:solidFill>
                  <a:schemeClr val="bg1"/>
                </a:solidFill>
                <a:latin typeface="+mj-lt"/>
                <a:cs typeface="Arial" pitchFamily="34" charset="0"/>
              </a:rPr>
              <a:t>West Bridge</a:t>
            </a:r>
          </a:p>
        </p:txBody>
      </p:sp>
      <p:sp>
        <p:nvSpPr>
          <p:cNvPr id="11" name="TextBox 10">
            <a:extLst>
              <a:ext uri="{FF2B5EF4-FFF2-40B4-BE49-F238E27FC236}">
                <a16:creationId xmlns:a16="http://schemas.microsoft.com/office/drawing/2014/main" id="{1A59C712-E8EE-4941-80E2-24C011A3AE58}"/>
              </a:ext>
            </a:extLst>
          </p:cNvPr>
          <p:cNvSpPr txBox="1"/>
          <p:nvPr/>
        </p:nvSpPr>
        <p:spPr>
          <a:xfrm>
            <a:off x="6608380" y="3575762"/>
            <a:ext cx="2044700" cy="369332"/>
          </a:xfrm>
          <a:prstGeom prst="rect">
            <a:avLst/>
          </a:prstGeom>
          <a:noFill/>
        </p:spPr>
        <p:txBody>
          <a:bodyPr wrap="square" rtlCol="0">
            <a:spAutoFit/>
          </a:bodyPr>
          <a:lstStyle/>
          <a:p>
            <a:r>
              <a:rPr lang="en-GB" b="1" dirty="0">
                <a:solidFill>
                  <a:schemeClr val="bg1"/>
                </a:solidFill>
                <a:latin typeface="+mj-lt"/>
                <a:cs typeface="Arial" pitchFamily="34" charset="0"/>
              </a:rPr>
              <a:t>East Bridge</a:t>
            </a:r>
          </a:p>
        </p:txBody>
      </p:sp>
      <p:sp>
        <p:nvSpPr>
          <p:cNvPr id="2" name="Date Placeholder 1">
            <a:extLst>
              <a:ext uri="{FF2B5EF4-FFF2-40B4-BE49-F238E27FC236}">
                <a16:creationId xmlns:a16="http://schemas.microsoft.com/office/drawing/2014/main" id="{AD3C1981-3C06-49CD-A40E-1384CDDDA6A6}"/>
              </a:ext>
            </a:extLst>
          </p:cNvPr>
          <p:cNvSpPr>
            <a:spLocks noGrp="1"/>
          </p:cNvSpPr>
          <p:nvPr>
            <p:ph type="dt" sz="half" idx="10"/>
          </p:nvPr>
        </p:nvSpPr>
        <p:spPr/>
        <p:txBody>
          <a:bodyPr/>
          <a:lstStyle/>
          <a:p>
            <a:r>
              <a:rPr lang="en-US"/>
              <a:t>2021-10-14</a:t>
            </a:r>
            <a:endParaRPr lang="en-GB" dirty="0"/>
          </a:p>
        </p:txBody>
      </p:sp>
      <p:sp>
        <p:nvSpPr>
          <p:cNvPr id="4" name="Footer Placeholder 3">
            <a:extLst>
              <a:ext uri="{FF2B5EF4-FFF2-40B4-BE49-F238E27FC236}">
                <a16:creationId xmlns:a16="http://schemas.microsoft.com/office/drawing/2014/main" id="{77E8616A-EA02-41EF-90ED-F67C404FD6AC}"/>
              </a:ext>
            </a:extLst>
          </p:cNvPr>
          <p:cNvSpPr>
            <a:spLocks noGrp="1"/>
          </p:cNvSpPr>
          <p:nvPr>
            <p:ph type="ftr" sz="quarter" idx="11"/>
          </p:nvPr>
        </p:nvSpPr>
        <p:spPr/>
        <p:txBody>
          <a:bodyPr/>
          <a:lstStyle/>
          <a:p>
            <a:r>
              <a:rPr lang="en-GB"/>
              <a:t>Comparable experience for large-scale bridge piers</a:t>
            </a:r>
            <a:endParaRPr lang="en-GB" dirty="0"/>
          </a:p>
        </p:txBody>
      </p:sp>
      <p:sp>
        <p:nvSpPr>
          <p:cNvPr id="9" name="Slide Number Placeholder 8">
            <a:extLst>
              <a:ext uri="{FF2B5EF4-FFF2-40B4-BE49-F238E27FC236}">
                <a16:creationId xmlns:a16="http://schemas.microsoft.com/office/drawing/2014/main" id="{DD22F3D0-68C1-4034-8CE4-0800EA5B48B2}"/>
              </a:ext>
            </a:extLst>
          </p:cNvPr>
          <p:cNvSpPr>
            <a:spLocks noGrp="1"/>
          </p:cNvSpPr>
          <p:nvPr>
            <p:ph type="sldNum" sz="quarter" idx="12"/>
          </p:nvPr>
        </p:nvSpPr>
        <p:spPr/>
        <p:txBody>
          <a:bodyPr/>
          <a:lstStyle/>
          <a:p>
            <a:fld id="{38088FB9-013E-4344-8CD4-B529DF9ABB4C}" type="slidenum">
              <a:rPr lang="en-GB" smtClean="0"/>
              <a:t>1</a:t>
            </a:fld>
            <a:endParaRPr lang="en-GB"/>
          </a:p>
        </p:txBody>
      </p:sp>
    </p:spTree>
    <p:extLst>
      <p:ext uri="{BB962C8B-B14F-4D97-AF65-F5344CB8AC3E}">
        <p14:creationId xmlns:p14="http://schemas.microsoft.com/office/powerpoint/2010/main" val="344894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A803FA-7FD1-45FA-B4FF-7F973DE2CA86}"/>
              </a:ext>
            </a:extLst>
          </p:cNvPr>
          <p:cNvSpPr>
            <a:spLocks noGrp="1"/>
          </p:cNvSpPr>
          <p:nvPr>
            <p:ph type="sldNum" sz="quarter" idx="10"/>
          </p:nvPr>
        </p:nvSpPr>
        <p:spPr/>
        <p:txBody>
          <a:bodyPr/>
          <a:lstStyle/>
          <a:p>
            <a:fld id="{B49FFA4B-2E8C-4B37-8EA0-021FB13D442D}" type="slidenum">
              <a:rPr lang="en-GB" smtClean="0"/>
              <a:pPr/>
              <a:t>10</a:t>
            </a:fld>
            <a:endParaRPr lang="en-GB" dirty="0"/>
          </a:p>
        </p:txBody>
      </p:sp>
      <p:sp>
        <p:nvSpPr>
          <p:cNvPr id="5" name="Date Placeholder 4">
            <a:extLst>
              <a:ext uri="{FF2B5EF4-FFF2-40B4-BE49-F238E27FC236}">
                <a16:creationId xmlns:a16="http://schemas.microsoft.com/office/drawing/2014/main" id="{301D1669-6E86-4014-A6A5-B8DA5254B239}"/>
              </a:ext>
            </a:extLst>
          </p:cNvPr>
          <p:cNvSpPr>
            <a:spLocks noGrp="1"/>
          </p:cNvSpPr>
          <p:nvPr>
            <p:ph type="dt" sz="half" idx="11"/>
          </p:nvPr>
        </p:nvSpPr>
        <p:spPr/>
        <p:txBody>
          <a:bodyPr/>
          <a:lstStyle/>
          <a:p>
            <a:r>
              <a:rPr lang="en-US"/>
              <a:t>2021-10-14</a:t>
            </a:r>
            <a:endParaRPr lang="en-GB" dirty="0"/>
          </a:p>
        </p:txBody>
      </p:sp>
      <p:sp>
        <p:nvSpPr>
          <p:cNvPr id="6" name="Footer Placeholder 5">
            <a:extLst>
              <a:ext uri="{FF2B5EF4-FFF2-40B4-BE49-F238E27FC236}">
                <a16:creationId xmlns:a16="http://schemas.microsoft.com/office/drawing/2014/main" id="{FCB78835-32F2-4113-AD70-F5B10366D628}"/>
              </a:ext>
            </a:extLst>
          </p:cNvPr>
          <p:cNvSpPr>
            <a:spLocks noGrp="1"/>
          </p:cNvSpPr>
          <p:nvPr>
            <p:ph type="ftr" sz="quarter" idx="12"/>
          </p:nvPr>
        </p:nvSpPr>
        <p:spPr/>
        <p:txBody>
          <a:bodyPr/>
          <a:lstStyle/>
          <a:p>
            <a:r>
              <a:rPr lang="en-GB"/>
              <a:t>Comparable experience for large-scale bridge piers</a:t>
            </a:r>
            <a:endParaRPr lang="en-GB" dirty="0"/>
          </a:p>
        </p:txBody>
      </p:sp>
      <p:sp>
        <p:nvSpPr>
          <p:cNvPr id="7" name="Title 1">
            <a:extLst>
              <a:ext uri="{FF2B5EF4-FFF2-40B4-BE49-F238E27FC236}">
                <a16:creationId xmlns:a16="http://schemas.microsoft.com/office/drawing/2014/main" id="{468A05CE-C9CD-414D-AB52-5D477623CDC5}"/>
              </a:ext>
            </a:extLst>
          </p:cNvPr>
          <p:cNvSpPr txBox="1">
            <a:spLocks/>
          </p:cNvSpPr>
          <p:nvPr/>
        </p:nvSpPr>
        <p:spPr>
          <a:xfrm>
            <a:off x="663117" y="174614"/>
            <a:ext cx="11277303" cy="623596"/>
          </a:xfrm>
          <a:prstGeom prst="rect">
            <a:avLst/>
          </a:prstGeom>
          <a:noFill/>
          <a:effectLst/>
        </p:spPr>
        <p:txBody>
          <a:bodyPr vert="horz" wrap="square" lIns="0" tIns="0" rIns="0" bIns="48000" rtlCol="0" anchor="t" anchorCtr="0">
            <a:noAutofit/>
          </a:bodyPr>
          <a:lstStyle>
            <a:lvl1pPr algn="l" defTabSz="914400" rtl="0" eaLnBrk="1" latinLnBrk="0" hangingPunct="1">
              <a:lnSpc>
                <a:spcPts val="2600"/>
              </a:lnSpc>
              <a:spcBef>
                <a:spcPct val="0"/>
              </a:spcBef>
              <a:buNone/>
              <a:defRPr sz="2400" b="0" kern="1200" cap="none" baseline="0">
                <a:solidFill>
                  <a:srgbClr val="F04E23"/>
                </a:solidFill>
                <a:latin typeface="Verdana" pitchFamily="34" charset="0"/>
                <a:ea typeface="Verdana" pitchFamily="34" charset="0"/>
                <a:cs typeface="Verdana" pitchFamily="34" charset="0"/>
              </a:defRPr>
            </a:lvl1pPr>
          </a:lstStyle>
          <a:p>
            <a:pPr>
              <a:lnSpc>
                <a:spcPct val="100000"/>
              </a:lnSpc>
            </a:pPr>
            <a:r>
              <a:rPr lang="en-GB" sz="3200" b="1" dirty="0"/>
              <a:t>Monitoring and extrapolation - creep</a:t>
            </a:r>
          </a:p>
        </p:txBody>
      </p:sp>
      <p:pic>
        <p:nvPicPr>
          <p:cNvPr id="8" name="Picture 7">
            <a:extLst>
              <a:ext uri="{FF2B5EF4-FFF2-40B4-BE49-F238E27FC236}">
                <a16:creationId xmlns:a16="http://schemas.microsoft.com/office/drawing/2014/main" id="{C66C95F2-685A-4B91-9990-D295F477131B}"/>
              </a:ext>
            </a:extLst>
          </p:cNvPr>
          <p:cNvPicPr>
            <a:picLocks noChangeAspect="1"/>
          </p:cNvPicPr>
          <p:nvPr/>
        </p:nvPicPr>
        <p:blipFill>
          <a:blip r:embed="rId3"/>
          <a:stretch>
            <a:fillRect/>
          </a:stretch>
        </p:blipFill>
        <p:spPr>
          <a:xfrm>
            <a:off x="663117" y="820976"/>
            <a:ext cx="9292456" cy="5351620"/>
          </a:xfrm>
          <a:prstGeom prst="rect">
            <a:avLst/>
          </a:prstGeom>
        </p:spPr>
      </p:pic>
      <p:cxnSp>
        <p:nvCxnSpPr>
          <p:cNvPr id="11" name="Straight Connector 10">
            <a:extLst>
              <a:ext uri="{FF2B5EF4-FFF2-40B4-BE49-F238E27FC236}">
                <a16:creationId xmlns:a16="http://schemas.microsoft.com/office/drawing/2014/main" id="{46A6EE02-5472-4F7C-B6D7-2C9D6D919C25}"/>
              </a:ext>
            </a:extLst>
          </p:cNvPr>
          <p:cNvCxnSpPr>
            <a:cxnSpLocks/>
          </p:cNvCxnSpPr>
          <p:nvPr/>
        </p:nvCxnSpPr>
        <p:spPr>
          <a:xfrm flipH="1" flipV="1">
            <a:off x="2527300" y="4254500"/>
            <a:ext cx="6845300" cy="1168400"/>
          </a:xfrm>
          <a:prstGeom prst="line">
            <a:avLst/>
          </a:prstGeom>
          <a:ln w="38100">
            <a:solidFill>
              <a:srgbClr val="FF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D2621C4-3D69-484A-AFCA-3010AFC5E2AA}"/>
              </a:ext>
            </a:extLst>
          </p:cNvPr>
          <p:cNvSpPr txBox="1"/>
          <p:nvPr/>
        </p:nvSpPr>
        <p:spPr>
          <a:xfrm>
            <a:off x="9955573" y="4838700"/>
            <a:ext cx="1793120" cy="830997"/>
          </a:xfrm>
          <a:prstGeom prst="rect">
            <a:avLst/>
          </a:prstGeom>
          <a:noFill/>
        </p:spPr>
        <p:txBody>
          <a:bodyPr wrap="square" rtlCol="0">
            <a:spAutoFit/>
          </a:bodyPr>
          <a:lstStyle/>
          <a:p>
            <a:r>
              <a:rPr lang="en-GB" sz="2400" b="1" dirty="0">
                <a:solidFill>
                  <a:srgbClr val="FF0000"/>
                </a:solidFill>
                <a:latin typeface="+mj-lt"/>
                <a:cs typeface="Arial" pitchFamily="34" charset="0"/>
              </a:rPr>
              <a:t>Best fit</a:t>
            </a:r>
            <a:br>
              <a:rPr lang="en-GB" sz="2400" b="1" dirty="0">
                <a:solidFill>
                  <a:srgbClr val="FF0000"/>
                </a:solidFill>
                <a:latin typeface="+mj-lt"/>
                <a:cs typeface="Arial" pitchFamily="34" charset="0"/>
              </a:rPr>
            </a:br>
            <a:r>
              <a:rPr lang="en-GB" sz="2400" b="1" dirty="0">
                <a:solidFill>
                  <a:srgbClr val="FF0000"/>
                </a:solidFill>
                <a:latin typeface="+mj-lt"/>
                <a:cs typeface="Arial" pitchFamily="34" charset="0"/>
              </a:rPr>
              <a:t>mm/</a:t>
            </a:r>
            <a:r>
              <a:rPr lang="en-GB" sz="2400" b="1" dirty="0" err="1">
                <a:solidFill>
                  <a:srgbClr val="FF0000"/>
                </a:solidFill>
                <a:latin typeface="+mj-lt"/>
                <a:cs typeface="Arial" pitchFamily="34" charset="0"/>
              </a:rPr>
              <a:t>lct</a:t>
            </a:r>
            <a:endParaRPr lang="en-GB" sz="2400" b="1" dirty="0">
              <a:solidFill>
                <a:srgbClr val="FF0000"/>
              </a:solidFill>
              <a:latin typeface="+mj-lt"/>
              <a:cs typeface="Arial" pitchFamily="34" charset="0"/>
            </a:endParaRPr>
          </a:p>
        </p:txBody>
      </p:sp>
    </p:spTree>
    <p:extLst>
      <p:ext uri="{BB962C8B-B14F-4D97-AF65-F5344CB8AC3E}">
        <p14:creationId xmlns:p14="http://schemas.microsoft.com/office/powerpoint/2010/main" val="4059184287"/>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A803FA-7FD1-45FA-B4FF-7F973DE2CA86}"/>
              </a:ext>
            </a:extLst>
          </p:cNvPr>
          <p:cNvSpPr>
            <a:spLocks noGrp="1"/>
          </p:cNvSpPr>
          <p:nvPr>
            <p:ph type="sldNum" sz="quarter" idx="10"/>
          </p:nvPr>
        </p:nvSpPr>
        <p:spPr/>
        <p:txBody>
          <a:bodyPr/>
          <a:lstStyle/>
          <a:p>
            <a:fld id="{B49FFA4B-2E8C-4B37-8EA0-021FB13D442D}" type="slidenum">
              <a:rPr lang="en-GB" smtClean="0"/>
              <a:pPr/>
              <a:t>11</a:t>
            </a:fld>
            <a:endParaRPr lang="en-GB" dirty="0"/>
          </a:p>
        </p:txBody>
      </p:sp>
      <p:sp>
        <p:nvSpPr>
          <p:cNvPr id="5" name="Date Placeholder 4">
            <a:extLst>
              <a:ext uri="{FF2B5EF4-FFF2-40B4-BE49-F238E27FC236}">
                <a16:creationId xmlns:a16="http://schemas.microsoft.com/office/drawing/2014/main" id="{301D1669-6E86-4014-A6A5-B8DA5254B239}"/>
              </a:ext>
            </a:extLst>
          </p:cNvPr>
          <p:cNvSpPr>
            <a:spLocks noGrp="1"/>
          </p:cNvSpPr>
          <p:nvPr>
            <p:ph type="dt" sz="half" idx="11"/>
          </p:nvPr>
        </p:nvSpPr>
        <p:spPr/>
        <p:txBody>
          <a:bodyPr/>
          <a:lstStyle/>
          <a:p>
            <a:r>
              <a:rPr lang="en-US"/>
              <a:t>2021-10-14</a:t>
            </a:r>
            <a:endParaRPr lang="en-GB" dirty="0"/>
          </a:p>
        </p:txBody>
      </p:sp>
      <p:sp>
        <p:nvSpPr>
          <p:cNvPr id="6" name="Footer Placeholder 5">
            <a:extLst>
              <a:ext uri="{FF2B5EF4-FFF2-40B4-BE49-F238E27FC236}">
                <a16:creationId xmlns:a16="http://schemas.microsoft.com/office/drawing/2014/main" id="{FCB78835-32F2-4113-AD70-F5B10366D628}"/>
              </a:ext>
            </a:extLst>
          </p:cNvPr>
          <p:cNvSpPr>
            <a:spLocks noGrp="1"/>
          </p:cNvSpPr>
          <p:nvPr>
            <p:ph type="ftr" sz="quarter" idx="12"/>
          </p:nvPr>
        </p:nvSpPr>
        <p:spPr/>
        <p:txBody>
          <a:bodyPr/>
          <a:lstStyle/>
          <a:p>
            <a:r>
              <a:rPr lang="en-GB"/>
              <a:t>Comparable experience for large-scale bridge piers</a:t>
            </a:r>
            <a:endParaRPr lang="en-GB" dirty="0"/>
          </a:p>
        </p:txBody>
      </p:sp>
      <p:sp>
        <p:nvSpPr>
          <p:cNvPr id="7" name="Title 1">
            <a:extLst>
              <a:ext uri="{FF2B5EF4-FFF2-40B4-BE49-F238E27FC236}">
                <a16:creationId xmlns:a16="http://schemas.microsoft.com/office/drawing/2014/main" id="{468A05CE-C9CD-414D-AB52-5D477623CDC5}"/>
              </a:ext>
            </a:extLst>
          </p:cNvPr>
          <p:cNvSpPr txBox="1">
            <a:spLocks/>
          </p:cNvSpPr>
          <p:nvPr/>
        </p:nvSpPr>
        <p:spPr>
          <a:xfrm>
            <a:off x="663117" y="292154"/>
            <a:ext cx="11277303" cy="506056"/>
          </a:xfrm>
          <a:prstGeom prst="rect">
            <a:avLst/>
          </a:prstGeom>
          <a:noFill/>
          <a:effectLst/>
        </p:spPr>
        <p:txBody>
          <a:bodyPr vert="horz" wrap="square" lIns="0" tIns="0" rIns="0" bIns="48000" rtlCol="0" anchor="t" anchorCtr="0">
            <a:noAutofit/>
          </a:bodyPr>
          <a:lstStyle>
            <a:lvl1pPr algn="l" defTabSz="914400" rtl="0" eaLnBrk="1" latinLnBrk="0" hangingPunct="1">
              <a:lnSpc>
                <a:spcPts val="2600"/>
              </a:lnSpc>
              <a:spcBef>
                <a:spcPct val="0"/>
              </a:spcBef>
              <a:buNone/>
              <a:defRPr sz="2400" b="0" kern="1200" cap="none" baseline="0">
                <a:solidFill>
                  <a:srgbClr val="F04E23"/>
                </a:solidFill>
                <a:latin typeface="Verdana" pitchFamily="34" charset="0"/>
                <a:ea typeface="Verdana" pitchFamily="34" charset="0"/>
                <a:cs typeface="Verdana" pitchFamily="34" charset="0"/>
              </a:defRPr>
            </a:lvl1pPr>
          </a:lstStyle>
          <a:p>
            <a:r>
              <a:rPr lang="en-GB" sz="3200" b="1" dirty="0">
                <a:solidFill>
                  <a:schemeClr val="accent3"/>
                </a:solidFill>
                <a:latin typeface="+mj-lt"/>
                <a:cs typeface="Arial" pitchFamily="34" charset="0"/>
              </a:rPr>
              <a:t>From hand-over 1994 to estimate @ year 2100</a:t>
            </a:r>
          </a:p>
        </p:txBody>
      </p:sp>
      <p:pic>
        <p:nvPicPr>
          <p:cNvPr id="2" name="Picture 1">
            <a:extLst>
              <a:ext uri="{FF2B5EF4-FFF2-40B4-BE49-F238E27FC236}">
                <a16:creationId xmlns:a16="http://schemas.microsoft.com/office/drawing/2014/main" id="{A3CDB9BC-158F-4FD2-B412-E5031C9B2A9E}"/>
              </a:ext>
            </a:extLst>
          </p:cNvPr>
          <p:cNvPicPr>
            <a:picLocks noChangeAspect="1"/>
          </p:cNvPicPr>
          <p:nvPr/>
        </p:nvPicPr>
        <p:blipFill>
          <a:blip r:embed="rId3"/>
          <a:stretch>
            <a:fillRect/>
          </a:stretch>
        </p:blipFill>
        <p:spPr>
          <a:xfrm>
            <a:off x="607557" y="1015538"/>
            <a:ext cx="10926085" cy="4962496"/>
          </a:xfrm>
          <a:prstGeom prst="rect">
            <a:avLst/>
          </a:prstGeom>
        </p:spPr>
      </p:pic>
    </p:spTree>
    <p:extLst>
      <p:ext uri="{BB962C8B-B14F-4D97-AF65-F5344CB8AC3E}">
        <p14:creationId xmlns:p14="http://schemas.microsoft.com/office/powerpoint/2010/main" val="709593591"/>
      </p:ext>
    </p:extLst>
  </p:cSld>
  <p:clrMapOvr>
    <a:masterClrMapping/>
  </p:clrMapOvr>
  <p:transition>
    <p:pull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A803FA-7FD1-45FA-B4FF-7F973DE2CA86}"/>
              </a:ext>
            </a:extLst>
          </p:cNvPr>
          <p:cNvSpPr>
            <a:spLocks noGrp="1"/>
          </p:cNvSpPr>
          <p:nvPr>
            <p:ph type="sldNum" sz="quarter" idx="10"/>
          </p:nvPr>
        </p:nvSpPr>
        <p:spPr/>
        <p:txBody>
          <a:bodyPr/>
          <a:lstStyle/>
          <a:p>
            <a:fld id="{B49FFA4B-2E8C-4B37-8EA0-021FB13D442D}" type="slidenum">
              <a:rPr lang="en-GB" smtClean="0"/>
              <a:pPr/>
              <a:t>12</a:t>
            </a:fld>
            <a:endParaRPr lang="en-GB" dirty="0"/>
          </a:p>
        </p:txBody>
      </p:sp>
      <p:sp>
        <p:nvSpPr>
          <p:cNvPr id="5" name="Date Placeholder 4">
            <a:extLst>
              <a:ext uri="{FF2B5EF4-FFF2-40B4-BE49-F238E27FC236}">
                <a16:creationId xmlns:a16="http://schemas.microsoft.com/office/drawing/2014/main" id="{301D1669-6E86-4014-A6A5-B8DA5254B239}"/>
              </a:ext>
            </a:extLst>
          </p:cNvPr>
          <p:cNvSpPr>
            <a:spLocks noGrp="1"/>
          </p:cNvSpPr>
          <p:nvPr>
            <p:ph type="dt" sz="half" idx="11"/>
          </p:nvPr>
        </p:nvSpPr>
        <p:spPr/>
        <p:txBody>
          <a:bodyPr/>
          <a:lstStyle/>
          <a:p>
            <a:r>
              <a:rPr lang="en-US"/>
              <a:t>2021-10-14</a:t>
            </a:r>
            <a:endParaRPr lang="en-GB" dirty="0"/>
          </a:p>
        </p:txBody>
      </p:sp>
      <p:sp>
        <p:nvSpPr>
          <p:cNvPr id="6" name="Footer Placeholder 5">
            <a:extLst>
              <a:ext uri="{FF2B5EF4-FFF2-40B4-BE49-F238E27FC236}">
                <a16:creationId xmlns:a16="http://schemas.microsoft.com/office/drawing/2014/main" id="{FCB78835-32F2-4113-AD70-F5B10366D628}"/>
              </a:ext>
            </a:extLst>
          </p:cNvPr>
          <p:cNvSpPr>
            <a:spLocks noGrp="1"/>
          </p:cNvSpPr>
          <p:nvPr>
            <p:ph type="ftr" sz="quarter" idx="12"/>
          </p:nvPr>
        </p:nvSpPr>
        <p:spPr/>
        <p:txBody>
          <a:bodyPr/>
          <a:lstStyle/>
          <a:p>
            <a:r>
              <a:rPr lang="en-GB"/>
              <a:t>Comparable experience for large-scale bridge piers</a:t>
            </a:r>
            <a:endParaRPr lang="en-GB" dirty="0"/>
          </a:p>
        </p:txBody>
      </p:sp>
      <p:sp>
        <p:nvSpPr>
          <p:cNvPr id="7" name="Title 1">
            <a:extLst>
              <a:ext uri="{FF2B5EF4-FFF2-40B4-BE49-F238E27FC236}">
                <a16:creationId xmlns:a16="http://schemas.microsoft.com/office/drawing/2014/main" id="{468A05CE-C9CD-414D-AB52-5D477623CDC5}"/>
              </a:ext>
            </a:extLst>
          </p:cNvPr>
          <p:cNvSpPr txBox="1">
            <a:spLocks/>
          </p:cNvSpPr>
          <p:nvPr/>
        </p:nvSpPr>
        <p:spPr>
          <a:xfrm>
            <a:off x="8324324" y="97645"/>
            <a:ext cx="3406399" cy="623596"/>
          </a:xfrm>
          <a:prstGeom prst="rect">
            <a:avLst/>
          </a:prstGeom>
          <a:noFill/>
          <a:effectLst/>
        </p:spPr>
        <p:txBody>
          <a:bodyPr vert="horz" wrap="square" lIns="0" tIns="0" rIns="0" bIns="48000" rtlCol="0" anchor="t" anchorCtr="0">
            <a:noAutofit/>
          </a:bodyPr>
          <a:lstStyle>
            <a:lvl1pPr algn="l" defTabSz="914400" rtl="0" eaLnBrk="1" latinLnBrk="0" hangingPunct="1">
              <a:lnSpc>
                <a:spcPts val="2600"/>
              </a:lnSpc>
              <a:spcBef>
                <a:spcPct val="0"/>
              </a:spcBef>
              <a:buNone/>
              <a:defRPr sz="2400" b="0" kern="1200" cap="none" baseline="0">
                <a:solidFill>
                  <a:srgbClr val="F04E23"/>
                </a:solidFill>
                <a:latin typeface="Verdana" pitchFamily="34" charset="0"/>
                <a:ea typeface="Verdana" pitchFamily="34" charset="0"/>
                <a:cs typeface="Verdana" pitchFamily="34" charset="0"/>
              </a:defRPr>
            </a:lvl1pPr>
          </a:lstStyle>
          <a:p>
            <a:pPr>
              <a:lnSpc>
                <a:spcPct val="100000"/>
              </a:lnSpc>
            </a:pPr>
            <a:r>
              <a:rPr lang="en-GB" sz="3200" b="1" dirty="0"/>
              <a:t>Tilt monitoring</a:t>
            </a:r>
          </a:p>
        </p:txBody>
      </p:sp>
      <p:sp>
        <p:nvSpPr>
          <p:cNvPr id="9" name="Text Box 4">
            <a:extLst>
              <a:ext uri="{FF2B5EF4-FFF2-40B4-BE49-F238E27FC236}">
                <a16:creationId xmlns:a16="http://schemas.microsoft.com/office/drawing/2014/main" id="{0A0DDA35-FE8D-40CB-8458-CCE6D113C41F}"/>
              </a:ext>
            </a:extLst>
          </p:cNvPr>
          <p:cNvSpPr txBox="1">
            <a:spLocks noChangeArrowheads="1"/>
          </p:cNvSpPr>
          <p:nvPr/>
        </p:nvSpPr>
        <p:spPr bwMode="auto">
          <a:xfrm>
            <a:off x="8191500" y="1042531"/>
            <a:ext cx="4241800"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363538" indent="-363538" defTabSz="762000" eaLnBrk="0" hangingPunct="0">
              <a:defRPr sz="1000" b="1">
                <a:solidFill>
                  <a:schemeClr val="tx1"/>
                </a:solidFill>
                <a:latin typeface="Verdana" panose="020B0604030504040204" pitchFamily="34" charset="0"/>
              </a:defRPr>
            </a:lvl1pPr>
            <a:lvl2pPr marL="742950" indent="-285750" defTabSz="762000" eaLnBrk="0" hangingPunct="0">
              <a:defRPr sz="1000" b="1">
                <a:solidFill>
                  <a:schemeClr val="tx1"/>
                </a:solidFill>
                <a:latin typeface="Verdana" panose="020B0604030504040204" pitchFamily="34" charset="0"/>
              </a:defRPr>
            </a:lvl2pPr>
            <a:lvl3pPr marL="1143000" indent="-228600" defTabSz="762000" eaLnBrk="0" hangingPunct="0">
              <a:defRPr sz="1000" b="1">
                <a:solidFill>
                  <a:schemeClr val="tx1"/>
                </a:solidFill>
                <a:latin typeface="Verdana" panose="020B0604030504040204" pitchFamily="34" charset="0"/>
              </a:defRPr>
            </a:lvl3pPr>
            <a:lvl4pPr marL="1600200" indent="-228600" defTabSz="762000" eaLnBrk="0" hangingPunct="0">
              <a:defRPr sz="1000" b="1">
                <a:solidFill>
                  <a:schemeClr val="tx1"/>
                </a:solidFill>
                <a:latin typeface="Verdana" panose="020B0604030504040204" pitchFamily="34" charset="0"/>
              </a:defRPr>
            </a:lvl4pPr>
            <a:lvl5pPr marL="2057400" indent="-228600" defTabSz="762000" eaLnBrk="0" hangingPunct="0">
              <a:defRPr sz="1000" b="1">
                <a:solidFill>
                  <a:schemeClr val="tx1"/>
                </a:solidFill>
                <a:latin typeface="Verdana" panose="020B0604030504040204" pitchFamily="34" charset="0"/>
              </a:defRPr>
            </a:lvl5pPr>
            <a:lvl6pPr marL="2514600" indent="-228600" defTabSz="762000" eaLnBrk="0" fontAlgn="base" hangingPunct="0">
              <a:spcBef>
                <a:spcPct val="75000"/>
              </a:spcBef>
              <a:spcAft>
                <a:spcPct val="0"/>
              </a:spcAft>
              <a:defRPr sz="1000" b="1">
                <a:solidFill>
                  <a:schemeClr val="tx1"/>
                </a:solidFill>
                <a:latin typeface="Verdana" panose="020B0604030504040204" pitchFamily="34" charset="0"/>
              </a:defRPr>
            </a:lvl6pPr>
            <a:lvl7pPr marL="2971800" indent="-228600" defTabSz="762000" eaLnBrk="0" fontAlgn="base" hangingPunct="0">
              <a:spcBef>
                <a:spcPct val="75000"/>
              </a:spcBef>
              <a:spcAft>
                <a:spcPct val="0"/>
              </a:spcAft>
              <a:defRPr sz="1000" b="1">
                <a:solidFill>
                  <a:schemeClr val="tx1"/>
                </a:solidFill>
                <a:latin typeface="Verdana" panose="020B0604030504040204" pitchFamily="34" charset="0"/>
              </a:defRPr>
            </a:lvl7pPr>
            <a:lvl8pPr marL="3429000" indent="-228600" defTabSz="762000" eaLnBrk="0" fontAlgn="base" hangingPunct="0">
              <a:spcBef>
                <a:spcPct val="75000"/>
              </a:spcBef>
              <a:spcAft>
                <a:spcPct val="0"/>
              </a:spcAft>
              <a:defRPr sz="1000" b="1">
                <a:solidFill>
                  <a:schemeClr val="tx1"/>
                </a:solidFill>
                <a:latin typeface="Verdana" panose="020B0604030504040204" pitchFamily="34" charset="0"/>
              </a:defRPr>
            </a:lvl8pPr>
            <a:lvl9pPr marL="3886200" indent="-228600" defTabSz="762000" eaLnBrk="0" fontAlgn="base" hangingPunct="0">
              <a:spcBef>
                <a:spcPct val="75000"/>
              </a:spcBef>
              <a:spcAft>
                <a:spcPct val="0"/>
              </a:spcAft>
              <a:defRPr sz="1000" b="1">
                <a:solidFill>
                  <a:schemeClr val="tx1"/>
                </a:solidFill>
                <a:latin typeface="Verdana" panose="020B0604030504040204" pitchFamily="34" charset="0"/>
              </a:defRPr>
            </a:lvl9pPr>
          </a:lstStyle>
          <a:p>
            <a:pPr marL="342900" indent="-342900">
              <a:spcBef>
                <a:spcPct val="50000"/>
              </a:spcBef>
              <a:buFont typeface="Arial" panose="020B0604020202020204" pitchFamily="34" charset="0"/>
              <a:buChar char="•"/>
            </a:pPr>
            <a:r>
              <a:rPr lang="en-GB" altLang="en-US" sz="2000" dirty="0">
                <a:solidFill>
                  <a:schemeClr val="accent1"/>
                </a:solidFill>
              </a:rPr>
              <a:t>Coordinate based: </a:t>
            </a:r>
            <a:br>
              <a:rPr lang="en-GB" altLang="en-US" sz="2000" dirty="0">
                <a:solidFill>
                  <a:schemeClr val="accent1"/>
                </a:solidFill>
              </a:rPr>
            </a:br>
            <a:r>
              <a:rPr lang="en-GB" altLang="en-US" sz="2000" dirty="0">
                <a:solidFill>
                  <a:schemeClr val="accent1"/>
                </a:solidFill>
              </a:rPr>
              <a:t>error accumulation</a:t>
            </a:r>
          </a:p>
          <a:p>
            <a:pPr marL="342900" indent="-342900">
              <a:spcBef>
                <a:spcPct val="50000"/>
              </a:spcBef>
              <a:buFont typeface="Arial" panose="020B0604020202020204" pitchFamily="34" charset="0"/>
              <a:buChar char="•"/>
            </a:pPr>
            <a:r>
              <a:rPr lang="en-GB" altLang="en-US" sz="2000" dirty="0"/>
              <a:t>Inclinometer reliable</a:t>
            </a:r>
          </a:p>
          <a:p>
            <a:pPr marL="342900" indent="-342900">
              <a:spcBef>
                <a:spcPct val="50000"/>
              </a:spcBef>
              <a:buFont typeface="Arial" panose="020B0604020202020204" pitchFamily="34" charset="0"/>
              <a:buChar char="•"/>
            </a:pPr>
            <a:r>
              <a:rPr lang="en-GB" altLang="en-US" sz="2000" dirty="0"/>
              <a:t>Random distribution</a:t>
            </a:r>
          </a:p>
          <a:p>
            <a:pPr marL="342900" indent="-342900">
              <a:spcBef>
                <a:spcPct val="50000"/>
              </a:spcBef>
              <a:buFont typeface="Arial" panose="020B0604020202020204" pitchFamily="34" charset="0"/>
              <a:buChar char="•"/>
            </a:pPr>
            <a:r>
              <a:rPr lang="en-GB" altLang="en-US" sz="2000" dirty="0"/>
              <a:t>Slight increase in time</a:t>
            </a:r>
          </a:p>
          <a:p>
            <a:pPr marL="342900" indent="-342900">
              <a:spcBef>
                <a:spcPct val="50000"/>
              </a:spcBef>
              <a:buFont typeface="Arial" panose="020B0604020202020204" pitchFamily="34" charset="0"/>
              <a:buChar char="•"/>
            </a:pPr>
            <a:r>
              <a:rPr lang="en-GB" altLang="en-US" sz="2000" dirty="0"/>
              <a:t>Tilt &lt; 0.1% (no concern)</a:t>
            </a:r>
            <a:br>
              <a:rPr lang="en-GB" altLang="en-US" sz="2000" dirty="0"/>
            </a:br>
            <a:r>
              <a:rPr lang="en-GB" altLang="en-US" sz="2000" dirty="0">
                <a:sym typeface="Symbol" panose="05050102010706020507" pitchFamily="18" charset="2"/>
              </a:rPr>
              <a:t></a:t>
            </a:r>
            <a:r>
              <a:rPr lang="en-GB" altLang="en-US" sz="2000" i="1" dirty="0">
                <a:sym typeface="Symbol" panose="05050102010706020507" pitchFamily="18" charset="2"/>
              </a:rPr>
              <a:t></a:t>
            </a:r>
            <a:r>
              <a:rPr lang="en-GB" altLang="en-US" sz="1800" i="1" baseline="-25000" dirty="0">
                <a:sym typeface="Symbol" panose="05050102010706020507" pitchFamily="18" charset="2"/>
              </a:rPr>
              <a:t>corner-corner</a:t>
            </a:r>
            <a:r>
              <a:rPr lang="en-GB" altLang="en-US" sz="2000" i="1" dirty="0">
                <a:sym typeface="Symbol" panose="05050102010706020507" pitchFamily="18" charset="2"/>
              </a:rPr>
              <a:t> </a:t>
            </a:r>
            <a:r>
              <a:rPr lang="en-GB" altLang="en-US" sz="2000" b="0" i="1" dirty="0">
                <a:sym typeface="Symbol" panose="05050102010706020507" pitchFamily="18" charset="2"/>
              </a:rPr>
              <a:t></a:t>
            </a:r>
            <a:r>
              <a:rPr lang="en-GB" altLang="en-US" sz="2000" i="1" dirty="0">
                <a:sym typeface="Symbol" panose="05050102010706020507" pitchFamily="18" charset="2"/>
              </a:rPr>
              <a:t> </a:t>
            </a:r>
            <a:r>
              <a:rPr lang="en-GB" altLang="en-US" sz="1800" i="1" dirty="0">
                <a:sym typeface="Symbol" panose="05050102010706020507" pitchFamily="18" charset="2"/>
              </a:rPr>
              <a:t>0.33</a:t>
            </a:r>
            <a:r>
              <a:rPr lang="en-GB" altLang="en-US" sz="2000" i="1" dirty="0">
                <a:sym typeface="Symbol" panose="05050102010706020507" pitchFamily="18" charset="2"/>
              </a:rPr>
              <a:t></a:t>
            </a:r>
            <a:r>
              <a:rPr lang="en-GB" altLang="en-US" sz="2000" i="1" baseline="-25000" dirty="0">
                <a:sym typeface="Symbol" panose="05050102010706020507" pitchFamily="18" charset="2"/>
              </a:rPr>
              <a:t>mean</a:t>
            </a:r>
            <a:endParaRPr lang="en-GB" altLang="en-US" sz="2000" dirty="0"/>
          </a:p>
          <a:p>
            <a:pPr marL="342900" indent="-342900">
              <a:spcBef>
                <a:spcPct val="50000"/>
              </a:spcBef>
              <a:buFont typeface="Arial" panose="020B0604020202020204" pitchFamily="34" charset="0"/>
              <a:buChar char="•"/>
            </a:pPr>
            <a:r>
              <a:rPr lang="en-GB" altLang="en-US" sz="2400" i="1" dirty="0">
                <a:sym typeface="Symbol" panose="05050102010706020507" pitchFamily="18" charset="2"/>
              </a:rPr>
              <a:t> </a:t>
            </a:r>
            <a:r>
              <a:rPr lang="en-GB" altLang="en-US" sz="2400" i="1" baseline="30000" dirty="0">
                <a:sym typeface="Symbol" panose="05050102010706020507" pitchFamily="18" charset="2"/>
              </a:rPr>
              <a:t>top</a:t>
            </a:r>
            <a:r>
              <a:rPr lang="en-GB" altLang="en-US" sz="2400" i="1" dirty="0">
                <a:sym typeface="Symbol" panose="05050102010706020507" pitchFamily="18" charset="2"/>
              </a:rPr>
              <a:t> </a:t>
            </a:r>
            <a:r>
              <a:rPr lang="en-GB" altLang="en-US" sz="2000" dirty="0">
                <a:sym typeface="Symbol" panose="05050102010706020507" pitchFamily="18" charset="2"/>
              </a:rPr>
              <a:t>(20 – 25 mm) </a:t>
            </a:r>
            <a:r>
              <a:rPr lang="en-GB" altLang="en-US" sz="2000" dirty="0">
                <a:solidFill>
                  <a:srgbClr val="FF0000"/>
                </a:solidFill>
                <a:sym typeface="Wingdings" panose="05000000000000000000" pitchFamily="2" charset="2"/>
              </a:rPr>
              <a:t></a:t>
            </a:r>
            <a:br>
              <a:rPr lang="en-GB" altLang="en-US" sz="2000" dirty="0">
                <a:solidFill>
                  <a:srgbClr val="FF0000"/>
                </a:solidFill>
                <a:sym typeface="Wingdings" panose="05000000000000000000" pitchFamily="2" charset="2"/>
              </a:rPr>
            </a:br>
            <a:r>
              <a:rPr lang="en-GB" altLang="en-US" sz="2000" dirty="0">
                <a:sym typeface="Symbol" panose="05050102010706020507" pitchFamily="18" charset="2"/>
              </a:rPr>
              <a:t>check of bearings</a:t>
            </a:r>
            <a:r>
              <a:rPr lang="en-GB" altLang="en-US" sz="2000" dirty="0"/>
              <a:t> </a:t>
            </a:r>
          </a:p>
          <a:p>
            <a:pPr marL="342900" indent="-342900">
              <a:spcBef>
                <a:spcPct val="50000"/>
              </a:spcBef>
              <a:buFont typeface="Arial" panose="020B0604020202020204" pitchFamily="34" charset="0"/>
              <a:buChar char="•"/>
            </a:pPr>
            <a:r>
              <a:rPr lang="en-GB" altLang="en-US" sz="2000" dirty="0"/>
              <a:t>Now automatic </a:t>
            </a:r>
            <a:r>
              <a:rPr lang="en-GB" altLang="en-US" sz="2000" dirty="0">
                <a:solidFill>
                  <a:srgbClr val="FF0000"/>
                </a:solidFill>
              </a:rPr>
              <a:t>track </a:t>
            </a:r>
            <a:r>
              <a:rPr lang="en-GB" altLang="en-US" sz="2000" dirty="0"/>
              <a:t>monitoring</a:t>
            </a:r>
          </a:p>
        </p:txBody>
      </p:sp>
      <p:pic>
        <p:nvPicPr>
          <p:cNvPr id="2" name="Picture 1">
            <a:extLst>
              <a:ext uri="{FF2B5EF4-FFF2-40B4-BE49-F238E27FC236}">
                <a16:creationId xmlns:a16="http://schemas.microsoft.com/office/drawing/2014/main" id="{56170D8E-BBE2-4A37-A6B8-67DC7D944F2C}"/>
              </a:ext>
            </a:extLst>
          </p:cNvPr>
          <p:cNvPicPr>
            <a:picLocks noChangeAspect="1"/>
          </p:cNvPicPr>
          <p:nvPr/>
        </p:nvPicPr>
        <p:blipFill rotWithShape="1">
          <a:blip r:embed="rId3"/>
          <a:srcRect l="4819" b="14835"/>
          <a:stretch/>
        </p:blipFill>
        <p:spPr>
          <a:xfrm>
            <a:off x="556025" y="60636"/>
            <a:ext cx="7768300" cy="2999946"/>
          </a:xfrm>
          <a:prstGeom prst="rect">
            <a:avLst/>
          </a:prstGeom>
        </p:spPr>
      </p:pic>
      <p:pic>
        <p:nvPicPr>
          <p:cNvPr id="3" name="Picture 2">
            <a:extLst>
              <a:ext uri="{FF2B5EF4-FFF2-40B4-BE49-F238E27FC236}">
                <a16:creationId xmlns:a16="http://schemas.microsoft.com/office/drawing/2014/main" id="{1D6A9162-FC39-49A1-9CEF-33BA2050486C}"/>
              </a:ext>
            </a:extLst>
          </p:cNvPr>
          <p:cNvPicPr>
            <a:picLocks noChangeAspect="1"/>
          </p:cNvPicPr>
          <p:nvPr/>
        </p:nvPicPr>
        <p:blipFill rotWithShape="1">
          <a:blip r:embed="rId4"/>
          <a:srcRect l="3526"/>
          <a:stretch/>
        </p:blipFill>
        <p:spPr>
          <a:xfrm>
            <a:off x="562899" y="3034792"/>
            <a:ext cx="7761427" cy="3160569"/>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A27D61B-E83D-4B79-8DDC-32B1BB59B25F}"/>
                  </a:ext>
                </a:extLst>
              </p:cNvPr>
              <p:cNvSpPr txBox="1"/>
              <p:nvPr/>
            </p:nvSpPr>
            <p:spPr>
              <a:xfrm>
                <a:off x="-5275" y="1334169"/>
                <a:ext cx="787400" cy="57477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GB" sz="2400" b="1" i="1" dirty="0" smtClean="0">
                              <a:latin typeface="Cambria Math" panose="02040503050406030204" pitchFamily="18" charset="0"/>
                              <a:ea typeface="Cambria Math" panose="02040503050406030204" pitchFamily="18" charset="0"/>
                              <a:cs typeface="Arial" pitchFamily="34" charset="0"/>
                            </a:rPr>
                          </m:ctrlPr>
                        </m:sSubSupPr>
                        <m:e>
                          <m:r>
                            <a:rPr lang="en-GB" sz="2400" b="1" i="1" dirty="0">
                              <a:latin typeface="Cambria Math" panose="02040503050406030204" pitchFamily="18" charset="0"/>
                              <a:ea typeface="Cambria Math" panose="02040503050406030204" pitchFamily="18" charset="0"/>
                              <a:cs typeface="Arial" pitchFamily="34" charset="0"/>
                            </a:rPr>
                            <m:t>𝜹</m:t>
                          </m:r>
                        </m:e>
                        <m:sub>
                          <m:r>
                            <a:rPr lang="da-DK" sz="2400" b="1" i="1" dirty="0">
                              <a:latin typeface="Cambria Math" panose="02040503050406030204" pitchFamily="18" charset="0"/>
                              <a:ea typeface="Cambria Math" panose="02040503050406030204" pitchFamily="18" charset="0"/>
                              <a:cs typeface="Arial" pitchFamily="34" charset="0"/>
                              <a:sym typeface="Wingdings" panose="05000000000000000000" pitchFamily="2" charset="2"/>
                            </a:rPr>
                            <m:t></m:t>
                          </m:r>
                        </m:sub>
                        <m:sup>
                          <m:r>
                            <a:rPr lang="da-DK" sz="2400" b="1" i="1" dirty="0" smtClean="0">
                              <a:latin typeface="Cambria Math" panose="02040503050406030204" pitchFamily="18" charset="0"/>
                              <a:ea typeface="Cambria Math" panose="02040503050406030204" pitchFamily="18" charset="0"/>
                              <a:cs typeface="Arial" pitchFamily="34" charset="0"/>
                            </a:rPr>
                            <m:t>𝒕𝒐𝒑</m:t>
                          </m:r>
                        </m:sup>
                      </m:sSubSup>
                    </m:oMath>
                  </m:oMathPara>
                </a14:m>
                <a:endParaRPr lang="en-GB" b="1" dirty="0">
                  <a:latin typeface="Symbol" panose="05050102010706020507" pitchFamily="18" charset="2"/>
                  <a:cs typeface="Arial" pitchFamily="34" charset="0"/>
                </a:endParaRPr>
              </a:p>
            </p:txBody>
          </p:sp>
        </mc:Choice>
        <mc:Fallback xmlns="">
          <p:sp>
            <p:nvSpPr>
              <p:cNvPr id="8" name="TextBox 7">
                <a:extLst>
                  <a:ext uri="{FF2B5EF4-FFF2-40B4-BE49-F238E27FC236}">
                    <a16:creationId xmlns:a16="http://schemas.microsoft.com/office/drawing/2014/main" id="{AA27D61B-E83D-4B79-8DDC-32B1BB59B25F}"/>
                  </a:ext>
                </a:extLst>
              </p:cNvPr>
              <p:cNvSpPr txBox="1">
                <a:spLocks noRot="1" noChangeAspect="1" noMove="1" noResize="1" noEditPoints="1" noAdjustHandles="1" noChangeArrowheads="1" noChangeShapeType="1" noTextEdit="1"/>
              </p:cNvSpPr>
              <p:nvPr/>
            </p:nvSpPr>
            <p:spPr>
              <a:xfrm>
                <a:off x="-5275" y="1334169"/>
                <a:ext cx="787400" cy="574773"/>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7AF6D88-F722-4D27-8B89-019A8A6DAF1E}"/>
                  </a:ext>
                </a:extLst>
              </p:cNvPr>
              <p:cNvSpPr txBox="1"/>
              <p:nvPr/>
            </p:nvSpPr>
            <p:spPr>
              <a:xfrm>
                <a:off x="0" y="3963888"/>
                <a:ext cx="787400" cy="64286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GB" sz="2400" b="1" i="1" dirty="0" smtClean="0">
                              <a:latin typeface="Cambria Math" panose="02040503050406030204" pitchFamily="18" charset="0"/>
                              <a:ea typeface="Cambria Math" panose="02040503050406030204" pitchFamily="18" charset="0"/>
                              <a:cs typeface="Arial" pitchFamily="34" charset="0"/>
                            </a:rPr>
                          </m:ctrlPr>
                        </m:sSubSupPr>
                        <m:e>
                          <m:r>
                            <a:rPr lang="en-GB" sz="2400" b="1" i="1" dirty="0">
                              <a:latin typeface="Cambria Math" panose="02040503050406030204" pitchFamily="18" charset="0"/>
                              <a:ea typeface="Cambria Math" panose="02040503050406030204" pitchFamily="18" charset="0"/>
                              <a:cs typeface="Arial" pitchFamily="34" charset="0"/>
                            </a:rPr>
                            <m:t>𝜹</m:t>
                          </m:r>
                        </m:e>
                        <m:sub>
                          <m:r>
                            <a:rPr lang="da-DK" sz="2400" b="1" i="1" dirty="0" smtClean="0">
                              <a:latin typeface="Cambria Math" panose="02040503050406030204" pitchFamily="18" charset="0"/>
                              <a:ea typeface="Cambria Math" panose="02040503050406030204" pitchFamily="18" charset="0"/>
                              <a:cs typeface="Arial" pitchFamily="34" charset="0"/>
                              <a:sym typeface="Wingdings" panose="05000000000000000000" pitchFamily="2" charset="2"/>
                            </a:rPr>
                            <m:t></m:t>
                          </m:r>
                        </m:sub>
                        <m:sup>
                          <m:r>
                            <a:rPr lang="da-DK" sz="2400" b="1" i="1" dirty="0" smtClean="0">
                              <a:latin typeface="Cambria Math" panose="02040503050406030204" pitchFamily="18" charset="0"/>
                              <a:ea typeface="Cambria Math" panose="02040503050406030204" pitchFamily="18" charset="0"/>
                              <a:cs typeface="Arial" pitchFamily="34" charset="0"/>
                            </a:rPr>
                            <m:t>𝒕𝒐𝒑</m:t>
                          </m:r>
                        </m:sup>
                      </m:sSubSup>
                    </m:oMath>
                  </m:oMathPara>
                </a14:m>
                <a:endParaRPr lang="en-GB" b="1" dirty="0">
                  <a:latin typeface="Symbol" panose="05050102010706020507" pitchFamily="18" charset="2"/>
                  <a:cs typeface="Arial" pitchFamily="34" charset="0"/>
                </a:endParaRPr>
              </a:p>
            </p:txBody>
          </p:sp>
        </mc:Choice>
        <mc:Fallback xmlns="">
          <p:sp>
            <p:nvSpPr>
              <p:cNvPr id="10" name="TextBox 9">
                <a:extLst>
                  <a:ext uri="{FF2B5EF4-FFF2-40B4-BE49-F238E27FC236}">
                    <a16:creationId xmlns:a16="http://schemas.microsoft.com/office/drawing/2014/main" id="{07AF6D88-F722-4D27-8B89-019A8A6DAF1E}"/>
                  </a:ext>
                </a:extLst>
              </p:cNvPr>
              <p:cNvSpPr txBox="1">
                <a:spLocks noRot="1" noChangeAspect="1" noMove="1" noResize="1" noEditPoints="1" noAdjustHandles="1" noChangeArrowheads="1" noChangeShapeType="1" noTextEdit="1"/>
              </p:cNvSpPr>
              <p:nvPr/>
            </p:nvSpPr>
            <p:spPr>
              <a:xfrm>
                <a:off x="0" y="3963888"/>
                <a:ext cx="787400" cy="642868"/>
              </a:xfrm>
              <a:prstGeom prst="rect">
                <a:avLst/>
              </a:prstGeom>
              <a:blipFill>
                <a:blip r:embed="rId6"/>
                <a:stretch>
                  <a:fillRect/>
                </a:stretch>
              </a:blipFill>
            </p:spPr>
            <p:txBody>
              <a:bodyPr/>
              <a:lstStyle/>
              <a:p>
                <a:r>
                  <a:rPr lang="en-GB">
                    <a:noFill/>
                  </a:rPr>
                  <a:t> </a:t>
                </a:r>
              </a:p>
            </p:txBody>
          </p:sp>
        </mc:Fallback>
      </mc:AlternateContent>
      <p:sp>
        <p:nvSpPr>
          <p:cNvPr id="11" name="Oval 10">
            <a:extLst>
              <a:ext uri="{FF2B5EF4-FFF2-40B4-BE49-F238E27FC236}">
                <a16:creationId xmlns:a16="http://schemas.microsoft.com/office/drawing/2014/main" id="{E6FF3AF1-C372-4B6C-9E84-35F66DEEE965}"/>
              </a:ext>
            </a:extLst>
          </p:cNvPr>
          <p:cNvSpPr/>
          <p:nvPr/>
        </p:nvSpPr>
        <p:spPr>
          <a:xfrm>
            <a:off x="4182098" y="3289300"/>
            <a:ext cx="258077" cy="2084833"/>
          </a:xfrm>
          <a:prstGeom prst="ellipse">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err="1">
              <a:solidFill>
                <a:schemeClr val="tx1"/>
              </a:solidFill>
            </a:endParaRPr>
          </a:p>
        </p:txBody>
      </p:sp>
      <p:sp>
        <p:nvSpPr>
          <p:cNvPr id="12" name="Oval 11">
            <a:extLst>
              <a:ext uri="{FF2B5EF4-FFF2-40B4-BE49-F238E27FC236}">
                <a16:creationId xmlns:a16="http://schemas.microsoft.com/office/drawing/2014/main" id="{40DC9F29-C230-45B3-A15C-D045E3869754}"/>
              </a:ext>
            </a:extLst>
          </p:cNvPr>
          <p:cNvSpPr/>
          <p:nvPr/>
        </p:nvSpPr>
        <p:spPr>
          <a:xfrm>
            <a:off x="5528298" y="2998179"/>
            <a:ext cx="351802" cy="2841975"/>
          </a:xfrm>
          <a:prstGeom prst="ellipse">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err="1">
              <a:solidFill>
                <a:schemeClr val="tx1"/>
              </a:solidFill>
            </a:endParaRPr>
          </a:p>
        </p:txBody>
      </p:sp>
      <p:pic>
        <p:nvPicPr>
          <p:cNvPr id="21" name="Picture 20" descr="A picture containing ceiling&#10;&#10;Description automatically generated">
            <a:extLst>
              <a:ext uri="{FF2B5EF4-FFF2-40B4-BE49-F238E27FC236}">
                <a16:creationId xmlns:a16="http://schemas.microsoft.com/office/drawing/2014/main" id="{1F4A3B42-0E09-45DE-9C11-DF50AB38D5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1580944"/>
            <a:ext cx="1797188" cy="1347891"/>
          </a:xfrm>
          <a:prstGeom prst="rect">
            <a:avLst/>
          </a:prstGeom>
        </p:spPr>
      </p:pic>
    </p:spTree>
    <p:extLst>
      <p:ext uri="{BB962C8B-B14F-4D97-AF65-F5344CB8AC3E}">
        <p14:creationId xmlns:p14="http://schemas.microsoft.com/office/powerpoint/2010/main" val="3157331639"/>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wipe(right)">
                                      <p:cBhvr>
                                        <p:cTn id="7" dur="500"/>
                                        <p:tgtEl>
                                          <p:spTgt spid="9">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xEl>
                                              <p:pRg st="5" end="5"/>
                                            </p:txEl>
                                          </p:spTgt>
                                        </p:tgtEl>
                                        <p:attrNameLst>
                                          <p:attrName>style.visibility</p:attrName>
                                        </p:attrNameLst>
                                      </p:cBhvr>
                                      <p:to>
                                        <p:strVal val="visible"/>
                                      </p:to>
                                    </p:set>
                                    <p:animEffect transition="in" filter="wipe(right)">
                                      <p:cBhvr>
                                        <p:cTn id="12" dur="500"/>
                                        <p:tgtEl>
                                          <p:spTgt spid="9">
                                            <p:txEl>
                                              <p:pRg st="5" end="5"/>
                                            </p:txEl>
                                          </p:spTgt>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par>
                          <p:cTn id="21" fill="hold">
                            <p:stCondLst>
                              <p:cond delay="1500"/>
                            </p:stCondLst>
                            <p:childTnLst>
                              <p:par>
                                <p:cTn id="22" presetID="5" presetClass="entr" presetSubtype="1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checkerboard(across)">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animEffect transition="in" filter="wipe(right)">
                                      <p:cBhvr>
                                        <p:cTn id="29"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A803FA-7FD1-45FA-B4FF-7F973DE2CA86}"/>
              </a:ext>
            </a:extLst>
          </p:cNvPr>
          <p:cNvSpPr>
            <a:spLocks noGrp="1"/>
          </p:cNvSpPr>
          <p:nvPr>
            <p:ph type="sldNum" sz="quarter" idx="10"/>
          </p:nvPr>
        </p:nvSpPr>
        <p:spPr/>
        <p:txBody>
          <a:bodyPr/>
          <a:lstStyle/>
          <a:p>
            <a:fld id="{B49FFA4B-2E8C-4B37-8EA0-021FB13D442D}" type="slidenum">
              <a:rPr lang="en-GB" smtClean="0"/>
              <a:pPr/>
              <a:t>13</a:t>
            </a:fld>
            <a:endParaRPr lang="en-GB" dirty="0"/>
          </a:p>
        </p:txBody>
      </p:sp>
      <p:sp>
        <p:nvSpPr>
          <p:cNvPr id="5" name="Date Placeholder 4">
            <a:extLst>
              <a:ext uri="{FF2B5EF4-FFF2-40B4-BE49-F238E27FC236}">
                <a16:creationId xmlns:a16="http://schemas.microsoft.com/office/drawing/2014/main" id="{301D1669-6E86-4014-A6A5-B8DA5254B239}"/>
              </a:ext>
            </a:extLst>
          </p:cNvPr>
          <p:cNvSpPr>
            <a:spLocks noGrp="1"/>
          </p:cNvSpPr>
          <p:nvPr>
            <p:ph type="dt" sz="half" idx="11"/>
          </p:nvPr>
        </p:nvSpPr>
        <p:spPr/>
        <p:txBody>
          <a:bodyPr/>
          <a:lstStyle/>
          <a:p>
            <a:r>
              <a:rPr lang="en-US"/>
              <a:t>2021-10-14</a:t>
            </a:r>
            <a:endParaRPr lang="en-GB" dirty="0"/>
          </a:p>
        </p:txBody>
      </p:sp>
      <p:sp>
        <p:nvSpPr>
          <p:cNvPr id="6" name="Footer Placeholder 5">
            <a:extLst>
              <a:ext uri="{FF2B5EF4-FFF2-40B4-BE49-F238E27FC236}">
                <a16:creationId xmlns:a16="http://schemas.microsoft.com/office/drawing/2014/main" id="{FCB78835-32F2-4113-AD70-F5B10366D628}"/>
              </a:ext>
            </a:extLst>
          </p:cNvPr>
          <p:cNvSpPr>
            <a:spLocks noGrp="1"/>
          </p:cNvSpPr>
          <p:nvPr>
            <p:ph type="ftr" sz="quarter" idx="12"/>
          </p:nvPr>
        </p:nvSpPr>
        <p:spPr/>
        <p:txBody>
          <a:bodyPr/>
          <a:lstStyle/>
          <a:p>
            <a:r>
              <a:rPr lang="en-GB"/>
              <a:t>Comparable experience for large-scale bridge piers</a:t>
            </a:r>
            <a:endParaRPr lang="en-GB" dirty="0"/>
          </a:p>
        </p:txBody>
      </p:sp>
      <p:sp>
        <p:nvSpPr>
          <p:cNvPr id="7" name="Title 1">
            <a:extLst>
              <a:ext uri="{FF2B5EF4-FFF2-40B4-BE49-F238E27FC236}">
                <a16:creationId xmlns:a16="http://schemas.microsoft.com/office/drawing/2014/main" id="{468A05CE-C9CD-414D-AB52-5D477623CDC5}"/>
              </a:ext>
            </a:extLst>
          </p:cNvPr>
          <p:cNvSpPr txBox="1">
            <a:spLocks/>
          </p:cNvSpPr>
          <p:nvPr/>
        </p:nvSpPr>
        <p:spPr>
          <a:xfrm>
            <a:off x="6272424" y="154596"/>
            <a:ext cx="5483450" cy="623596"/>
          </a:xfrm>
          <a:prstGeom prst="rect">
            <a:avLst/>
          </a:prstGeom>
          <a:noFill/>
          <a:effectLst/>
        </p:spPr>
        <p:txBody>
          <a:bodyPr vert="horz" wrap="square" lIns="0" tIns="0" rIns="0" bIns="48000" rtlCol="0" anchor="t" anchorCtr="0">
            <a:noAutofit/>
          </a:bodyPr>
          <a:lstStyle>
            <a:lvl1pPr algn="l" defTabSz="914400" rtl="0" eaLnBrk="1" latinLnBrk="0" hangingPunct="1">
              <a:lnSpc>
                <a:spcPts val="2600"/>
              </a:lnSpc>
              <a:spcBef>
                <a:spcPct val="0"/>
              </a:spcBef>
              <a:buNone/>
              <a:defRPr sz="2400" b="0" kern="1200" cap="none" baseline="0">
                <a:solidFill>
                  <a:srgbClr val="F04E23"/>
                </a:solidFill>
                <a:latin typeface="Verdana" pitchFamily="34" charset="0"/>
                <a:ea typeface="Verdana" pitchFamily="34" charset="0"/>
                <a:cs typeface="Verdana" pitchFamily="34" charset="0"/>
              </a:defRPr>
            </a:lvl1pPr>
          </a:lstStyle>
          <a:p>
            <a:pPr>
              <a:lnSpc>
                <a:spcPct val="100000"/>
              </a:lnSpc>
            </a:pPr>
            <a:r>
              <a:rPr lang="en-GB" sz="3200" b="1" dirty="0"/>
              <a:t>How are predictions?</a:t>
            </a:r>
          </a:p>
        </p:txBody>
      </p:sp>
      <p:sp>
        <p:nvSpPr>
          <p:cNvPr id="9" name="Text Box 4">
            <a:extLst>
              <a:ext uri="{FF2B5EF4-FFF2-40B4-BE49-F238E27FC236}">
                <a16:creationId xmlns:a16="http://schemas.microsoft.com/office/drawing/2014/main" id="{0A0DDA35-FE8D-40CB-8458-CCE6D113C41F}"/>
              </a:ext>
            </a:extLst>
          </p:cNvPr>
          <p:cNvSpPr txBox="1">
            <a:spLocks noChangeArrowheads="1"/>
          </p:cNvSpPr>
          <p:nvPr/>
        </p:nvSpPr>
        <p:spPr bwMode="auto">
          <a:xfrm>
            <a:off x="6272424" y="1090310"/>
            <a:ext cx="5919575"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363538" indent="-363538" defTabSz="762000" eaLnBrk="0" hangingPunct="0">
              <a:defRPr sz="1000" b="1">
                <a:solidFill>
                  <a:schemeClr val="tx1"/>
                </a:solidFill>
                <a:latin typeface="Verdana" panose="020B0604030504040204" pitchFamily="34" charset="0"/>
              </a:defRPr>
            </a:lvl1pPr>
            <a:lvl2pPr marL="742950" indent="-285750" defTabSz="762000" eaLnBrk="0" hangingPunct="0">
              <a:defRPr sz="1000" b="1">
                <a:solidFill>
                  <a:schemeClr val="tx1"/>
                </a:solidFill>
                <a:latin typeface="Verdana" panose="020B0604030504040204" pitchFamily="34" charset="0"/>
              </a:defRPr>
            </a:lvl2pPr>
            <a:lvl3pPr marL="1143000" indent="-228600" defTabSz="762000" eaLnBrk="0" hangingPunct="0">
              <a:defRPr sz="1000" b="1">
                <a:solidFill>
                  <a:schemeClr val="tx1"/>
                </a:solidFill>
                <a:latin typeface="Verdana" panose="020B0604030504040204" pitchFamily="34" charset="0"/>
              </a:defRPr>
            </a:lvl3pPr>
            <a:lvl4pPr marL="1600200" indent="-228600" defTabSz="762000" eaLnBrk="0" hangingPunct="0">
              <a:defRPr sz="1000" b="1">
                <a:solidFill>
                  <a:schemeClr val="tx1"/>
                </a:solidFill>
                <a:latin typeface="Verdana" panose="020B0604030504040204" pitchFamily="34" charset="0"/>
              </a:defRPr>
            </a:lvl4pPr>
            <a:lvl5pPr marL="2057400" indent="-228600" defTabSz="762000" eaLnBrk="0" hangingPunct="0">
              <a:defRPr sz="1000" b="1">
                <a:solidFill>
                  <a:schemeClr val="tx1"/>
                </a:solidFill>
                <a:latin typeface="Verdana" panose="020B0604030504040204" pitchFamily="34" charset="0"/>
              </a:defRPr>
            </a:lvl5pPr>
            <a:lvl6pPr marL="2514600" indent="-228600" defTabSz="762000" eaLnBrk="0" fontAlgn="base" hangingPunct="0">
              <a:spcBef>
                <a:spcPct val="75000"/>
              </a:spcBef>
              <a:spcAft>
                <a:spcPct val="0"/>
              </a:spcAft>
              <a:defRPr sz="1000" b="1">
                <a:solidFill>
                  <a:schemeClr val="tx1"/>
                </a:solidFill>
                <a:latin typeface="Verdana" panose="020B0604030504040204" pitchFamily="34" charset="0"/>
              </a:defRPr>
            </a:lvl6pPr>
            <a:lvl7pPr marL="2971800" indent="-228600" defTabSz="762000" eaLnBrk="0" fontAlgn="base" hangingPunct="0">
              <a:spcBef>
                <a:spcPct val="75000"/>
              </a:spcBef>
              <a:spcAft>
                <a:spcPct val="0"/>
              </a:spcAft>
              <a:defRPr sz="1000" b="1">
                <a:solidFill>
                  <a:schemeClr val="tx1"/>
                </a:solidFill>
                <a:latin typeface="Verdana" panose="020B0604030504040204" pitchFamily="34" charset="0"/>
              </a:defRPr>
            </a:lvl7pPr>
            <a:lvl8pPr marL="3429000" indent="-228600" defTabSz="762000" eaLnBrk="0" fontAlgn="base" hangingPunct="0">
              <a:spcBef>
                <a:spcPct val="75000"/>
              </a:spcBef>
              <a:spcAft>
                <a:spcPct val="0"/>
              </a:spcAft>
              <a:defRPr sz="1000" b="1">
                <a:solidFill>
                  <a:schemeClr val="tx1"/>
                </a:solidFill>
                <a:latin typeface="Verdana" panose="020B0604030504040204" pitchFamily="34" charset="0"/>
              </a:defRPr>
            </a:lvl8pPr>
            <a:lvl9pPr marL="3886200" indent="-228600" defTabSz="762000" eaLnBrk="0" fontAlgn="base" hangingPunct="0">
              <a:spcBef>
                <a:spcPct val="75000"/>
              </a:spcBef>
              <a:spcAft>
                <a:spcPct val="0"/>
              </a:spcAft>
              <a:defRPr sz="1000" b="1">
                <a:solidFill>
                  <a:schemeClr val="tx1"/>
                </a:solidFill>
                <a:latin typeface="Verdana" panose="020B0604030504040204" pitchFamily="34" charset="0"/>
              </a:defRPr>
            </a:lvl9pPr>
          </a:lstStyle>
          <a:p>
            <a:pPr marL="342900" indent="-342900">
              <a:spcBef>
                <a:spcPct val="50000"/>
              </a:spcBef>
              <a:buFont typeface="Arial" panose="020B0604020202020204" pitchFamily="34" charset="0"/>
              <a:buChar char="•"/>
            </a:pPr>
            <a:r>
              <a:rPr lang="en-GB" altLang="en-US" sz="2400" dirty="0"/>
              <a:t>Generally fair agreement</a:t>
            </a:r>
            <a:br>
              <a:rPr lang="en-GB" altLang="en-US" sz="2400" dirty="0"/>
            </a:br>
            <a:r>
              <a:rPr lang="en-GB" altLang="en-US" sz="2000" dirty="0"/>
              <a:t>- better than factor 0.5 to 2</a:t>
            </a:r>
          </a:p>
          <a:p>
            <a:pPr marL="342900" indent="-342900">
              <a:spcBef>
                <a:spcPct val="50000"/>
              </a:spcBef>
              <a:buFont typeface="Arial" panose="020B0604020202020204" pitchFamily="34" charset="0"/>
              <a:buChar char="•"/>
            </a:pPr>
            <a:r>
              <a:rPr lang="en-GB" altLang="en-US" sz="2400" dirty="0"/>
              <a:t>Piers 29 to 33</a:t>
            </a:r>
            <a:br>
              <a:rPr lang="en-GB" altLang="en-US" sz="2400" dirty="0"/>
            </a:br>
            <a:r>
              <a:rPr lang="en-GB" altLang="en-US" sz="2000" dirty="0"/>
              <a:t>- realized in advance</a:t>
            </a:r>
            <a:br>
              <a:rPr lang="en-GB" altLang="en-US" sz="2000" dirty="0"/>
            </a:br>
            <a:r>
              <a:rPr lang="en-GB" altLang="en-US" sz="2000" dirty="0"/>
              <a:t>- special attention</a:t>
            </a:r>
            <a:br>
              <a:rPr lang="en-GB" altLang="en-US" sz="2000" dirty="0"/>
            </a:br>
            <a:r>
              <a:rPr lang="en-GB" altLang="en-US" sz="2000" dirty="0"/>
              <a:t>- high stress relaxation</a:t>
            </a:r>
            <a:br>
              <a:rPr lang="en-GB" altLang="en-US" sz="2000" dirty="0"/>
            </a:br>
            <a:r>
              <a:rPr lang="en-GB" altLang="en-US" sz="2000" dirty="0"/>
              <a:t>  upwards flow @ front glacier</a:t>
            </a:r>
            <a:endParaRPr lang="en-GB" altLang="en-US" sz="2400" dirty="0"/>
          </a:p>
          <a:p>
            <a:pPr marL="342900" indent="-342900">
              <a:spcBef>
                <a:spcPct val="50000"/>
              </a:spcBef>
              <a:buFont typeface="Arial" panose="020B0604020202020204" pitchFamily="34" charset="0"/>
              <a:buChar char="•"/>
            </a:pPr>
            <a:r>
              <a:rPr lang="en-GB" altLang="en-US" sz="2400" dirty="0"/>
              <a:t>Slight </a:t>
            </a:r>
            <a:r>
              <a:rPr lang="en-GB" altLang="en-US" sz="2400" dirty="0" err="1"/>
              <a:t>overest</a:t>
            </a:r>
            <a:r>
              <a:rPr lang="en-GB" altLang="en-US" sz="2400" dirty="0"/>
              <a:t>. stiffness?</a:t>
            </a:r>
          </a:p>
          <a:p>
            <a:pPr marL="342900" indent="-342900">
              <a:spcBef>
                <a:spcPct val="50000"/>
              </a:spcBef>
              <a:buFont typeface="Arial" panose="020B0604020202020204" pitchFamily="34" charset="0"/>
              <a:buChar char="•"/>
            </a:pPr>
            <a:r>
              <a:rPr lang="en-GB" altLang="en-US" sz="2400" dirty="0"/>
              <a:t>Settlements not decisive</a:t>
            </a:r>
          </a:p>
          <a:p>
            <a:pPr marL="342900" indent="-342900">
              <a:spcBef>
                <a:spcPct val="50000"/>
              </a:spcBef>
              <a:buFont typeface="Arial" panose="020B0604020202020204" pitchFamily="34" charset="0"/>
              <a:buChar char="•"/>
            </a:pPr>
            <a:r>
              <a:rPr lang="en-GB" altLang="en-US" sz="2400" dirty="0"/>
              <a:t>Double differential OK</a:t>
            </a:r>
          </a:p>
          <a:p>
            <a:pPr marL="342900" indent="-342900">
              <a:spcBef>
                <a:spcPct val="50000"/>
              </a:spcBef>
              <a:buFont typeface="Arial" panose="020B0604020202020204" pitchFamily="34" charset="0"/>
              <a:buChar char="•"/>
            </a:pPr>
            <a:r>
              <a:rPr lang="en-GB" altLang="en-US" sz="2400" dirty="0"/>
              <a:t>Horizontal displacements random (tilt &lt; 0.1%)</a:t>
            </a:r>
          </a:p>
        </p:txBody>
      </p:sp>
      <p:pic>
        <p:nvPicPr>
          <p:cNvPr id="8" name="Picture 7">
            <a:extLst>
              <a:ext uri="{FF2B5EF4-FFF2-40B4-BE49-F238E27FC236}">
                <a16:creationId xmlns:a16="http://schemas.microsoft.com/office/drawing/2014/main" id="{065644D3-BC12-48AC-B233-55AB81CBD2EB}"/>
              </a:ext>
            </a:extLst>
          </p:cNvPr>
          <p:cNvPicPr>
            <a:picLocks noChangeAspect="1"/>
          </p:cNvPicPr>
          <p:nvPr/>
        </p:nvPicPr>
        <p:blipFill>
          <a:blip r:embed="rId3"/>
          <a:stretch>
            <a:fillRect/>
          </a:stretch>
        </p:blipFill>
        <p:spPr>
          <a:xfrm>
            <a:off x="555302" y="109048"/>
            <a:ext cx="5245099" cy="6033336"/>
          </a:xfrm>
          <a:prstGeom prst="rect">
            <a:avLst/>
          </a:prstGeom>
        </p:spPr>
      </p:pic>
      <p:sp>
        <p:nvSpPr>
          <p:cNvPr id="2" name="Oval 1">
            <a:extLst>
              <a:ext uri="{FF2B5EF4-FFF2-40B4-BE49-F238E27FC236}">
                <a16:creationId xmlns:a16="http://schemas.microsoft.com/office/drawing/2014/main" id="{388BFDB9-941B-485C-8E9A-E2AC40C58325}"/>
              </a:ext>
            </a:extLst>
          </p:cNvPr>
          <p:cNvSpPr/>
          <p:nvPr/>
        </p:nvSpPr>
        <p:spPr>
          <a:xfrm>
            <a:off x="2993875" y="3340100"/>
            <a:ext cx="1066800" cy="1651000"/>
          </a:xfrm>
          <a:prstGeom prst="ellipse">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err="1">
              <a:solidFill>
                <a:schemeClr val="tx1"/>
              </a:solidFill>
            </a:endParaRPr>
          </a:p>
        </p:txBody>
      </p:sp>
    </p:spTree>
    <p:extLst>
      <p:ext uri="{BB962C8B-B14F-4D97-AF65-F5344CB8AC3E}">
        <p14:creationId xmlns:p14="http://schemas.microsoft.com/office/powerpoint/2010/main" val="4227545255"/>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right)">
                                      <p:cBhvr>
                                        <p:cTn id="7" dur="500"/>
                                        <p:tgtEl>
                                          <p:spTgt spid="9">
                                            <p:txEl>
                                              <p:pRg st="1" end="1"/>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wipe(right)">
                                      <p:cBhvr>
                                        <p:cTn id="16" dur="500"/>
                                        <p:tgtEl>
                                          <p:spTgt spid="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wipe(right)">
                                      <p:cBhvr>
                                        <p:cTn id="21" dur="500"/>
                                        <p:tgtEl>
                                          <p:spTgt spid="9">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wipe(right)">
                                      <p:cBhvr>
                                        <p:cTn id="26" dur="500"/>
                                        <p:tgtEl>
                                          <p:spTgt spid="9">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Effect transition="in" filter="wipe(right)">
                                      <p:cBhvr>
                                        <p:cTn id="31"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A803FA-7FD1-45FA-B4FF-7F973DE2CA86}"/>
              </a:ext>
            </a:extLst>
          </p:cNvPr>
          <p:cNvSpPr>
            <a:spLocks noGrp="1"/>
          </p:cNvSpPr>
          <p:nvPr>
            <p:ph type="sldNum" sz="quarter" idx="10"/>
          </p:nvPr>
        </p:nvSpPr>
        <p:spPr/>
        <p:txBody>
          <a:bodyPr/>
          <a:lstStyle/>
          <a:p>
            <a:fld id="{B49FFA4B-2E8C-4B37-8EA0-021FB13D442D}" type="slidenum">
              <a:rPr lang="en-GB" smtClean="0"/>
              <a:pPr/>
              <a:t>14</a:t>
            </a:fld>
            <a:endParaRPr lang="en-GB" dirty="0"/>
          </a:p>
        </p:txBody>
      </p:sp>
      <p:sp>
        <p:nvSpPr>
          <p:cNvPr id="5" name="Date Placeholder 4">
            <a:extLst>
              <a:ext uri="{FF2B5EF4-FFF2-40B4-BE49-F238E27FC236}">
                <a16:creationId xmlns:a16="http://schemas.microsoft.com/office/drawing/2014/main" id="{301D1669-6E86-4014-A6A5-B8DA5254B239}"/>
              </a:ext>
            </a:extLst>
          </p:cNvPr>
          <p:cNvSpPr>
            <a:spLocks noGrp="1"/>
          </p:cNvSpPr>
          <p:nvPr>
            <p:ph type="dt" sz="half" idx="11"/>
          </p:nvPr>
        </p:nvSpPr>
        <p:spPr/>
        <p:txBody>
          <a:bodyPr/>
          <a:lstStyle/>
          <a:p>
            <a:r>
              <a:rPr lang="en-US"/>
              <a:t>2021-10-14</a:t>
            </a:r>
            <a:endParaRPr lang="en-GB" dirty="0"/>
          </a:p>
        </p:txBody>
      </p:sp>
      <p:sp>
        <p:nvSpPr>
          <p:cNvPr id="6" name="Footer Placeholder 5">
            <a:extLst>
              <a:ext uri="{FF2B5EF4-FFF2-40B4-BE49-F238E27FC236}">
                <a16:creationId xmlns:a16="http://schemas.microsoft.com/office/drawing/2014/main" id="{FCB78835-32F2-4113-AD70-F5B10366D628}"/>
              </a:ext>
            </a:extLst>
          </p:cNvPr>
          <p:cNvSpPr>
            <a:spLocks noGrp="1"/>
          </p:cNvSpPr>
          <p:nvPr>
            <p:ph type="ftr" sz="quarter" idx="12"/>
          </p:nvPr>
        </p:nvSpPr>
        <p:spPr/>
        <p:txBody>
          <a:bodyPr/>
          <a:lstStyle/>
          <a:p>
            <a:r>
              <a:rPr lang="en-GB"/>
              <a:t>Comparable experience for large-scale bridge piers</a:t>
            </a:r>
            <a:endParaRPr lang="en-GB" dirty="0"/>
          </a:p>
        </p:txBody>
      </p:sp>
      <p:sp>
        <p:nvSpPr>
          <p:cNvPr id="7" name="Title 1">
            <a:extLst>
              <a:ext uri="{FF2B5EF4-FFF2-40B4-BE49-F238E27FC236}">
                <a16:creationId xmlns:a16="http://schemas.microsoft.com/office/drawing/2014/main" id="{468A05CE-C9CD-414D-AB52-5D477623CDC5}"/>
              </a:ext>
            </a:extLst>
          </p:cNvPr>
          <p:cNvSpPr txBox="1">
            <a:spLocks/>
          </p:cNvSpPr>
          <p:nvPr/>
        </p:nvSpPr>
        <p:spPr>
          <a:xfrm>
            <a:off x="663117" y="174614"/>
            <a:ext cx="11392714" cy="623596"/>
          </a:xfrm>
          <a:prstGeom prst="rect">
            <a:avLst/>
          </a:prstGeom>
          <a:noFill/>
          <a:effectLst/>
        </p:spPr>
        <p:txBody>
          <a:bodyPr vert="horz" wrap="square" lIns="0" tIns="0" rIns="0" bIns="48000" rtlCol="0" anchor="t" anchorCtr="0">
            <a:noAutofit/>
          </a:bodyPr>
          <a:lstStyle>
            <a:lvl1pPr algn="l" defTabSz="914400" rtl="0" eaLnBrk="1" latinLnBrk="0" hangingPunct="1">
              <a:lnSpc>
                <a:spcPts val="2600"/>
              </a:lnSpc>
              <a:spcBef>
                <a:spcPct val="0"/>
              </a:spcBef>
              <a:buNone/>
              <a:defRPr sz="2400" b="0" kern="1200" cap="none" baseline="0">
                <a:solidFill>
                  <a:srgbClr val="F04E23"/>
                </a:solidFill>
                <a:latin typeface="Verdana" pitchFamily="34" charset="0"/>
                <a:ea typeface="Verdana" pitchFamily="34" charset="0"/>
                <a:cs typeface="Verdana" pitchFamily="34" charset="0"/>
              </a:defRPr>
            </a:lvl1pPr>
          </a:lstStyle>
          <a:p>
            <a:pPr>
              <a:lnSpc>
                <a:spcPct val="100000"/>
              </a:lnSpc>
            </a:pPr>
            <a:r>
              <a:rPr lang="en-GB" sz="3200" b="1" dirty="0"/>
              <a:t>Extrapolated double differential – </a:t>
            </a:r>
            <a:r>
              <a:rPr lang="en-GB" sz="3200" b="1" i="1" dirty="0"/>
              <a:t>(</a:t>
            </a:r>
            <a:r>
              <a:rPr lang="en-GB" sz="3600" b="1" i="1" dirty="0">
                <a:sym typeface="Symbol" panose="05050102010706020507" pitchFamily="18" charset="2"/>
              </a:rPr>
              <a:t>)</a:t>
            </a:r>
            <a:r>
              <a:rPr lang="en-GB" sz="3600" b="1" i="1" baseline="-25000" dirty="0">
                <a:sym typeface="Symbol" panose="05050102010706020507" pitchFamily="18" charset="2"/>
              </a:rPr>
              <a:t>i</a:t>
            </a:r>
            <a:endParaRPr lang="en-GB" sz="3200" b="1" i="1" dirty="0"/>
          </a:p>
        </p:txBody>
      </p:sp>
      <p:sp>
        <p:nvSpPr>
          <p:cNvPr id="9" name="Text Box 4">
            <a:extLst>
              <a:ext uri="{FF2B5EF4-FFF2-40B4-BE49-F238E27FC236}">
                <a16:creationId xmlns:a16="http://schemas.microsoft.com/office/drawing/2014/main" id="{0A0DDA35-FE8D-40CB-8458-CCE6D113C41F}"/>
              </a:ext>
            </a:extLst>
          </p:cNvPr>
          <p:cNvSpPr txBox="1">
            <a:spLocks noChangeArrowheads="1"/>
          </p:cNvSpPr>
          <p:nvPr/>
        </p:nvSpPr>
        <p:spPr bwMode="auto">
          <a:xfrm>
            <a:off x="9014149" y="1090310"/>
            <a:ext cx="3041682"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363538" indent="-363538" defTabSz="762000" eaLnBrk="0" hangingPunct="0">
              <a:defRPr sz="1000" b="1">
                <a:solidFill>
                  <a:schemeClr val="tx1"/>
                </a:solidFill>
                <a:latin typeface="Verdana" panose="020B0604030504040204" pitchFamily="34" charset="0"/>
              </a:defRPr>
            </a:lvl1pPr>
            <a:lvl2pPr marL="742950" indent="-285750" defTabSz="762000" eaLnBrk="0" hangingPunct="0">
              <a:defRPr sz="1000" b="1">
                <a:solidFill>
                  <a:schemeClr val="tx1"/>
                </a:solidFill>
                <a:latin typeface="Verdana" panose="020B0604030504040204" pitchFamily="34" charset="0"/>
              </a:defRPr>
            </a:lvl2pPr>
            <a:lvl3pPr marL="1143000" indent="-228600" defTabSz="762000" eaLnBrk="0" hangingPunct="0">
              <a:defRPr sz="1000" b="1">
                <a:solidFill>
                  <a:schemeClr val="tx1"/>
                </a:solidFill>
                <a:latin typeface="Verdana" panose="020B0604030504040204" pitchFamily="34" charset="0"/>
              </a:defRPr>
            </a:lvl3pPr>
            <a:lvl4pPr marL="1600200" indent="-228600" defTabSz="762000" eaLnBrk="0" hangingPunct="0">
              <a:defRPr sz="1000" b="1">
                <a:solidFill>
                  <a:schemeClr val="tx1"/>
                </a:solidFill>
                <a:latin typeface="Verdana" panose="020B0604030504040204" pitchFamily="34" charset="0"/>
              </a:defRPr>
            </a:lvl4pPr>
            <a:lvl5pPr marL="2057400" indent="-228600" defTabSz="762000" eaLnBrk="0" hangingPunct="0">
              <a:defRPr sz="1000" b="1">
                <a:solidFill>
                  <a:schemeClr val="tx1"/>
                </a:solidFill>
                <a:latin typeface="Verdana" panose="020B0604030504040204" pitchFamily="34" charset="0"/>
              </a:defRPr>
            </a:lvl5pPr>
            <a:lvl6pPr marL="2514600" indent="-228600" defTabSz="762000" eaLnBrk="0" fontAlgn="base" hangingPunct="0">
              <a:spcBef>
                <a:spcPct val="75000"/>
              </a:spcBef>
              <a:spcAft>
                <a:spcPct val="0"/>
              </a:spcAft>
              <a:defRPr sz="1000" b="1">
                <a:solidFill>
                  <a:schemeClr val="tx1"/>
                </a:solidFill>
                <a:latin typeface="Verdana" panose="020B0604030504040204" pitchFamily="34" charset="0"/>
              </a:defRPr>
            </a:lvl6pPr>
            <a:lvl7pPr marL="2971800" indent="-228600" defTabSz="762000" eaLnBrk="0" fontAlgn="base" hangingPunct="0">
              <a:spcBef>
                <a:spcPct val="75000"/>
              </a:spcBef>
              <a:spcAft>
                <a:spcPct val="0"/>
              </a:spcAft>
              <a:defRPr sz="1000" b="1">
                <a:solidFill>
                  <a:schemeClr val="tx1"/>
                </a:solidFill>
                <a:latin typeface="Verdana" panose="020B0604030504040204" pitchFamily="34" charset="0"/>
              </a:defRPr>
            </a:lvl7pPr>
            <a:lvl8pPr marL="3429000" indent="-228600" defTabSz="762000" eaLnBrk="0" fontAlgn="base" hangingPunct="0">
              <a:spcBef>
                <a:spcPct val="75000"/>
              </a:spcBef>
              <a:spcAft>
                <a:spcPct val="0"/>
              </a:spcAft>
              <a:defRPr sz="1000" b="1">
                <a:solidFill>
                  <a:schemeClr val="tx1"/>
                </a:solidFill>
                <a:latin typeface="Verdana" panose="020B0604030504040204" pitchFamily="34" charset="0"/>
              </a:defRPr>
            </a:lvl8pPr>
            <a:lvl9pPr marL="3886200" indent="-228600" defTabSz="762000" eaLnBrk="0" fontAlgn="base" hangingPunct="0">
              <a:spcBef>
                <a:spcPct val="75000"/>
              </a:spcBef>
              <a:spcAft>
                <a:spcPct val="0"/>
              </a:spcAft>
              <a:defRPr sz="1000" b="1">
                <a:solidFill>
                  <a:schemeClr val="tx1"/>
                </a:solidFill>
                <a:latin typeface="Verdana" panose="020B0604030504040204" pitchFamily="34" charset="0"/>
              </a:defRPr>
            </a:lvl9pPr>
          </a:lstStyle>
          <a:p>
            <a:pPr marL="0" indent="0">
              <a:spcBef>
                <a:spcPct val="50000"/>
              </a:spcBef>
            </a:pPr>
            <a:r>
              <a:rPr lang="en-GB" altLang="en-US" sz="2400" dirty="0"/>
              <a:t>@ year 2100</a:t>
            </a:r>
            <a:br>
              <a:rPr lang="en-GB" altLang="en-US" sz="2400" dirty="0"/>
            </a:br>
            <a:r>
              <a:rPr lang="en-GB" altLang="en-US" sz="2000" i="1" dirty="0">
                <a:latin typeface="+mj-lt"/>
              </a:rPr>
              <a:t>PSK curve fitting</a:t>
            </a:r>
            <a:endParaRPr lang="en-GB" altLang="en-US" sz="2400" i="1" dirty="0">
              <a:latin typeface="Symbol" panose="05050102010706020507" pitchFamily="18" charset="2"/>
            </a:endParaRPr>
          </a:p>
          <a:p>
            <a:pPr marL="0" indent="0">
              <a:spcBef>
                <a:spcPct val="50000"/>
              </a:spcBef>
            </a:pPr>
            <a:r>
              <a:rPr lang="en-GB" altLang="en-US" sz="2400" dirty="0"/>
              <a:t>Still below strict limits:</a:t>
            </a:r>
            <a:br>
              <a:rPr lang="en-GB" altLang="en-US" sz="2400" dirty="0"/>
            </a:br>
            <a:r>
              <a:rPr lang="en-GB" altLang="en-US" sz="2400" dirty="0"/>
              <a:t>+25 to -50 mm</a:t>
            </a:r>
          </a:p>
          <a:p>
            <a:pPr marL="0" indent="0">
              <a:spcBef>
                <a:spcPct val="50000"/>
              </a:spcBef>
            </a:pPr>
            <a:r>
              <a:rPr lang="en-GB" altLang="en-US" sz="2400" dirty="0"/>
              <a:t>No correction in bearings</a:t>
            </a:r>
          </a:p>
          <a:p>
            <a:pPr marL="0" indent="0">
              <a:spcBef>
                <a:spcPct val="50000"/>
              </a:spcBef>
            </a:pPr>
            <a:r>
              <a:rPr lang="en-GB" altLang="en-US" sz="2400" dirty="0"/>
              <a:t>Next full scale monitoring: 2026</a:t>
            </a:r>
          </a:p>
        </p:txBody>
      </p:sp>
      <p:pic>
        <p:nvPicPr>
          <p:cNvPr id="11" name="Picture 10">
            <a:extLst>
              <a:ext uri="{FF2B5EF4-FFF2-40B4-BE49-F238E27FC236}">
                <a16:creationId xmlns:a16="http://schemas.microsoft.com/office/drawing/2014/main" id="{60219E19-6BBC-45C4-BAF1-3E12108382C7}"/>
              </a:ext>
            </a:extLst>
          </p:cNvPr>
          <p:cNvPicPr>
            <a:picLocks noChangeAspect="1"/>
          </p:cNvPicPr>
          <p:nvPr/>
        </p:nvPicPr>
        <p:blipFill>
          <a:blip r:embed="rId3"/>
          <a:stretch>
            <a:fillRect/>
          </a:stretch>
        </p:blipFill>
        <p:spPr>
          <a:xfrm>
            <a:off x="663117" y="801056"/>
            <a:ext cx="8010984" cy="5039302"/>
          </a:xfrm>
          <a:prstGeom prst="rect">
            <a:avLst/>
          </a:prstGeom>
        </p:spPr>
      </p:pic>
    </p:spTree>
    <p:extLst>
      <p:ext uri="{BB962C8B-B14F-4D97-AF65-F5344CB8AC3E}">
        <p14:creationId xmlns:p14="http://schemas.microsoft.com/office/powerpoint/2010/main" val="1553098884"/>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right)">
                                      <p:cBhvr>
                                        <p:cTn id="7" dur="500"/>
                                        <p:tgtEl>
                                          <p:spTgt spid="9">
                                            <p:txEl>
                                              <p:pRg st="1" end="1"/>
                                            </p:txEl>
                                          </p:spTgt>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Effect transition="in" filter="wipe(right)">
                                      <p:cBhvr>
                                        <p:cTn id="11" dur="500"/>
                                        <p:tgtEl>
                                          <p:spTgt spid="9">
                                            <p:txEl>
                                              <p:pRg st="2" end="2"/>
                                            </p:txEl>
                                          </p:spTgt>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wipe(right)">
                                      <p:cBhvr>
                                        <p:cTn id="15"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A803FA-7FD1-45FA-B4FF-7F973DE2CA86}"/>
              </a:ext>
            </a:extLst>
          </p:cNvPr>
          <p:cNvSpPr>
            <a:spLocks noGrp="1"/>
          </p:cNvSpPr>
          <p:nvPr>
            <p:ph type="sldNum" sz="quarter" idx="10"/>
          </p:nvPr>
        </p:nvSpPr>
        <p:spPr/>
        <p:txBody>
          <a:bodyPr/>
          <a:lstStyle/>
          <a:p>
            <a:fld id="{B49FFA4B-2E8C-4B37-8EA0-021FB13D442D}" type="slidenum">
              <a:rPr lang="en-GB" smtClean="0"/>
              <a:pPr/>
              <a:t>15</a:t>
            </a:fld>
            <a:endParaRPr lang="en-GB" dirty="0"/>
          </a:p>
        </p:txBody>
      </p:sp>
      <p:sp>
        <p:nvSpPr>
          <p:cNvPr id="5" name="Date Placeholder 4">
            <a:extLst>
              <a:ext uri="{FF2B5EF4-FFF2-40B4-BE49-F238E27FC236}">
                <a16:creationId xmlns:a16="http://schemas.microsoft.com/office/drawing/2014/main" id="{301D1669-6E86-4014-A6A5-B8DA5254B239}"/>
              </a:ext>
            </a:extLst>
          </p:cNvPr>
          <p:cNvSpPr>
            <a:spLocks noGrp="1"/>
          </p:cNvSpPr>
          <p:nvPr>
            <p:ph type="dt" sz="half" idx="11"/>
          </p:nvPr>
        </p:nvSpPr>
        <p:spPr/>
        <p:txBody>
          <a:bodyPr/>
          <a:lstStyle/>
          <a:p>
            <a:r>
              <a:rPr lang="en-US"/>
              <a:t>2021-10-14</a:t>
            </a:r>
            <a:endParaRPr lang="en-GB" dirty="0"/>
          </a:p>
        </p:txBody>
      </p:sp>
      <p:sp>
        <p:nvSpPr>
          <p:cNvPr id="6" name="Footer Placeholder 5">
            <a:extLst>
              <a:ext uri="{FF2B5EF4-FFF2-40B4-BE49-F238E27FC236}">
                <a16:creationId xmlns:a16="http://schemas.microsoft.com/office/drawing/2014/main" id="{FCB78835-32F2-4113-AD70-F5B10366D628}"/>
              </a:ext>
            </a:extLst>
          </p:cNvPr>
          <p:cNvSpPr>
            <a:spLocks noGrp="1"/>
          </p:cNvSpPr>
          <p:nvPr>
            <p:ph type="ftr" sz="quarter" idx="12"/>
          </p:nvPr>
        </p:nvSpPr>
        <p:spPr/>
        <p:txBody>
          <a:bodyPr/>
          <a:lstStyle/>
          <a:p>
            <a:r>
              <a:rPr lang="en-GB"/>
              <a:t>Comparable experience for large-scale bridge piers</a:t>
            </a:r>
            <a:endParaRPr lang="en-GB" dirty="0"/>
          </a:p>
        </p:txBody>
      </p:sp>
      <p:sp>
        <p:nvSpPr>
          <p:cNvPr id="7" name="Title 1">
            <a:extLst>
              <a:ext uri="{FF2B5EF4-FFF2-40B4-BE49-F238E27FC236}">
                <a16:creationId xmlns:a16="http://schemas.microsoft.com/office/drawing/2014/main" id="{468A05CE-C9CD-414D-AB52-5D477623CDC5}"/>
              </a:ext>
            </a:extLst>
          </p:cNvPr>
          <p:cNvSpPr txBox="1">
            <a:spLocks/>
          </p:cNvSpPr>
          <p:nvPr/>
        </p:nvSpPr>
        <p:spPr>
          <a:xfrm>
            <a:off x="509914" y="79287"/>
            <a:ext cx="11392714" cy="623596"/>
          </a:xfrm>
          <a:prstGeom prst="rect">
            <a:avLst/>
          </a:prstGeom>
          <a:noFill/>
          <a:effectLst/>
        </p:spPr>
        <p:txBody>
          <a:bodyPr vert="horz" wrap="square" lIns="0" tIns="0" rIns="0" bIns="48000" rtlCol="0" anchor="t" anchorCtr="0">
            <a:noAutofit/>
          </a:bodyPr>
          <a:lstStyle>
            <a:lvl1pPr algn="l" defTabSz="914400" rtl="0" eaLnBrk="1" latinLnBrk="0" hangingPunct="1">
              <a:lnSpc>
                <a:spcPts val="2600"/>
              </a:lnSpc>
              <a:spcBef>
                <a:spcPct val="0"/>
              </a:spcBef>
              <a:buNone/>
              <a:defRPr sz="2400" b="0" kern="1200" cap="none" baseline="0">
                <a:solidFill>
                  <a:srgbClr val="F04E23"/>
                </a:solidFill>
                <a:latin typeface="Verdana" pitchFamily="34" charset="0"/>
                <a:ea typeface="Verdana" pitchFamily="34" charset="0"/>
                <a:cs typeface="Verdana" pitchFamily="34" charset="0"/>
              </a:defRPr>
            </a:lvl1pPr>
          </a:lstStyle>
          <a:p>
            <a:pPr>
              <a:lnSpc>
                <a:spcPct val="100000"/>
              </a:lnSpc>
            </a:pPr>
            <a:r>
              <a:rPr lang="en-GB" sz="3200" b="1" dirty="0"/>
              <a:t>Extrapolated double differential – </a:t>
            </a:r>
            <a:r>
              <a:rPr lang="en-GB" sz="3200" b="1" i="1" dirty="0"/>
              <a:t>(</a:t>
            </a:r>
            <a:r>
              <a:rPr lang="en-GB" sz="3600" b="1" i="1" dirty="0">
                <a:sym typeface="Symbol" panose="05050102010706020507" pitchFamily="18" charset="2"/>
              </a:rPr>
              <a:t>)</a:t>
            </a:r>
            <a:r>
              <a:rPr lang="en-GB" sz="3600" b="1" i="1" baseline="-25000" dirty="0">
                <a:sym typeface="Symbol" panose="05050102010706020507" pitchFamily="18" charset="2"/>
              </a:rPr>
              <a:t>i</a:t>
            </a:r>
            <a:endParaRPr lang="en-GB" sz="3200" b="1" i="1" dirty="0"/>
          </a:p>
        </p:txBody>
      </p:sp>
      <p:pic>
        <p:nvPicPr>
          <p:cNvPr id="3" name="Picture 2">
            <a:extLst>
              <a:ext uri="{FF2B5EF4-FFF2-40B4-BE49-F238E27FC236}">
                <a16:creationId xmlns:a16="http://schemas.microsoft.com/office/drawing/2014/main" id="{CAC23798-1154-44A5-A302-BBE758205F23}"/>
              </a:ext>
            </a:extLst>
          </p:cNvPr>
          <p:cNvPicPr>
            <a:picLocks noChangeAspect="1"/>
          </p:cNvPicPr>
          <p:nvPr/>
        </p:nvPicPr>
        <p:blipFill>
          <a:blip r:embed="rId3"/>
          <a:stretch>
            <a:fillRect/>
          </a:stretch>
        </p:blipFill>
        <p:spPr>
          <a:xfrm>
            <a:off x="509914" y="755861"/>
            <a:ext cx="7242048" cy="5347716"/>
          </a:xfrm>
          <a:prstGeom prst="rect">
            <a:avLst/>
          </a:prstGeom>
        </p:spPr>
      </p:pic>
      <p:pic>
        <p:nvPicPr>
          <p:cNvPr id="10" name="Picture 9">
            <a:extLst>
              <a:ext uri="{FF2B5EF4-FFF2-40B4-BE49-F238E27FC236}">
                <a16:creationId xmlns:a16="http://schemas.microsoft.com/office/drawing/2014/main" id="{AED4E4AE-5779-480B-91A3-74D2B1E6F06F}"/>
              </a:ext>
            </a:extLst>
          </p:cNvPr>
          <p:cNvPicPr>
            <a:picLocks noChangeAspect="1"/>
          </p:cNvPicPr>
          <p:nvPr/>
        </p:nvPicPr>
        <p:blipFill>
          <a:blip r:embed="rId4"/>
          <a:stretch>
            <a:fillRect/>
          </a:stretch>
        </p:blipFill>
        <p:spPr>
          <a:xfrm>
            <a:off x="7935796" y="3429000"/>
            <a:ext cx="4120035" cy="2637724"/>
          </a:xfrm>
          <a:prstGeom prst="rect">
            <a:avLst/>
          </a:prstGeom>
        </p:spPr>
      </p:pic>
      <p:pic>
        <p:nvPicPr>
          <p:cNvPr id="12" name="Picture 11">
            <a:extLst>
              <a:ext uri="{FF2B5EF4-FFF2-40B4-BE49-F238E27FC236}">
                <a16:creationId xmlns:a16="http://schemas.microsoft.com/office/drawing/2014/main" id="{A095F188-B279-4E10-8762-FCC075527B2A}"/>
              </a:ext>
            </a:extLst>
          </p:cNvPr>
          <p:cNvPicPr/>
          <p:nvPr/>
        </p:nvPicPr>
        <p:blipFill>
          <a:blip r:embed="rId5" cstate="print"/>
          <a:srcRect/>
          <a:stretch>
            <a:fillRect/>
          </a:stretch>
        </p:blipFill>
        <p:spPr bwMode="auto">
          <a:xfrm>
            <a:off x="7874000" y="766732"/>
            <a:ext cx="4149750" cy="2459950"/>
          </a:xfrm>
          <a:prstGeom prst="rect">
            <a:avLst/>
          </a:prstGeom>
          <a:noFill/>
          <a:ln w="9525">
            <a:noFill/>
            <a:miter lim="800000"/>
            <a:headEnd/>
            <a:tailEnd/>
          </a:ln>
        </p:spPr>
      </p:pic>
    </p:spTree>
    <p:extLst>
      <p:ext uri="{BB962C8B-B14F-4D97-AF65-F5344CB8AC3E}">
        <p14:creationId xmlns:p14="http://schemas.microsoft.com/office/powerpoint/2010/main" val="1914454467"/>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rge bridge over water&#10;&#10;Description automatically generated with low confidence">
            <a:extLst>
              <a:ext uri="{FF2B5EF4-FFF2-40B4-BE49-F238E27FC236}">
                <a16:creationId xmlns:a16="http://schemas.microsoft.com/office/drawing/2014/main" id="{9720C6EE-E6F4-4031-8FFA-A4E1EC379592}"/>
              </a:ext>
            </a:extLst>
          </p:cNvPr>
          <p:cNvPicPr>
            <a:picLocks noChangeAspect="1"/>
          </p:cNvPicPr>
          <p:nvPr/>
        </p:nvPicPr>
        <p:blipFill rotWithShape="1">
          <a:blip r:embed="rId3">
            <a:extLst>
              <a:ext uri="{28A0092B-C50C-407E-A947-70E740481C1C}">
                <a14:useLocalDpi xmlns:a14="http://schemas.microsoft.com/office/drawing/2010/main" val="0"/>
              </a:ext>
            </a:extLst>
          </a:blip>
          <a:srcRect l="6173" r="17885"/>
          <a:stretch/>
        </p:blipFill>
        <p:spPr>
          <a:xfrm>
            <a:off x="5759474" y="0"/>
            <a:ext cx="6437169" cy="6054571"/>
          </a:xfrm>
          <a:prstGeom prst="rect">
            <a:avLst/>
          </a:prstGeom>
        </p:spPr>
      </p:pic>
      <p:pic>
        <p:nvPicPr>
          <p:cNvPr id="12" name="Picture 11" descr="A picture containing sky, water, outdoor, mountain&#10;&#10;Description automatically generated">
            <a:extLst>
              <a:ext uri="{FF2B5EF4-FFF2-40B4-BE49-F238E27FC236}">
                <a16:creationId xmlns:a16="http://schemas.microsoft.com/office/drawing/2014/main" id="{9DCFAAC6-CDA0-40B3-B639-F0EEDD794167}"/>
              </a:ext>
            </a:extLst>
          </p:cNvPr>
          <p:cNvPicPr>
            <a:picLocks noChangeAspect="1"/>
          </p:cNvPicPr>
          <p:nvPr/>
        </p:nvPicPr>
        <p:blipFill rotWithShape="1">
          <a:blip r:embed="rId4">
            <a:extLst>
              <a:ext uri="{28A0092B-C50C-407E-A947-70E740481C1C}">
                <a14:useLocalDpi xmlns:a14="http://schemas.microsoft.com/office/drawing/2010/main" val="0"/>
              </a:ext>
            </a:extLst>
          </a:blip>
          <a:srcRect l="5590" r="11742"/>
          <a:stretch/>
        </p:blipFill>
        <p:spPr>
          <a:xfrm>
            <a:off x="-50711" y="2850"/>
            <a:ext cx="6303593" cy="6051721"/>
          </a:xfrm>
          <a:prstGeom prst="rect">
            <a:avLst/>
          </a:prstGeom>
        </p:spPr>
      </p:pic>
      <p:sp>
        <p:nvSpPr>
          <p:cNvPr id="4" name="Slide Number Placeholder 3">
            <a:extLst>
              <a:ext uri="{FF2B5EF4-FFF2-40B4-BE49-F238E27FC236}">
                <a16:creationId xmlns:a16="http://schemas.microsoft.com/office/drawing/2014/main" id="{34973ABE-E6BE-4A56-BFAC-29E53EBE9154}"/>
              </a:ext>
            </a:extLst>
          </p:cNvPr>
          <p:cNvSpPr>
            <a:spLocks noGrp="1"/>
          </p:cNvSpPr>
          <p:nvPr>
            <p:ph type="sldNum" sz="quarter" idx="10"/>
          </p:nvPr>
        </p:nvSpPr>
        <p:spPr/>
        <p:txBody>
          <a:bodyPr/>
          <a:lstStyle/>
          <a:p>
            <a:fld id="{B49FFA4B-2E8C-4B37-8EA0-021FB13D442D}" type="slidenum">
              <a:rPr lang="en-GB" smtClean="0"/>
              <a:pPr/>
              <a:t>16</a:t>
            </a:fld>
            <a:endParaRPr lang="en-GB" dirty="0"/>
          </a:p>
        </p:txBody>
      </p:sp>
      <p:sp>
        <p:nvSpPr>
          <p:cNvPr id="5" name="Date Placeholder 4">
            <a:extLst>
              <a:ext uri="{FF2B5EF4-FFF2-40B4-BE49-F238E27FC236}">
                <a16:creationId xmlns:a16="http://schemas.microsoft.com/office/drawing/2014/main" id="{1E141CF8-FD87-4F5B-A002-1DCCF015E989}"/>
              </a:ext>
            </a:extLst>
          </p:cNvPr>
          <p:cNvSpPr>
            <a:spLocks noGrp="1"/>
          </p:cNvSpPr>
          <p:nvPr>
            <p:ph type="dt" sz="half" idx="11"/>
          </p:nvPr>
        </p:nvSpPr>
        <p:spPr/>
        <p:txBody>
          <a:bodyPr/>
          <a:lstStyle/>
          <a:p>
            <a:r>
              <a:rPr lang="en-US"/>
              <a:t>2021-10-14</a:t>
            </a:r>
            <a:endParaRPr lang="en-GB" dirty="0"/>
          </a:p>
        </p:txBody>
      </p:sp>
      <p:sp>
        <p:nvSpPr>
          <p:cNvPr id="6" name="Footer Placeholder 5">
            <a:extLst>
              <a:ext uri="{FF2B5EF4-FFF2-40B4-BE49-F238E27FC236}">
                <a16:creationId xmlns:a16="http://schemas.microsoft.com/office/drawing/2014/main" id="{1A4A7A48-FB5F-4E33-923B-7591529BD2B1}"/>
              </a:ext>
            </a:extLst>
          </p:cNvPr>
          <p:cNvSpPr>
            <a:spLocks noGrp="1"/>
          </p:cNvSpPr>
          <p:nvPr>
            <p:ph type="ftr" sz="quarter" idx="12"/>
          </p:nvPr>
        </p:nvSpPr>
        <p:spPr/>
        <p:txBody>
          <a:bodyPr/>
          <a:lstStyle/>
          <a:p>
            <a:r>
              <a:rPr lang="en-GB"/>
              <a:t>Comparable experience for large-scale bridge piers</a:t>
            </a:r>
            <a:endParaRPr lang="en-GB" dirty="0"/>
          </a:p>
        </p:txBody>
      </p:sp>
      <p:sp>
        <p:nvSpPr>
          <p:cNvPr id="7" name="Title 1">
            <a:extLst>
              <a:ext uri="{FF2B5EF4-FFF2-40B4-BE49-F238E27FC236}">
                <a16:creationId xmlns:a16="http://schemas.microsoft.com/office/drawing/2014/main" id="{CC851A02-1289-4ECF-8FE3-1E76BE1EDBD0}"/>
              </a:ext>
            </a:extLst>
          </p:cNvPr>
          <p:cNvSpPr txBox="1">
            <a:spLocks/>
          </p:cNvSpPr>
          <p:nvPr/>
        </p:nvSpPr>
        <p:spPr>
          <a:xfrm>
            <a:off x="663117" y="231992"/>
            <a:ext cx="11277303" cy="623596"/>
          </a:xfrm>
          <a:prstGeom prst="rect">
            <a:avLst/>
          </a:prstGeom>
          <a:noFill/>
          <a:effectLst/>
        </p:spPr>
        <p:txBody>
          <a:bodyPr vert="horz" wrap="square" lIns="0" tIns="0" rIns="0" bIns="48000" rtlCol="0" anchor="t" anchorCtr="0">
            <a:noAutofit/>
          </a:bodyPr>
          <a:lstStyle>
            <a:lvl1pPr algn="l" defTabSz="914400" rtl="0" eaLnBrk="1" latinLnBrk="0" hangingPunct="1">
              <a:lnSpc>
                <a:spcPts val="2600"/>
              </a:lnSpc>
              <a:spcBef>
                <a:spcPct val="0"/>
              </a:spcBef>
              <a:buNone/>
              <a:defRPr sz="2400" b="0" kern="1200" cap="none" baseline="0">
                <a:solidFill>
                  <a:srgbClr val="F04E23"/>
                </a:solidFill>
                <a:latin typeface="Verdana" pitchFamily="34" charset="0"/>
                <a:ea typeface="Verdana" pitchFamily="34" charset="0"/>
                <a:cs typeface="Verdana" pitchFamily="34" charset="0"/>
              </a:defRPr>
            </a:lvl1pPr>
          </a:lstStyle>
          <a:p>
            <a:pPr>
              <a:lnSpc>
                <a:spcPct val="100000"/>
              </a:lnSpc>
            </a:pPr>
            <a:r>
              <a:rPr lang="en-GB" sz="4800" b="1" dirty="0">
                <a:solidFill>
                  <a:schemeClr val="bg1"/>
                </a:solidFill>
              </a:rPr>
              <a:t>Conclusions</a:t>
            </a:r>
          </a:p>
          <a:p>
            <a:pPr>
              <a:lnSpc>
                <a:spcPct val="100000"/>
              </a:lnSpc>
            </a:pPr>
            <a:r>
              <a:rPr lang="en-GB" b="1" i="1" dirty="0">
                <a:solidFill>
                  <a:schemeClr val="bg1"/>
                </a:solidFill>
              </a:rPr>
              <a:t>“comparable experience”</a:t>
            </a:r>
          </a:p>
        </p:txBody>
      </p:sp>
      <p:sp>
        <p:nvSpPr>
          <p:cNvPr id="13" name="TextBox 12">
            <a:extLst>
              <a:ext uri="{FF2B5EF4-FFF2-40B4-BE49-F238E27FC236}">
                <a16:creationId xmlns:a16="http://schemas.microsoft.com/office/drawing/2014/main" id="{0813170C-2954-41C8-9964-21F67924139A}"/>
              </a:ext>
            </a:extLst>
          </p:cNvPr>
          <p:cNvSpPr txBox="1"/>
          <p:nvPr/>
        </p:nvSpPr>
        <p:spPr>
          <a:xfrm>
            <a:off x="5759474" y="2780872"/>
            <a:ext cx="1372808" cy="1107996"/>
          </a:xfrm>
          <a:prstGeom prst="rect">
            <a:avLst/>
          </a:prstGeom>
          <a:noFill/>
        </p:spPr>
        <p:txBody>
          <a:bodyPr wrap="square" rtlCol="0">
            <a:spAutoFit/>
          </a:bodyPr>
          <a:lstStyle/>
          <a:p>
            <a:r>
              <a:rPr lang="en-GB" sz="6600" b="1" dirty="0">
                <a:solidFill>
                  <a:srgbClr val="FF0000"/>
                </a:solidFill>
                <a:sym typeface="Wingdings" panose="05000000000000000000" pitchFamily="2" charset="2"/>
              </a:rPr>
              <a:t></a:t>
            </a:r>
            <a:endParaRPr lang="en-GB" sz="6600" dirty="0">
              <a:solidFill>
                <a:srgbClr val="FF0000"/>
              </a:solidFill>
              <a:latin typeface="+mj-lt"/>
              <a:cs typeface="Arial" pitchFamily="34" charset="0"/>
            </a:endParaRPr>
          </a:p>
        </p:txBody>
      </p:sp>
    </p:spTree>
    <p:extLst>
      <p:ext uri="{BB962C8B-B14F-4D97-AF65-F5344CB8AC3E}">
        <p14:creationId xmlns:p14="http://schemas.microsoft.com/office/powerpoint/2010/main" val="244665978"/>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8D9351-25F7-4984-B94F-0046D520113A}"/>
              </a:ext>
            </a:extLst>
          </p:cNvPr>
          <p:cNvSpPr>
            <a:spLocks noGrp="1"/>
          </p:cNvSpPr>
          <p:nvPr>
            <p:ph type="sldNum" sz="quarter" idx="10"/>
          </p:nvPr>
        </p:nvSpPr>
        <p:spPr/>
        <p:txBody>
          <a:bodyPr/>
          <a:lstStyle/>
          <a:p>
            <a:fld id="{B49FFA4B-2E8C-4B37-8EA0-021FB13D442D}" type="slidenum">
              <a:rPr lang="en-GB" smtClean="0"/>
              <a:pPr/>
              <a:t>17</a:t>
            </a:fld>
            <a:endParaRPr lang="en-GB" dirty="0"/>
          </a:p>
        </p:txBody>
      </p:sp>
      <p:sp>
        <p:nvSpPr>
          <p:cNvPr id="5" name="Date Placeholder 4">
            <a:extLst>
              <a:ext uri="{FF2B5EF4-FFF2-40B4-BE49-F238E27FC236}">
                <a16:creationId xmlns:a16="http://schemas.microsoft.com/office/drawing/2014/main" id="{ADDC6FE7-D321-4B5C-993A-C1BDB2983A71}"/>
              </a:ext>
            </a:extLst>
          </p:cNvPr>
          <p:cNvSpPr>
            <a:spLocks noGrp="1"/>
          </p:cNvSpPr>
          <p:nvPr>
            <p:ph type="dt" sz="half" idx="11"/>
          </p:nvPr>
        </p:nvSpPr>
        <p:spPr/>
        <p:txBody>
          <a:bodyPr/>
          <a:lstStyle/>
          <a:p>
            <a:r>
              <a:rPr lang="en-US"/>
              <a:t>2021-10-14</a:t>
            </a:r>
            <a:endParaRPr lang="en-GB" dirty="0"/>
          </a:p>
        </p:txBody>
      </p:sp>
      <p:sp>
        <p:nvSpPr>
          <p:cNvPr id="6" name="Footer Placeholder 5">
            <a:extLst>
              <a:ext uri="{FF2B5EF4-FFF2-40B4-BE49-F238E27FC236}">
                <a16:creationId xmlns:a16="http://schemas.microsoft.com/office/drawing/2014/main" id="{969E6F5B-A060-42DE-BEA7-D1366AED7C59}"/>
              </a:ext>
            </a:extLst>
          </p:cNvPr>
          <p:cNvSpPr>
            <a:spLocks noGrp="1"/>
          </p:cNvSpPr>
          <p:nvPr>
            <p:ph type="ftr" sz="quarter" idx="12"/>
          </p:nvPr>
        </p:nvSpPr>
        <p:spPr/>
        <p:txBody>
          <a:bodyPr/>
          <a:lstStyle/>
          <a:p>
            <a:r>
              <a:rPr lang="en-GB"/>
              <a:t>Comparable experience for large-scale bridge piers</a:t>
            </a:r>
            <a:endParaRPr lang="en-GB" dirty="0"/>
          </a:p>
        </p:txBody>
      </p:sp>
      <p:sp>
        <p:nvSpPr>
          <p:cNvPr id="7" name="Title 1">
            <a:extLst>
              <a:ext uri="{FF2B5EF4-FFF2-40B4-BE49-F238E27FC236}">
                <a16:creationId xmlns:a16="http://schemas.microsoft.com/office/drawing/2014/main" id="{3AAAB7E0-0006-4BFD-B5BC-D2A8E7BB5297}"/>
              </a:ext>
            </a:extLst>
          </p:cNvPr>
          <p:cNvSpPr txBox="1">
            <a:spLocks/>
          </p:cNvSpPr>
          <p:nvPr/>
        </p:nvSpPr>
        <p:spPr>
          <a:xfrm>
            <a:off x="663117" y="391459"/>
            <a:ext cx="11277303" cy="623596"/>
          </a:xfrm>
          <a:prstGeom prst="rect">
            <a:avLst/>
          </a:prstGeom>
          <a:noFill/>
          <a:effectLst/>
        </p:spPr>
        <p:txBody>
          <a:bodyPr vert="horz" wrap="square" lIns="0" tIns="0" rIns="0" bIns="48000" rtlCol="0" anchor="t" anchorCtr="0">
            <a:noAutofit/>
          </a:bodyPr>
          <a:lstStyle>
            <a:lvl1pPr algn="l" defTabSz="914400" rtl="0" eaLnBrk="1" latinLnBrk="0" hangingPunct="1">
              <a:lnSpc>
                <a:spcPts val="2600"/>
              </a:lnSpc>
              <a:spcBef>
                <a:spcPct val="0"/>
              </a:spcBef>
              <a:buNone/>
              <a:defRPr sz="2400" b="0" kern="1200" cap="none" baseline="0">
                <a:solidFill>
                  <a:srgbClr val="F04E23"/>
                </a:solidFill>
                <a:latin typeface="Verdana" pitchFamily="34" charset="0"/>
                <a:ea typeface="Verdana" pitchFamily="34" charset="0"/>
                <a:cs typeface="Verdana" pitchFamily="34" charset="0"/>
              </a:defRPr>
            </a:lvl1pPr>
          </a:lstStyle>
          <a:p>
            <a:pPr>
              <a:lnSpc>
                <a:spcPct val="100000"/>
              </a:lnSpc>
            </a:pPr>
            <a:r>
              <a:rPr lang="en-GB" sz="3200" b="1" dirty="0"/>
              <a:t>Conclusions (1)</a:t>
            </a:r>
          </a:p>
        </p:txBody>
      </p:sp>
      <p:sp>
        <p:nvSpPr>
          <p:cNvPr id="8" name="Text Box 4">
            <a:extLst>
              <a:ext uri="{FF2B5EF4-FFF2-40B4-BE49-F238E27FC236}">
                <a16:creationId xmlns:a16="http://schemas.microsoft.com/office/drawing/2014/main" id="{20DABE00-972D-466B-B0A5-C074586AF541}"/>
              </a:ext>
            </a:extLst>
          </p:cNvPr>
          <p:cNvSpPr txBox="1">
            <a:spLocks noChangeArrowheads="1"/>
          </p:cNvSpPr>
          <p:nvPr/>
        </p:nvSpPr>
        <p:spPr bwMode="auto">
          <a:xfrm>
            <a:off x="581776" y="996518"/>
            <a:ext cx="1149592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363538" indent="-363538" defTabSz="762000" eaLnBrk="0" hangingPunct="0">
              <a:defRPr sz="1000" b="1">
                <a:solidFill>
                  <a:schemeClr val="tx1"/>
                </a:solidFill>
                <a:latin typeface="Verdana" panose="020B0604030504040204" pitchFamily="34" charset="0"/>
              </a:defRPr>
            </a:lvl1pPr>
            <a:lvl2pPr marL="742950" indent="-285750" defTabSz="762000" eaLnBrk="0" hangingPunct="0">
              <a:defRPr sz="1000" b="1">
                <a:solidFill>
                  <a:schemeClr val="tx1"/>
                </a:solidFill>
                <a:latin typeface="Verdana" panose="020B0604030504040204" pitchFamily="34" charset="0"/>
              </a:defRPr>
            </a:lvl2pPr>
            <a:lvl3pPr marL="1143000" indent="-228600" defTabSz="762000" eaLnBrk="0" hangingPunct="0">
              <a:defRPr sz="1000" b="1">
                <a:solidFill>
                  <a:schemeClr val="tx1"/>
                </a:solidFill>
                <a:latin typeface="Verdana" panose="020B0604030504040204" pitchFamily="34" charset="0"/>
              </a:defRPr>
            </a:lvl3pPr>
            <a:lvl4pPr marL="1600200" indent="-228600" defTabSz="762000" eaLnBrk="0" hangingPunct="0">
              <a:defRPr sz="1000" b="1">
                <a:solidFill>
                  <a:schemeClr val="tx1"/>
                </a:solidFill>
                <a:latin typeface="Verdana" panose="020B0604030504040204" pitchFamily="34" charset="0"/>
              </a:defRPr>
            </a:lvl4pPr>
            <a:lvl5pPr marL="2057400" indent="-228600" defTabSz="762000" eaLnBrk="0" hangingPunct="0">
              <a:defRPr sz="1000" b="1">
                <a:solidFill>
                  <a:schemeClr val="tx1"/>
                </a:solidFill>
                <a:latin typeface="Verdana" panose="020B0604030504040204" pitchFamily="34" charset="0"/>
              </a:defRPr>
            </a:lvl5pPr>
            <a:lvl6pPr marL="2514600" indent="-228600" defTabSz="762000" eaLnBrk="0" fontAlgn="base" hangingPunct="0">
              <a:spcBef>
                <a:spcPct val="75000"/>
              </a:spcBef>
              <a:spcAft>
                <a:spcPct val="0"/>
              </a:spcAft>
              <a:defRPr sz="1000" b="1">
                <a:solidFill>
                  <a:schemeClr val="tx1"/>
                </a:solidFill>
                <a:latin typeface="Verdana" panose="020B0604030504040204" pitchFamily="34" charset="0"/>
              </a:defRPr>
            </a:lvl6pPr>
            <a:lvl7pPr marL="2971800" indent="-228600" defTabSz="762000" eaLnBrk="0" fontAlgn="base" hangingPunct="0">
              <a:spcBef>
                <a:spcPct val="75000"/>
              </a:spcBef>
              <a:spcAft>
                <a:spcPct val="0"/>
              </a:spcAft>
              <a:defRPr sz="1000" b="1">
                <a:solidFill>
                  <a:schemeClr val="tx1"/>
                </a:solidFill>
                <a:latin typeface="Verdana" panose="020B0604030504040204" pitchFamily="34" charset="0"/>
              </a:defRPr>
            </a:lvl7pPr>
            <a:lvl8pPr marL="3429000" indent="-228600" defTabSz="762000" eaLnBrk="0" fontAlgn="base" hangingPunct="0">
              <a:spcBef>
                <a:spcPct val="75000"/>
              </a:spcBef>
              <a:spcAft>
                <a:spcPct val="0"/>
              </a:spcAft>
              <a:defRPr sz="1000" b="1">
                <a:solidFill>
                  <a:schemeClr val="tx1"/>
                </a:solidFill>
                <a:latin typeface="Verdana" panose="020B0604030504040204" pitchFamily="34" charset="0"/>
              </a:defRPr>
            </a:lvl8pPr>
            <a:lvl9pPr marL="3886200" indent="-228600" defTabSz="762000" eaLnBrk="0" fontAlgn="base" hangingPunct="0">
              <a:spcBef>
                <a:spcPct val="75000"/>
              </a:spcBef>
              <a:spcAft>
                <a:spcPct val="0"/>
              </a:spcAft>
              <a:defRPr sz="1000" b="1">
                <a:solidFill>
                  <a:schemeClr val="tx1"/>
                </a:solidFill>
                <a:latin typeface="Verdana" panose="020B0604030504040204" pitchFamily="34" charset="0"/>
              </a:defRPr>
            </a:lvl9pPr>
          </a:lstStyle>
          <a:p>
            <a:pPr>
              <a:spcBef>
                <a:spcPct val="50000"/>
              </a:spcBef>
              <a:buFontTx/>
              <a:buChar char="•"/>
            </a:pPr>
            <a:r>
              <a:rPr lang="en-GB" altLang="en-US" sz="2400" dirty="0">
                <a:sym typeface="Symbol" panose="05050102010706020507" pitchFamily="18" charset="2"/>
              </a:rPr>
              <a:t>Monitoring data serve as back-bone data in the future</a:t>
            </a:r>
          </a:p>
          <a:p>
            <a:pPr>
              <a:spcBef>
                <a:spcPct val="50000"/>
              </a:spcBef>
              <a:buFontTx/>
              <a:buChar char="•"/>
            </a:pPr>
            <a:r>
              <a:rPr lang="en-GB" altLang="en-US" sz="2400" dirty="0">
                <a:sym typeface="Symbol" panose="05050102010706020507" pitchFamily="18" charset="2"/>
              </a:rPr>
              <a:t>Comparable experience established for future projects</a:t>
            </a:r>
          </a:p>
          <a:p>
            <a:pPr>
              <a:spcBef>
                <a:spcPct val="50000"/>
              </a:spcBef>
              <a:buFontTx/>
              <a:buChar char="•"/>
            </a:pPr>
            <a:r>
              <a:rPr lang="en-GB" altLang="en-US" sz="2400" dirty="0">
                <a:sym typeface="Symbol" panose="05050102010706020507" pitchFamily="18" charset="2"/>
              </a:rPr>
              <a:t>CPTu as main tool in site characterisation for </a:t>
            </a:r>
            <a:r>
              <a:rPr lang="en-GB" altLang="en-US" sz="2400" dirty="0" err="1">
                <a:sym typeface="Symbol" panose="05050102010706020507" pitchFamily="18" charset="2"/>
              </a:rPr>
              <a:t>Storstrøm</a:t>
            </a:r>
            <a:r>
              <a:rPr lang="en-GB" altLang="en-US" sz="2400" dirty="0">
                <a:sym typeface="Symbol" panose="05050102010706020507" pitchFamily="18" charset="2"/>
              </a:rPr>
              <a:t> Bridge</a:t>
            </a:r>
          </a:p>
        </p:txBody>
      </p:sp>
      <p:pic>
        <p:nvPicPr>
          <p:cNvPr id="3" name="Picture 2">
            <a:extLst>
              <a:ext uri="{FF2B5EF4-FFF2-40B4-BE49-F238E27FC236}">
                <a16:creationId xmlns:a16="http://schemas.microsoft.com/office/drawing/2014/main" id="{8BD84F38-17A5-4E96-A95E-7A45A04A67B7}"/>
              </a:ext>
            </a:extLst>
          </p:cNvPr>
          <p:cNvPicPr>
            <a:picLocks noChangeAspect="1"/>
          </p:cNvPicPr>
          <p:nvPr/>
        </p:nvPicPr>
        <p:blipFill rotWithShape="1">
          <a:blip r:embed="rId3"/>
          <a:srcRect b="1946"/>
          <a:stretch/>
        </p:blipFill>
        <p:spPr>
          <a:xfrm>
            <a:off x="667350" y="2672134"/>
            <a:ext cx="7574119" cy="3296866"/>
          </a:xfrm>
          <a:prstGeom prst="rect">
            <a:avLst/>
          </a:prstGeom>
        </p:spPr>
      </p:pic>
      <p:pic>
        <p:nvPicPr>
          <p:cNvPr id="14" name="Picture 13" descr="A large bridge over water&#10;&#10;Description automatically generated with low confidence">
            <a:extLst>
              <a:ext uri="{FF2B5EF4-FFF2-40B4-BE49-F238E27FC236}">
                <a16:creationId xmlns:a16="http://schemas.microsoft.com/office/drawing/2014/main" id="{99B6CB3C-1519-4E17-BAF8-73C35A06FBB4}"/>
              </a:ext>
            </a:extLst>
          </p:cNvPr>
          <p:cNvPicPr>
            <a:picLocks noChangeAspect="1"/>
          </p:cNvPicPr>
          <p:nvPr/>
        </p:nvPicPr>
        <p:blipFill rotWithShape="1">
          <a:blip r:embed="rId4">
            <a:extLst>
              <a:ext uri="{28A0092B-C50C-407E-A947-70E740481C1C}">
                <a14:useLocalDpi xmlns:a14="http://schemas.microsoft.com/office/drawing/2010/main" val="0"/>
              </a:ext>
            </a:extLst>
          </a:blip>
          <a:srcRect l="6173" r="17885"/>
          <a:stretch/>
        </p:blipFill>
        <p:spPr>
          <a:xfrm>
            <a:off x="8435220" y="2672134"/>
            <a:ext cx="3505200" cy="3296866"/>
          </a:xfrm>
          <a:prstGeom prst="rect">
            <a:avLst/>
          </a:prstGeom>
        </p:spPr>
      </p:pic>
      <p:grpSp>
        <p:nvGrpSpPr>
          <p:cNvPr id="19" name="Group 18">
            <a:extLst>
              <a:ext uri="{FF2B5EF4-FFF2-40B4-BE49-F238E27FC236}">
                <a16:creationId xmlns:a16="http://schemas.microsoft.com/office/drawing/2014/main" id="{BB589C17-2BD8-4ACC-8BC0-3976262D58F4}"/>
              </a:ext>
            </a:extLst>
          </p:cNvPr>
          <p:cNvGrpSpPr/>
          <p:nvPr/>
        </p:nvGrpSpPr>
        <p:grpSpPr>
          <a:xfrm>
            <a:off x="6524549" y="4521200"/>
            <a:ext cx="1523169" cy="1088876"/>
            <a:chOff x="6524549" y="4521200"/>
            <a:chExt cx="1523169" cy="1088876"/>
          </a:xfrm>
        </p:grpSpPr>
        <p:sp>
          <p:nvSpPr>
            <p:cNvPr id="16" name="TextBox 15">
              <a:extLst>
                <a:ext uri="{FF2B5EF4-FFF2-40B4-BE49-F238E27FC236}">
                  <a16:creationId xmlns:a16="http://schemas.microsoft.com/office/drawing/2014/main" id="{29023E49-755D-4EED-814F-ECB110BC7AEE}"/>
                </a:ext>
              </a:extLst>
            </p:cNvPr>
            <p:cNvSpPr txBox="1"/>
            <p:nvPr/>
          </p:nvSpPr>
          <p:spPr>
            <a:xfrm>
              <a:off x="6524549" y="5240744"/>
              <a:ext cx="1523169" cy="369332"/>
            </a:xfrm>
            <a:prstGeom prst="rect">
              <a:avLst/>
            </a:prstGeom>
            <a:noFill/>
          </p:spPr>
          <p:txBody>
            <a:bodyPr wrap="square" rtlCol="0">
              <a:spAutoFit/>
            </a:bodyPr>
            <a:lstStyle/>
            <a:p>
              <a:r>
                <a:rPr lang="en-GB" b="1" dirty="0">
                  <a:solidFill>
                    <a:schemeClr val="accent3"/>
                  </a:solidFill>
                  <a:latin typeface="+mj-lt"/>
                  <a:cs typeface="Arial" pitchFamily="34" charset="0"/>
                </a:rPr>
                <a:t>Base line</a:t>
              </a:r>
            </a:p>
          </p:txBody>
        </p:sp>
        <p:cxnSp>
          <p:nvCxnSpPr>
            <p:cNvPr id="18" name="Straight Arrow Connector 17">
              <a:extLst>
                <a:ext uri="{FF2B5EF4-FFF2-40B4-BE49-F238E27FC236}">
                  <a16:creationId xmlns:a16="http://schemas.microsoft.com/office/drawing/2014/main" id="{3B8817AD-E6E2-434C-8560-1BDA05E177B2}"/>
                </a:ext>
              </a:extLst>
            </p:cNvPr>
            <p:cNvCxnSpPr/>
            <p:nvPr/>
          </p:nvCxnSpPr>
          <p:spPr>
            <a:xfrm flipV="1">
              <a:off x="6845300" y="4521200"/>
              <a:ext cx="228600" cy="719544"/>
            </a:xfrm>
            <a:prstGeom prst="straightConnector1">
              <a:avLst/>
            </a:prstGeom>
            <a:ln w="38100">
              <a:solidFill>
                <a:schemeClr val="accent3"/>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3495009"/>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par>
                          <p:cTn id="18" fill="hold">
                            <p:stCondLst>
                              <p:cond delay="500"/>
                            </p:stCondLst>
                            <p:childTnLst>
                              <p:par>
                                <p:cTn id="19" presetID="5" presetClass="entr" presetSubtype="1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par>
                          <p:cTn id="22" fill="hold">
                            <p:stCondLst>
                              <p:cond delay="1000"/>
                            </p:stCondLst>
                            <p:childTnLst>
                              <p:par>
                                <p:cTn id="23" presetID="5" presetClass="entr" presetSubtype="1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heckerboard(across)">
                                      <p:cBhvr>
                                        <p:cTn id="25" dur="1000"/>
                                        <p:tgtEl>
                                          <p:spTgt spid="14"/>
                                        </p:tgtEl>
                                      </p:cBhvr>
                                    </p:animEffect>
                                  </p:childTnLst>
                                </p:cTn>
                              </p:par>
                            </p:childTnLst>
                          </p:cTn>
                        </p:par>
                        <p:par>
                          <p:cTn id="26" fill="hold">
                            <p:stCondLst>
                              <p:cond delay="2000"/>
                            </p:stCondLst>
                            <p:childTnLst>
                              <p:par>
                                <p:cTn id="27" presetID="22" presetClass="entr" presetSubtype="4"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8D9351-25F7-4984-B94F-0046D520113A}"/>
              </a:ext>
            </a:extLst>
          </p:cNvPr>
          <p:cNvSpPr>
            <a:spLocks noGrp="1"/>
          </p:cNvSpPr>
          <p:nvPr>
            <p:ph type="sldNum" sz="quarter" idx="10"/>
          </p:nvPr>
        </p:nvSpPr>
        <p:spPr/>
        <p:txBody>
          <a:bodyPr/>
          <a:lstStyle/>
          <a:p>
            <a:fld id="{B49FFA4B-2E8C-4B37-8EA0-021FB13D442D}" type="slidenum">
              <a:rPr lang="en-GB" smtClean="0"/>
              <a:pPr/>
              <a:t>18</a:t>
            </a:fld>
            <a:endParaRPr lang="en-GB" dirty="0"/>
          </a:p>
        </p:txBody>
      </p:sp>
      <p:sp>
        <p:nvSpPr>
          <p:cNvPr id="5" name="Date Placeholder 4">
            <a:extLst>
              <a:ext uri="{FF2B5EF4-FFF2-40B4-BE49-F238E27FC236}">
                <a16:creationId xmlns:a16="http://schemas.microsoft.com/office/drawing/2014/main" id="{ADDC6FE7-D321-4B5C-993A-C1BDB2983A71}"/>
              </a:ext>
            </a:extLst>
          </p:cNvPr>
          <p:cNvSpPr>
            <a:spLocks noGrp="1"/>
          </p:cNvSpPr>
          <p:nvPr>
            <p:ph type="dt" sz="half" idx="11"/>
          </p:nvPr>
        </p:nvSpPr>
        <p:spPr/>
        <p:txBody>
          <a:bodyPr/>
          <a:lstStyle/>
          <a:p>
            <a:r>
              <a:rPr lang="en-US"/>
              <a:t>2021-10-14</a:t>
            </a:r>
            <a:endParaRPr lang="en-GB" dirty="0"/>
          </a:p>
        </p:txBody>
      </p:sp>
      <p:sp>
        <p:nvSpPr>
          <p:cNvPr id="6" name="Footer Placeholder 5">
            <a:extLst>
              <a:ext uri="{FF2B5EF4-FFF2-40B4-BE49-F238E27FC236}">
                <a16:creationId xmlns:a16="http://schemas.microsoft.com/office/drawing/2014/main" id="{969E6F5B-A060-42DE-BEA7-D1366AED7C59}"/>
              </a:ext>
            </a:extLst>
          </p:cNvPr>
          <p:cNvSpPr>
            <a:spLocks noGrp="1"/>
          </p:cNvSpPr>
          <p:nvPr>
            <p:ph type="ftr" sz="quarter" idx="12"/>
          </p:nvPr>
        </p:nvSpPr>
        <p:spPr/>
        <p:txBody>
          <a:bodyPr/>
          <a:lstStyle/>
          <a:p>
            <a:r>
              <a:rPr lang="en-GB"/>
              <a:t>Comparable experience for large-scale bridge piers</a:t>
            </a:r>
            <a:endParaRPr lang="en-GB" dirty="0"/>
          </a:p>
        </p:txBody>
      </p:sp>
      <p:sp>
        <p:nvSpPr>
          <p:cNvPr id="7" name="Title 1">
            <a:extLst>
              <a:ext uri="{FF2B5EF4-FFF2-40B4-BE49-F238E27FC236}">
                <a16:creationId xmlns:a16="http://schemas.microsoft.com/office/drawing/2014/main" id="{3AAAB7E0-0006-4BFD-B5BC-D2A8E7BB5297}"/>
              </a:ext>
            </a:extLst>
          </p:cNvPr>
          <p:cNvSpPr txBox="1">
            <a:spLocks/>
          </p:cNvSpPr>
          <p:nvPr/>
        </p:nvSpPr>
        <p:spPr>
          <a:xfrm>
            <a:off x="663117" y="378396"/>
            <a:ext cx="11277303" cy="623596"/>
          </a:xfrm>
          <a:prstGeom prst="rect">
            <a:avLst/>
          </a:prstGeom>
          <a:noFill/>
          <a:effectLst/>
        </p:spPr>
        <p:txBody>
          <a:bodyPr vert="horz" wrap="square" lIns="0" tIns="0" rIns="0" bIns="48000" rtlCol="0" anchor="t" anchorCtr="0">
            <a:noAutofit/>
          </a:bodyPr>
          <a:lstStyle>
            <a:lvl1pPr algn="l" defTabSz="914400" rtl="0" eaLnBrk="1" latinLnBrk="0" hangingPunct="1">
              <a:lnSpc>
                <a:spcPts val="2600"/>
              </a:lnSpc>
              <a:spcBef>
                <a:spcPct val="0"/>
              </a:spcBef>
              <a:buNone/>
              <a:defRPr sz="2400" b="0" kern="1200" cap="none" baseline="0">
                <a:solidFill>
                  <a:srgbClr val="F04E23"/>
                </a:solidFill>
                <a:latin typeface="Verdana" pitchFamily="34" charset="0"/>
                <a:ea typeface="Verdana" pitchFamily="34" charset="0"/>
                <a:cs typeface="Verdana" pitchFamily="34" charset="0"/>
              </a:defRPr>
            </a:lvl1pPr>
          </a:lstStyle>
          <a:p>
            <a:pPr>
              <a:lnSpc>
                <a:spcPct val="100000"/>
              </a:lnSpc>
            </a:pPr>
            <a:r>
              <a:rPr lang="en-GB" sz="3200" b="1" dirty="0"/>
              <a:t>Conclusions (2)</a:t>
            </a:r>
          </a:p>
        </p:txBody>
      </p:sp>
      <p:sp>
        <p:nvSpPr>
          <p:cNvPr id="8" name="Text Box 4">
            <a:extLst>
              <a:ext uri="{FF2B5EF4-FFF2-40B4-BE49-F238E27FC236}">
                <a16:creationId xmlns:a16="http://schemas.microsoft.com/office/drawing/2014/main" id="{20DABE00-972D-466B-B0A5-C074586AF541}"/>
              </a:ext>
            </a:extLst>
          </p:cNvPr>
          <p:cNvSpPr txBox="1">
            <a:spLocks noChangeArrowheads="1"/>
          </p:cNvSpPr>
          <p:nvPr/>
        </p:nvSpPr>
        <p:spPr bwMode="auto">
          <a:xfrm>
            <a:off x="539547" y="1010426"/>
            <a:ext cx="8278894" cy="667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363538" indent="-363538" defTabSz="762000" eaLnBrk="0" hangingPunct="0">
              <a:defRPr sz="1000" b="1">
                <a:solidFill>
                  <a:schemeClr val="tx1"/>
                </a:solidFill>
                <a:latin typeface="Verdana" panose="020B0604030504040204" pitchFamily="34" charset="0"/>
              </a:defRPr>
            </a:lvl1pPr>
            <a:lvl2pPr marL="742950" indent="-285750" defTabSz="762000" eaLnBrk="0" hangingPunct="0">
              <a:defRPr sz="1000" b="1">
                <a:solidFill>
                  <a:schemeClr val="tx1"/>
                </a:solidFill>
                <a:latin typeface="Verdana" panose="020B0604030504040204" pitchFamily="34" charset="0"/>
              </a:defRPr>
            </a:lvl2pPr>
            <a:lvl3pPr marL="1143000" indent="-228600" defTabSz="762000" eaLnBrk="0" hangingPunct="0">
              <a:defRPr sz="1000" b="1">
                <a:solidFill>
                  <a:schemeClr val="tx1"/>
                </a:solidFill>
                <a:latin typeface="Verdana" panose="020B0604030504040204" pitchFamily="34" charset="0"/>
              </a:defRPr>
            </a:lvl3pPr>
            <a:lvl4pPr marL="1600200" indent="-228600" defTabSz="762000" eaLnBrk="0" hangingPunct="0">
              <a:defRPr sz="1000" b="1">
                <a:solidFill>
                  <a:schemeClr val="tx1"/>
                </a:solidFill>
                <a:latin typeface="Verdana" panose="020B0604030504040204" pitchFamily="34" charset="0"/>
              </a:defRPr>
            </a:lvl4pPr>
            <a:lvl5pPr marL="2057400" indent="-228600" defTabSz="762000" eaLnBrk="0" hangingPunct="0">
              <a:defRPr sz="1000" b="1">
                <a:solidFill>
                  <a:schemeClr val="tx1"/>
                </a:solidFill>
                <a:latin typeface="Verdana" panose="020B0604030504040204" pitchFamily="34" charset="0"/>
              </a:defRPr>
            </a:lvl5pPr>
            <a:lvl6pPr marL="2514600" indent="-228600" defTabSz="762000" eaLnBrk="0" fontAlgn="base" hangingPunct="0">
              <a:spcBef>
                <a:spcPct val="75000"/>
              </a:spcBef>
              <a:spcAft>
                <a:spcPct val="0"/>
              </a:spcAft>
              <a:defRPr sz="1000" b="1">
                <a:solidFill>
                  <a:schemeClr val="tx1"/>
                </a:solidFill>
                <a:latin typeface="Verdana" panose="020B0604030504040204" pitchFamily="34" charset="0"/>
              </a:defRPr>
            </a:lvl6pPr>
            <a:lvl7pPr marL="2971800" indent="-228600" defTabSz="762000" eaLnBrk="0" fontAlgn="base" hangingPunct="0">
              <a:spcBef>
                <a:spcPct val="75000"/>
              </a:spcBef>
              <a:spcAft>
                <a:spcPct val="0"/>
              </a:spcAft>
              <a:defRPr sz="1000" b="1">
                <a:solidFill>
                  <a:schemeClr val="tx1"/>
                </a:solidFill>
                <a:latin typeface="Verdana" panose="020B0604030504040204" pitchFamily="34" charset="0"/>
              </a:defRPr>
            </a:lvl7pPr>
            <a:lvl8pPr marL="3429000" indent="-228600" defTabSz="762000" eaLnBrk="0" fontAlgn="base" hangingPunct="0">
              <a:spcBef>
                <a:spcPct val="75000"/>
              </a:spcBef>
              <a:spcAft>
                <a:spcPct val="0"/>
              </a:spcAft>
              <a:defRPr sz="1000" b="1">
                <a:solidFill>
                  <a:schemeClr val="tx1"/>
                </a:solidFill>
                <a:latin typeface="Verdana" panose="020B0604030504040204" pitchFamily="34" charset="0"/>
              </a:defRPr>
            </a:lvl8pPr>
            <a:lvl9pPr marL="3886200" indent="-228600" defTabSz="762000" eaLnBrk="0" fontAlgn="base" hangingPunct="0">
              <a:spcBef>
                <a:spcPct val="75000"/>
              </a:spcBef>
              <a:spcAft>
                <a:spcPct val="0"/>
              </a:spcAft>
              <a:defRPr sz="1000" b="1">
                <a:solidFill>
                  <a:schemeClr val="tx1"/>
                </a:solidFill>
                <a:latin typeface="Verdana" panose="020B0604030504040204" pitchFamily="34" charset="0"/>
              </a:defRPr>
            </a:lvl9pPr>
          </a:lstStyle>
          <a:p>
            <a:pPr>
              <a:spcBef>
                <a:spcPct val="50000"/>
              </a:spcBef>
              <a:buFontTx/>
              <a:buChar char="•"/>
            </a:pPr>
            <a:r>
              <a:rPr lang="en-GB" altLang="en-US" sz="2800" dirty="0">
                <a:sym typeface="Symbol" panose="05050102010706020507" pitchFamily="18" charset="2"/>
              </a:rPr>
              <a:t>No merit in detailed differentiation </a:t>
            </a:r>
          </a:p>
          <a:p>
            <a:pPr>
              <a:spcBef>
                <a:spcPct val="50000"/>
              </a:spcBef>
              <a:buFontTx/>
              <a:buChar char="•"/>
            </a:pPr>
            <a:r>
              <a:rPr lang="en-GB" altLang="en-US" sz="2800" dirty="0">
                <a:sym typeface="Symbol" panose="05050102010706020507" pitchFamily="18" charset="2"/>
              </a:rPr>
              <a:t>Settlements manageable</a:t>
            </a:r>
            <a:br>
              <a:rPr lang="en-GB" altLang="en-US" sz="3200" dirty="0">
                <a:sym typeface="Symbol" panose="05050102010706020507" pitchFamily="18" charset="2"/>
              </a:rPr>
            </a:br>
            <a:r>
              <a:rPr lang="en-GB" altLang="en-US" sz="3200" dirty="0">
                <a:sym typeface="Symbol" panose="05050102010706020507" pitchFamily="18" charset="2"/>
              </a:rPr>
              <a:t>- </a:t>
            </a:r>
            <a:r>
              <a:rPr lang="en-GB" altLang="en-US" sz="2400" dirty="0">
                <a:sym typeface="Symbol" panose="05050102010706020507" pitchFamily="18" charset="2"/>
              </a:rPr>
              <a:t>within “normal” range of predictions</a:t>
            </a:r>
            <a:br>
              <a:rPr lang="en-GB" altLang="en-US" sz="2400" dirty="0">
                <a:sym typeface="Symbol" panose="05050102010706020507" pitchFamily="18" charset="2"/>
              </a:rPr>
            </a:br>
            <a:r>
              <a:rPr lang="en-GB" altLang="en-US" sz="2400" dirty="0">
                <a:sym typeface="Symbol" panose="05050102010706020507" pitchFamily="18" charset="2"/>
              </a:rPr>
              <a:t>- </a:t>
            </a:r>
            <a:r>
              <a:rPr lang="en-GB" altLang="en-US" sz="2800" i="1" dirty="0">
                <a:latin typeface="Symbol" panose="05050102010706020507" pitchFamily="18" charset="2"/>
                <a:sym typeface="Symbol" panose="05050102010706020507" pitchFamily="18" charset="2"/>
              </a:rPr>
              <a:t>dd</a:t>
            </a:r>
            <a:r>
              <a:rPr lang="en-GB" altLang="en-US" sz="2800" dirty="0">
                <a:latin typeface="Symbol" panose="05050102010706020507" pitchFamily="18" charset="2"/>
                <a:sym typeface="Symbol" panose="05050102010706020507" pitchFamily="18" charset="2"/>
              </a:rPr>
              <a:t> </a:t>
            </a:r>
            <a:r>
              <a:rPr lang="en-GB" altLang="en-US" sz="2400" dirty="0">
                <a:sym typeface="Symbol" panose="05050102010706020507" pitchFamily="18" charset="2"/>
              </a:rPr>
              <a:t>without consequence to date</a:t>
            </a:r>
            <a:endParaRPr lang="en-GB" altLang="en-US" sz="2800" dirty="0">
              <a:sym typeface="Symbol" panose="05050102010706020507" pitchFamily="18" charset="2"/>
            </a:endParaRPr>
          </a:p>
          <a:p>
            <a:pPr>
              <a:spcBef>
                <a:spcPct val="50000"/>
              </a:spcBef>
              <a:buFontTx/>
              <a:buChar char="•"/>
            </a:pPr>
            <a:r>
              <a:rPr lang="en-GB" altLang="en-US" sz="2800" dirty="0">
                <a:sym typeface="Symbol" panose="05050102010706020507" pitchFamily="18" charset="2"/>
              </a:rPr>
              <a:t>Tilt of no consequence</a:t>
            </a:r>
          </a:p>
          <a:p>
            <a:pPr>
              <a:spcBef>
                <a:spcPct val="50000"/>
              </a:spcBef>
              <a:buFontTx/>
              <a:buChar char="•"/>
            </a:pPr>
            <a:r>
              <a:rPr lang="en-GB" altLang="en-US" sz="2800" dirty="0" err="1">
                <a:solidFill>
                  <a:schemeClr val="accent3"/>
                </a:solidFill>
                <a:sym typeface="Symbol" panose="05050102010706020507" pitchFamily="18" charset="2"/>
              </a:rPr>
              <a:t>Storstrøm</a:t>
            </a:r>
            <a:r>
              <a:rPr lang="en-GB" altLang="en-US" sz="2800" dirty="0">
                <a:solidFill>
                  <a:schemeClr val="accent3"/>
                </a:solidFill>
                <a:sym typeface="Symbol" panose="05050102010706020507" pitchFamily="18" charset="2"/>
              </a:rPr>
              <a:t> Bridge</a:t>
            </a:r>
            <a:br>
              <a:rPr lang="en-GB" altLang="en-US" sz="2800" dirty="0">
                <a:sym typeface="Symbol" panose="05050102010706020507" pitchFamily="18" charset="2"/>
              </a:rPr>
            </a:br>
            <a:r>
              <a:rPr lang="en-GB" altLang="en-US" sz="2400" dirty="0">
                <a:solidFill>
                  <a:schemeClr val="accent3"/>
                </a:solidFill>
                <a:sym typeface="Symbol" panose="05050102010706020507" pitchFamily="18" charset="2"/>
              </a:rPr>
              <a:t>- Baselines to handle </a:t>
            </a:r>
            <a:br>
              <a:rPr lang="en-GB" altLang="en-US" sz="2400" dirty="0">
                <a:solidFill>
                  <a:schemeClr val="accent3"/>
                </a:solidFill>
                <a:sym typeface="Symbol" panose="05050102010706020507" pitchFamily="18" charset="2"/>
              </a:rPr>
            </a:br>
            <a:r>
              <a:rPr lang="en-GB" altLang="en-US" sz="2400" dirty="0">
                <a:solidFill>
                  <a:schemeClr val="accent3"/>
                </a:solidFill>
                <a:sym typeface="Symbol" panose="05050102010706020507" pitchFamily="18" charset="2"/>
              </a:rPr>
              <a:t>  ”unforeseen ground conditions”</a:t>
            </a:r>
            <a:br>
              <a:rPr lang="en-GB" altLang="en-US" sz="2400" dirty="0">
                <a:solidFill>
                  <a:schemeClr val="accent3"/>
                </a:solidFill>
                <a:sym typeface="Symbol" panose="05050102010706020507" pitchFamily="18" charset="2"/>
              </a:rPr>
            </a:br>
            <a:r>
              <a:rPr lang="en-GB" altLang="en-US" sz="2800" dirty="0">
                <a:solidFill>
                  <a:schemeClr val="accent3"/>
                </a:solidFill>
                <a:sym typeface="Symbol" panose="05050102010706020507" pitchFamily="18" charset="2"/>
              </a:rPr>
              <a:t>- </a:t>
            </a:r>
            <a:r>
              <a:rPr lang="en-GB" altLang="en-US" sz="2400" dirty="0">
                <a:solidFill>
                  <a:schemeClr val="accent3"/>
                </a:solidFill>
                <a:sym typeface="Symbol" panose="05050102010706020507" pitchFamily="18" charset="2"/>
              </a:rPr>
              <a:t>max stress &lt; 75% </a:t>
            </a:r>
            <a:r>
              <a:rPr lang="en-GB" altLang="en-US" sz="2800" dirty="0">
                <a:solidFill>
                  <a:schemeClr val="accent3"/>
                </a:solidFill>
                <a:sym typeface="Symbol" panose="05050102010706020507" pitchFamily="18" charset="2"/>
              </a:rPr>
              <a:t>’</a:t>
            </a:r>
            <a:r>
              <a:rPr lang="en-GB" altLang="en-US" sz="2800" baseline="-25000" dirty="0">
                <a:solidFill>
                  <a:schemeClr val="accent3"/>
                </a:solidFill>
                <a:sym typeface="Symbol" panose="05050102010706020507" pitchFamily="18" charset="2"/>
              </a:rPr>
              <a:t>pc</a:t>
            </a:r>
            <a:r>
              <a:rPr lang="en-GB" altLang="en-US" sz="2800" dirty="0">
                <a:solidFill>
                  <a:schemeClr val="accent3"/>
                </a:solidFill>
                <a:sym typeface="Symbol" panose="05050102010706020507" pitchFamily="18" charset="2"/>
              </a:rPr>
              <a:t> </a:t>
            </a:r>
            <a:r>
              <a:rPr lang="en-GB" altLang="en-US" sz="2400" dirty="0">
                <a:solidFill>
                  <a:schemeClr val="accent3"/>
                </a:solidFill>
                <a:sym typeface="Symbol" panose="05050102010706020507" pitchFamily="18" charset="2"/>
              </a:rPr>
              <a:t>(reduces </a:t>
            </a:r>
            <a:r>
              <a:rPr lang="en-GB" altLang="en-US" sz="2800" i="1" dirty="0">
                <a:solidFill>
                  <a:schemeClr val="accent3"/>
                </a:solidFill>
                <a:latin typeface="Symbol" panose="05050102010706020507" pitchFamily="18" charset="2"/>
                <a:sym typeface="Symbol" panose="05050102010706020507" pitchFamily="18" charset="2"/>
              </a:rPr>
              <a:t>d </a:t>
            </a:r>
            <a:r>
              <a:rPr lang="en-GB" altLang="en-US" sz="2800" dirty="0">
                <a:solidFill>
                  <a:schemeClr val="accent3"/>
                </a:solidFill>
                <a:latin typeface="Symbol" panose="05050102010706020507" pitchFamily="18" charset="2"/>
                <a:sym typeface="Symbol" panose="05050102010706020507" pitchFamily="18" charset="2"/>
              </a:rPr>
              <a:t>&amp;</a:t>
            </a:r>
            <a:r>
              <a:rPr lang="en-GB" altLang="en-US" sz="2800" i="1" dirty="0">
                <a:solidFill>
                  <a:schemeClr val="accent3"/>
                </a:solidFill>
                <a:latin typeface="Symbol" panose="05050102010706020507" pitchFamily="18" charset="2"/>
                <a:sym typeface="Symbol" panose="05050102010706020507" pitchFamily="18" charset="2"/>
              </a:rPr>
              <a:t> dd</a:t>
            </a:r>
            <a:r>
              <a:rPr lang="en-GB" altLang="en-US" sz="2400" dirty="0">
                <a:solidFill>
                  <a:schemeClr val="accent3"/>
                </a:solidFill>
                <a:sym typeface="Symbol" panose="05050102010706020507" pitchFamily="18" charset="2"/>
              </a:rPr>
              <a:t>)</a:t>
            </a:r>
          </a:p>
          <a:p>
            <a:pPr>
              <a:spcBef>
                <a:spcPct val="50000"/>
              </a:spcBef>
              <a:buFontTx/>
              <a:buChar char="•"/>
            </a:pPr>
            <a:r>
              <a:rPr lang="en-GB" altLang="en-US" sz="2800" dirty="0">
                <a:sym typeface="Symbol" panose="05050102010706020507" pitchFamily="18" charset="2"/>
              </a:rPr>
              <a:t>Monitoring should be obligatory!</a:t>
            </a:r>
          </a:p>
          <a:p>
            <a:pPr>
              <a:spcBef>
                <a:spcPct val="50000"/>
              </a:spcBef>
              <a:buFontTx/>
              <a:buChar char="•"/>
            </a:pPr>
            <a:endParaRPr lang="en-GB" altLang="en-US" sz="3200" dirty="0">
              <a:sym typeface="Symbol" panose="05050102010706020507" pitchFamily="18" charset="2"/>
            </a:endParaRPr>
          </a:p>
          <a:p>
            <a:pPr>
              <a:spcBef>
                <a:spcPct val="50000"/>
              </a:spcBef>
              <a:buFontTx/>
              <a:buChar char="•"/>
            </a:pPr>
            <a:endParaRPr lang="en-GB" altLang="en-US" sz="3200" dirty="0">
              <a:sym typeface="Symbol" panose="05050102010706020507" pitchFamily="18" charset="2"/>
            </a:endParaRPr>
          </a:p>
        </p:txBody>
      </p:sp>
      <p:pic>
        <p:nvPicPr>
          <p:cNvPr id="3" name="Picture 2" descr="A picture containing sky, building, outdoor, bridge&#10;&#10;Description automatically generated">
            <a:extLst>
              <a:ext uri="{FF2B5EF4-FFF2-40B4-BE49-F238E27FC236}">
                <a16:creationId xmlns:a16="http://schemas.microsoft.com/office/drawing/2014/main" id="{88D33420-6A24-4830-98D0-E3CF677D1CEB}"/>
              </a:ext>
            </a:extLst>
          </p:cNvPr>
          <p:cNvPicPr>
            <a:picLocks noChangeAspect="1"/>
          </p:cNvPicPr>
          <p:nvPr/>
        </p:nvPicPr>
        <p:blipFill rotWithShape="1">
          <a:blip r:embed="rId3">
            <a:extLst>
              <a:ext uri="{28A0092B-C50C-407E-A947-70E740481C1C}">
                <a14:useLocalDpi xmlns:a14="http://schemas.microsoft.com/office/drawing/2010/main" val="0"/>
              </a:ext>
            </a:extLst>
          </a:blip>
          <a:srcRect l="16542" r="4846"/>
          <a:stretch/>
        </p:blipFill>
        <p:spPr>
          <a:xfrm>
            <a:off x="8389179" y="3757004"/>
            <a:ext cx="3534772" cy="2364269"/>
          </a:xfrm>
          <a:prstGeom prst="rect">
            <a:avLst/>
          </a:prstGeom>
        </p:spPr>
      </p:pic>
      <p:pic>
        <p:nvPicPr>
          <p:cNvPr id="10" name="Picture 9" descr="A picture containing building, bridge, arch, stone&#10;&#10;Description automatically generated">
            <a:extLst>
              <a:ext uri="{FF2B5EF4-FFF2-40B4-BE49-F238E27FC236}">
                <a16:creationId xmlns:a16="http://schemas.microsoft.com/office/drawing/2014/main" id="{1ACF229C-9302-437D-8B1A-A2EB50C965C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389179" y="1164134"/>
            <a:ext cx="3551242" cy="1998166"/>
          </a:xfrm>
          <a:prstGeom prst="rect">
            <a:avLst/>
          </a:prstGeom>
        </p:spPr>
      </p:pic>
    </p:spTree>
    <p:extLst>
      <p:ext uri="{BB962C8B-B14F-4D97-AF65-F5344CB8AC3E}">
        <p14:creationId xmlns:p14="http://schemas.microsoft.com/office/powerpoint/2010/main" val="3768319864"/>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par>
                          <p:cTn id="23" fill="hold">
                            <p:stCondLst>
                              <p:cond delay="500"/>
                            </p:stCondLst>
                            <p:childTnLst>
                              <p:par>
                                <p:cTn id="24" presetID="5" presetClass="entr" presetSubtype="1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heckerboard(across)">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wipe(left)">
                                      <p:cBhvr>
                                        <p:cTn id="31"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8D9351-25F7-4984-B94F-0046D520113A}"/>
              </a:ext>
            </a:extLst>
          </p:cNvPr>
          <p:cNvSpPr>
            <a:spLocks noGrp="1"/>
          </p:cNvSpPr>
          <p:nvPr>
            <p:ph type="sldNum" sz="quarter" idx="10"/>
          </p:nvPr>
        </p:nvSpPr>
        <p:spPr/>
        <p:txBody>
          <a:bodyPr/>
          <a:lstStyle/>
          <a:p>
            <a:fld id="{B49FFA4B-2E8C-4B37-8EA0-021FB13D442D}" type="slidenum">
              <a:rPr lang="en-GB" smtClean="0"/>
              <a:pPr/>
              <a:t>19</a:t>
            </a:fld>
            <a:endParaRPr lang="en-GB" dirty="0"/>
          </a:p>
        </p:txBody>
      </p:sp>
      <p:sp>
        <p:nvSpPr>
          <p:cNvPr id="5" name="Date Placeholder 4">
            <a:extLst>
              <a:ext uri="{FF2B5EF4-FFF2-40B4-BE49-F238E27FC236}">
                <a16:creationId xmlns:a16="http://schemas.microsoft.com/office/drawing/2014/main" id="{ADDC6FE7-D321-4B5C-993A-C1BDB2983A71}"/>
              </a:ext>
            </a:extLst>
          </p:cNvPr>
          <p:cNvSpPr>
            <a:spLocks noGrp="1"/>
          </p:cNvSpPr>
          <p:nvPr>
            <p:ph type="dt" sz="half" idx="11"/>
          </p:nvPr>
        </p:nvSpPr>
        <p:spPr/>
        <p:txBody>
          <a:bodyPr/>
          <a:lstStyle/>
          <a:p>
            <a:r>
              <a:rPr lang="en-US"/>
              <a:t>2021-10-14</a:t>
            </a:r>
            <a:endParaRPr lang="en-GB" dirty="0"/>
          </a:p>
        </p:txBody>
      </p:sp>
      <p:sp>
        <p:nvSpPr>
          <p:cNvPr id="6" name="Footer Placeholder 5">
            <a:extLst>
              <a:ext uri="{FF2B5EF4-FFF2-40B4-BE49-F238E27FC236}">
                <a16:creationId xmlns:a16="http://schemas.microsoft.com/office/drawing/2014/main" id="{969E6F5B-A060-42DE-BEA7-D1366AED7C59}"/>
              </a:ext>
            </a:extLst>
          </p:cNvPr>
          <p:cNvSpPr>
            <a:spLocks noGrp="1"/>
          </p:cNvSpPr>
          <p:nvPr>
            <p:ph type="ftr" sz="quarter" idx="12"/>
          </p:nvPr>
        </p:nvSpPr>
        <p:spPr/>
        <p:txBody>
          <a:bodyPr/>
          <a:lstStyle/>
          <a:p>
            <a:r>
              <a:rPr lang="en-GB"/>
              <a:t>Comparable experience for large-scale bridge piers</a:t>
            </a:r>
            <a:endParaRPr lang="en-GB" dirty="0"/>
          </a:p>
        </p:txBody>
      </p:sp>
      <p:sp>
        <p:nvSpPr>
          <p:cNvPr id="7" name="Title 1">
            <a:extLst>
              <a:ext uri="{FF2B5EF4-FFF2-40B4-BE49-F238E27FC236}">
                <a16:creationId xmlns:a16="http://schemas.microsoft.com/office/drawing/2014/main" id="{3AAAB7E0-0006-4BFD-B5BC-D2A8E7BB5297}"/>
              </a:ext>
            </a:extLst>
          </p:cNvPr>
          <p:cNvSpPr txBox="1">
            <a:spLocks/>
          </p:cNvSpPr>
          <p:nvPr/>
        </p:nvSpPr>
        <p:spPr>
          <a:xfrm>
            <a:off x="663117" y="378396"/>
            <a:ext cx="11277303" cy="623596"/>
          </a:xfrm>
          <a:prstGeom prst="rect">
            <a:avLst/>
          </a:prstGeom>
          <a:noFill/>
          <a:effectLst/>
        </p:spPr>
        <p:txBody>
          <a:bodyPr vert="horz" wrap="square" lIns="0" tIns="0" rIns="0" bIns="48000" rtlCol="0" anchor="t" anchorCtr="0">
            <a:noAutofit/>
          </a:bodyPr>
          <a:lstStyle>
            <a:lvl1pPr algn="l" defTabSz="914400" rtl="0" eaLnBrk="1" latinLnBrk="0" hangingPunct="1">
              <a:lnSpc>
                <a:spcPts val="2600"/>
              </a:lnSpc>
              <a:spcBef>
                <a:spcPct val="0"/>
              </a:spcBef>
              <a:buNone/>
              <a:defRPr sz="2400" b="0" kern="1200" cap="none" baseline="0">
                <a:solidFill>
                  <a:srgbClr val="F04E23"/>
                </a:solidFill>
                <a:latin typeface="Verdana" pitchFamily="34" charset="0"/>
                <a:ea typeface="Verdana" pitchFamily="34" charset="0"/>
                <a:cs typeface="Verdana" pitchFamily="34" charset="0"/>
              </a:defRPr>
            </a:lvl1pPr>
          </a:lstStyle>
          <a:p>
            <a:pPr>
              <a:lnSpc>
                <a:spcPct val="100000"/>
              </a:lnSpc>
            </a:pPr>
            <a:r>
              <a:rPr lang="en-GB" sz="3200" b="1" dirty="0"/>
              <a:t>Food for thought</a:t>
            </a:r>
          </a:p>
        </p:txBody>
      </p:sp>
      <p:sp>
        <p:nvSpPr>
          <p:cNvPr id="8" name="Text Box 4">
            <a:extLst>
              <a:ext uri="{FF2B5EF4-FFF2-40B4-BE49-F238E27FC236}">
                <a16:creationId xmlns:a16="http://schemas.microsoft.com/office/drawing/2014/main" id="{20DABE00-972D-466B-B0A5-C074586AF541}"/>
              </a:ext>
            </a:extLst>
          </p:cNvPr>
          <p:cNvSpPr txBox="1">
            <a:spLocks noChangeArrowheads="1"/>
          </p:cNvSpPr>
          <p:nvPr/>
        </p:nvSpPr>
        <p:spPr bwMode="auto">
          <a:xfrm>
            <a:off x="539547" y="1175562"/>
            <a:ext cx="8278894"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363538" indent="-363538" defTabSz="762000" eaLnBrk="0" hangingPunct="0">
              <a:defRPr sz="1000" b="1">
                <a:solidFill>
                  <a:schemeClr val="tx1"/>
                </a:solidFill>
                <a:latin typeface="Verdana" panose="020B0604030504040204" pitchFamily="34" charset="0"/>
              </a:defRPr>
            </a:lvl1pPr>
            <a:lvl2pPr marL="742950" indent="-285750" defTabSz="762000" eaLnBrk="0" hangingPunct="0">
              <a:defRPr sz="1000" b="1">
                <a:solidFill>
                  <a:schemeClr val="tx1"/>
                </a:solidFill>
                <a:latin typeface="Verdana" panose="020B0604030504040204" pitchFamily="34" charset="0"/>
              </a:defRPr>
            </a:lvl2pPr>
            <a:lvl3pPr marL="1143000" indent="-228600" defTabSz="762000" eaLnBrk="0" hangingPunct="0">
              <a:defRPr sz="1000" b="1">
                <a:solidFill>
                  <a:schemeClr val="tx1"/>
                </a:solidFill>
                <a:latin typeface="Verdana" panose="020B0604030504040204" pitchFamily="34" charset="0"/>
              </a:defRPr>
            </a:lvl3pPr>
            <a:lvl4pPr marL="1600200" indent="-228600" defTabSz="762000" eaLnBrk="0" hangingPunct="0">
              <a:defRPr sz="1000" b="1">
                <a:solidFill>
                  <a:schemeClr val="tx1"/>
                </a:solidFill>
                <a:latin typeface="Verdana" panose="020B0604030504040204" pitchFamily="34" charset="0"/>
              </a:defRPr>
            </a:lvl4pPr>
            <a:lvl5pPr marL="2057400" indent="-228600" defTabSz="762000" eaLnBrk="0" hangingPunct="0">
              <a:defRPr sz="1000" b="1">
                <a:solidFill>
                  <a:schemeClr val="tx1"/>
                </a:solidFill>
                <a:latin typeface="Verdana" panose="020B0604030504040204" pitchFamily="34" charset="0"/>
              </a:defRPr>
            </a:lvl5pPr>
            <a:lvl6pPr marL="2514600" indent="-228600" defTabSz="762000" eaLnBrk="0" fontAlgn="base" hangingPunct="0">
              <a:spcBef>
                <a:spcPct val="75000"/>
              </a:spcBef>
              <a:spcAft>
                <a:spcPct val="0"/>
              </a:spcAft>
              <a:defRPr sz="1000" b="1">
                <a:solidFill>
                  <a:schemeClr val="tx1"/>
                </a:solidFill>
                <a:latin typeface="Verdana" panose="020B0604030504040204" pitchFamily="34" charset="0"/>
              </a:defRPr>
            </a:lvl6pPr>
            <a:lvl7pPr marL="2971800" indent="-228600" defTabSz="762000" eaLnBrk="0" fontAlgn="base" hangingPunct="0">
              <a:spcBef>
                <a:spcPct val="75000"/>
              </a:spcBef>
              <a:spcAft>
                <a:spcPct val="0"/>
              </a:spcAft>
              <a:defRPr sz="1000" b="1">
                <a:solidFill>
                  <a:schemeClr val="tx1"/>
                </a:solidFill>
                <a:latin typeface="Verdana" panose="020B0604030504040204" pitchFamily="34" charset="0"/>
              </a:defRPr>
            </a:lvl7pPr>
            <a:lvl8pPr marL="3429000" indent="-228600" defTabSz="762000" eaLnBrk="0" fontAlgn="base" hangingPunct="0">
              <a:spcBef>
                <a:spcPct val="75000"/>
              </a:spcBef>
              <a:spcAft>
                <a:spcPct val="0"/>
              </a:spcAft>
              <a:defRPr sz="1000" b="1">
                <a:solidFill>
                  <a:schemeClr val="tx1"/>
                </a:solidFill>
                <a:latin typeface="Verdana" panose="020B0604030504040204" pitchFamily="34" charset="0"/>
              </a:defRPr>
            </a:lvl8pPr>
            <a:lvl9pPr marL="3886200" indent="-228600" defTabSz="762000" eaLnBrk="0" fontAlgn="base" hangingPunct="0">
              <a:spcBef>
                <a:spcPct val="75000"/>
              </a:spcBef>
              <a:spcAft>
                <a:spcPct val="0"/>
              </a:spcAft>
              <a:defRPr sz="1000" b="1">
                <a:solidFill>
                  <a:schemeClr val="tx1"/>
                </a:solidFill>
                <a:latin typeface="Verdana" panose="020B0604030504040204" pitchFamily="34" charset="0"/>
              </a:defRPr>
            </a:lvl9pPr>
          </a:lstStyle>
          <a:p>
            <a:pPr marL="0" indent="0">
              <a:spcBef>
                <a:spcPct val="50000"/>
              </a:spcBef>
            </a:pPr>
            <a:r>
              <a:rPr lang="en-GB" altLang="en-US" sz="3200" dirty="0">
                <a:sym typeface="Symbol" panose="05050102010706020507" pitchFamily="18" charset="2"/>
              </a:rPr>
              <a:t>Sherlock Holmes in </a:t>
            </a:r>
            <a:br>
              <a:rPr lang="en-GB" altLang="en-US" sz="3200" dirty="0">
                <a:sym typeface="Symbol" panose="05050102010706020507" pitchFamily="18" charset="2"/>
              </a:rPr>
            </a:br>
            <a:r>
              <a:rPr lang="en-GB" altLang="en-US" sz="3200" dirty="0">
                <a:sym typeface="Symbol" panose="05050102010706020507" pitchFamily="18" charset="2"/>
              </a:rPr>
              <a:t>“A scandal in Bohemia”:</a:t>
            </a:r>
          </a:p>
          <a:p>
            <a:pPr marL="0" indent="0">
              <a:spcBef>
                <a:spcPct val="50000"/>
              </a:spcBef>
            </a:pPr>
            <a:endParaRPr lang="en-GB" altLang="en-US" sz="3200" dirty="0">
              <a:sym typeface="Symbol" panose="05050102010706020507" pitchFamily="18" charset="2"/>
            </a:endParaRPr>
          </a:p>
          <a:p>
            <a:pPr marL="0" indent="0">
              <a:spcBef>
                <a:spcPct val="50000"/>
              </a:spcBef>
            </a:pPr>
            <a:r>
              <a:rPr lang="en-GB" altLang="en-US" sz="3200" i="1" dirty="0">
                <a:sym typeface="Symbol" panose="05050102010706020507" pitchFamily="18" charset="2"/>
              </a:rPr>
              <a:t>It is a capital mistake </a:t>
            </a:r>
            <a:br>
              <a:rPr lang="en-GB" altLang="en-US" sz="3200" i="1" dirty="0">
                <a:sym typeface="Symbol" panose="05050102010706020507" pitchFamily="18" charset="2"/>
              </a:rPr>
            </a:br>
            <a:r>
              <a:rPr lang="en-GB" altLang="en-US" sz="3200" i="1" dirty="0">
                <a:sym typeface="Symbol" panose="05050102010706020507" pitchFamily="18" charset="2"/>
              </a:rPr>
              <a:t>to theorise before one has data.</a:t>
            </a:r>
          </a:p>
          <a:p>
            <a:pPr marL="0" indent="0">
              <a:spcBef>
                <a:spcPct val="50000"/>
              </a:spcBef>
            </a:pPr>
            <a:r>
              <a:rPr lang="en-GB" altLang="en-US" sz="3200" i="1" dirty="0">
                <a:sym typeface="Symbol" panose="05050102010706020507" pitchFamily="18" charset="2"/>
              </a:rPr>
              <a:t>Insensibly one begins to twist facts to suit theories</a:t>
            </a:r>
            <a:br>
              <a:rPr lang="en-GB" altLang="en-US" sz="3200" i="1" dirty="0">
                <a:sym typeface="Symbol" panose="05050102010706020507" pitchFamily="18" charset="2"/>
              </a:rPr>
            </a:br>
            <a:r>
              <a:rPr lang="en-GB" altLang="en-US" sz="3200" i="1" dirty="0">
                <a:sym typeface="Symbol" panose="05050102010706020507" pitchFamily="18" charset="2"/>
              </a:rPr>
              <a:t>instead of theories to suit facts!</a:t>
            </a:r>
          </a:p>
        </p:txBody>
      </p:sp>
      <p:pic>
        <p:nvPicPr>
          <p:cNvPr id="9" name="Picture 8">
            <a:extLst>
              <a:ext uri="{FF2B5EF4-FFF2-40B4-BE49-F238E27FC236}">
                <a16:creationId xmlns:a16="http://schemas.microsoft.com/office/drawing/2014/main" id="{8C6EEEDC-9C0D-4261-9B70-0A14689E294F}"/>
              </a:ext>
            </a:extLst>
          </p:cNvPr>
          <p:cNvPicPr>
            <a:picLocks noChangeAspect="1"/>
          </p:cNvPicPr>
          <p:nvPr/>
        </p:nvPicPr>
        <p:blipFill>
          <a:blip r:embed="rId3"/>
          <a:stretch>
            <a:fillRect/>
          </a:stretch>
        </p:blipFill>
        <p:spPr>
          <a:xfrm>
            <a:off x="8093634" y="1017856"/>
            <a:ext cx="3846786" cy="4822287"/>
          </a:xfrm>
          <a:prstGeom prst="rect">
            <a:avLst/>
          </a:prstGeom>
        </p:spPr>
      </p:pic>
    </p:spTree>
    <p:extLst>
      <p:ext uri="{BB962C8B-B14F-4D97-AF65-F5344CB8AC3E}">
        <p14:creationId xmlns:p14="http://schemas.microsoft.com/office/powerpoint/2010/main" val="3031673384"/>
      </p:ext>
    </p:extLst>
  </p:cSld>
  <p:clrMapOvr>
    <a:masterClrMapping/>
  </p:clrMapOvr>
  <p:transition>
    <p:pull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ater, outdoor, sky, boat&#10;&#10;Description automatically generated">
            <a:extLst>
              <a:ext uri="{FF2B5EF4-FFF2-40B4-BE49-F238E27FC236}">
                <a16:creationId xmlns:a16="http://schemas.microsoft.com/office/drawing/2014/main" id="{26500637-B7CD-49EE-AC4B-B4F369845BD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04" t="19201" r="104" b="16908"/>
          <a:stretch/>
        </p:blipFill>
        <p:spPr>
          <a:xfrm>
            <a:off x="-1" y="0"/>
            <a:ext cx="12192000" cy="6142384"/>
          </a:xfrm>
          <a:prstGeom prst="rect">
            <a:avLst/>
          </a:prstGeom>
        </p:spPr>
      </p:pic>
      <p:sp>
        <p:nvSpPr>
          <p:cNvPr id="4" name="Slide Number Placeholder 3"/>
          <p:cNvSpPr>
            <a:spLocks noGrp="1"/>
          </p:cNvSpPr>
          <p:nvPr>
            <p:ph type="sldNum" sz="quarter" idx="10"/>
          </p:nvPr>
        </p:nvSpPr>
        <p:spPr/>
        <p:txBody>
          <a:bodyPr/>
          <a:lstStyle/>
          <a:p>
            <a:fld id="{B49FFA4B-2E8C-4B37-8EA0-021FB13D442D}" type="slidenum">
              <a:rPr lang="en-GB" smtClean="0"/>
              <a:pPr/>
              <a:t>2</a:t>
            </a:fld>
            <a:endParaRPr lang="en-GB" dirty="0"/>
          </a:p>
        </p:txBody>
      </p:sp>
      <p:sp>
        <p:nvSpPr>
          <p:cNvPr id="5" name="Date Placeholder 4"/>
          <p:cNvSpPr>
            <a:spLocks noGrp="1"/>
          </p:cNvSpPr>
          <p:nvPr>
            <p:ph type="dt" sz="half" idx="11"/>
          </p:nvPr>
        </p:nvSpPr>
        <p:spPr/>
        <p:txBody>
          <a:bodyPr/>
          <a:lstStyle/>
          <a:p>
            <a:r>
              <a:rPr lang="en-US"/>
              <a:t>2021-10-14</a:t>
            </a:r>
            <a:endParaRPr lang="en-GB" dirty="0"/>
          </a:p>
        </p:txBody>
      </p:sp>
      <p:sp>
        <p:nvSpPr>
          <p:cNvPr id="6" name="Footer Placeholder 5"/>
          <p:cNvSpPr>
            <a:spLocks noGrp="1"/>
          </p:cNvSpPr>
          <p:nvPr>
            <p:ph type="ftr" sz="quarter" idx="12"/>
          </p:nvPr>
        </p:nvSpPr>
        <p:spPr/>
        <p:txBody>
          <a:bodyPr/>
          <a:lstStyle/>
          <a:p>
            <a:r>
              <a:rPr lang="en-GB"/>
              <a:t>Comparable experience for large-scale bridge piers</a:t>
            </a:r>
            <a:endParaRPr lang="en-GB" dirty="0"/>
          </a:p>
        </p:txBody>
      </p:sp>
      <p:sp>
        <p:nvSpPr>
          <p:cNvPr id="15" name="Rectangle 3">
            <a:extLst>
              <a:ext uri="{FF2B5EF4-FFF2-40B4-BE49-F238E27FC236}">
                <a16:creationId xmlns:a16="http://schemas.microsoft.com/office/drawing/2014/main" id="{01502A30-6691-44A2-BF09-9409474EE24C}"/>
              </a:ext>
            </a:extLst>
          </p:cNvPr>
          <p:cNvSpPr txBox="1">
            <a:spLocks noChangeArrowheads="1"/>
          </p:cNvSpPr>
          <p:nvPr/>
        </p:nvSpPr>
        <p:spPr>
          <a:xfrm>
            <a:off x="533688" y="1092201"/>
            <a:ext cx="11124623" cy="4181690"/>
          </a:xfrm>
          <a:prstGeom prst="rect">
            <a:avLst/>
          </a:prstGeom>
        </p:spPr>
        <p:txBody>
          <a:bodyPr vert="horz" lIns="0" tIns="0" rIns="0" bIns="0" rtlCol="0">
            <a:noAutofit/>
          </a:bodyPr>
          <a:lstStyle>
            <a:lvl1pPr marL="273050" indent="-273050" algn="l" defTabSz="914400" rtl="0" eaLnBrk="1" latinLnBrk="0" hangingPunct="1">
              <a:spcBef>
                <a:spcPts val="0"/>
              </a:spcBef>
              <a:spcAft>
                <a:spcPts val="600"/>
              </a:spcAft>
              <a:buClr>
                <a:schemeClr val="accent3"/>
              </a:buClr>
              <a:buFont typeface="Verdana" pitchFamily="34" charset="0"/>
              <a:buChar char="›"/>
              <a:defRPr sz="1600" b="0" kern="1200">
                <a:solidFill>
                  <a:schemeClr val="tx1"/>
                </a:solidFill>
                <a:latin typeface="Verdana" pitchFamily="34" charset="0"/>
                <a:ea typeface="Verdana" pitchFamily="34" charset="0"/>
                <a:cs typeface="Verdana" pitchFamily="34" charset="0"/>
              </a:defRPr>
            </a:lvl1pPr>
            <a:lvl2pPr marL="622300" indent="-261938" algn="l" defTabSz="914400" rtl="0" eaLnBrk="1" latinLnBrk="0" hangingPunct="1">
              <a:spcBef>
                <a:spcPts val="0"/>
              </a:spcBef>
              <a:spcAft>
                <a:spcPts val="600"/>
              </a:spcAft>
              <a:buClr>
                <a:schemeClr val="accent3"/>
              </a:buClr>
              <a:buFont typeface="Verdana" pitchFamily="34" charset="0"/>
              <a:buChar char="›"/>
              <a:defRPr sz="1400" b="0" kern="1200">
                <a:solidFill>
                  <a:schemeClr val="tx1"/>
                </a:solidFill>
                <a:latin typeface="Verdana" pitchFamily="34" charset="0"/>
                <a:ea typeface="Verdana" pitchFamily="34" charset="0"/>
                <a:cs typeface="Verdana" pitchFamily="34" charset="0"/>
              </a:defRPr>
            </a:lvl2pPr>
            <a:lvl3pPr marL="982663" indent="-263525" algn="l" defTabSz="914400" rtl="0" eaLnBrk="1" latinLnBrk="0" hangingPunct="1">
              <a:spcBef>
                <a:spcPts val="0"/>
              </a:spcBef>
              <a:spcAft>
                <a:spcPts val="600"/>
              </a:spcAft>
              <a:buClr>
                <a:schemeClr val="accent3"/>
              </a:buClr>
              <a:buFont typeface="Verdana" pitchFamily="34" charset="0"/>
              <a:buChar char="›"/>
              <a:defRPr sz="1200" b="0" kern="1200">
                <a:solidFill>
                  <a:schemeClr val="tx1"/>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chemeClr val="accent3"/>
              </a:buClr>
              <a:buFont typeface="Verdana" pitchFamily="34" charset="0"/>
              <a:buChar char="›"/>
              <a:defRPr sz="1100" b="0" kern="1200">
                <a:solidFill>
                  <a:schemeClr val="tx1"/>
                </a:solidFill>
                <a:latin typeface="Verdana" pitchFamily="34" charset="0"/>
                <a:ea typeface="Verdana" pitchFamily="34" charset="0"/>
                <a:cs typeface="Verdana" pitchFamily="34" charset="0"/>
              </a:defRPr>
            </a:lvl4pPr>
            <a:lvl5pPr marL="1614488" indent="-174625" algn="l" defTabSz="914400" rtl="0" eaLnBrk="1" latinLnBrk="0" hangingPunct="1">
              <a:spcBef>
                <a:spcPts val="0"/>
              </a:spcBef>
              <a:spcAft>
                <a:spcPts val="600"/>
              </a:spcAft>
              <a:buClr>
                <a:schemeClr val="accent3"/>
              </a:buClr>
              <a:buFont typeface="Verdana" pitchFamily="34" charset="0"/>
              <a:buChar char="›"/>
              <a:defRPr sz="1100" b="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4000">
              <a:lnSpc>
                <a:spcPts val="3600"/>
              </a:lnSpc>
              <a:spcAft>
                <a:spcPts val="1800"/>
              </a:spcAft>
              <a:buFont typeface="Wingdings" panose="05000000000000000000" pitchFamily="2" charset="2"/>
              <a:buChar char="§"/>
            </a:pPr>
            <a:r>
              <a:rPr lang="en-GB" sz="3600" b="1" dirty="0">
                <a:solidFill>
                  <a:schemeClr val="bg1"/>
                </a:solidFill>
              </a:rPr>
              <a:t> Prerequisite for direct foundation</a:t>
            </a:r>
          </a:p>
          <a:p>
            <a:pPr marL="360000">
              <a:lnSpc>
                <a:spcPts val="3600"/>
              </a:lnSpc>
              <a:spcAft>
                <a:spcPts val="1800"/>
              </a:spcAft>
              <a:buFont typeface="Wingdings" panose="05000000000000000000" pitchFamily="2" charset="2"/>
              <a:buChar char="§"/>
            </a:pPr>
            <a:r>
              <a:rPr lang="en-GB" sz="3600" b="1" dirty="0">
                <a:solidFill>
                  <a:schemeClr val="bg1"/>
                </a:solidFill>
              </a:rPr>
              <a:t> Danish over-consolidated soils</a:t>
            </a:r>
          </a:p>
          <a:p>
            <a:pPr marL="360000">
              <a:lnSpc>
                <a:spcPts val="3600"/>
              </a:lnSpc>
              <a:spcAft>
                <a:spcPts val="1800"/>
              </a:spcAft>
              <a:buFont typeface="Wingdings" panose="05000000000000000000" pitchFamily="2" charset="2"/>
              <a:buChar char="§"/>
            </a:pPr>
            <a:r>
              <a:rPr lang="en-GB" sz="3600" b="1" dirty="0">
                <a:solidFill>
                  <a:schemeClr val="bg1"/>
                </a:solidFill>
              </a:rPr>
              <a:t> Site characterization</a:t>
            </a:r>
          </a:p>
          <a:p>
            <a:pPr marL="360000">
              <a:lnSpc>
                <a:spcPts val="3600"/>
              </a:lnSpc>
              <a:spcAft>
                <a:spcPts val="1800"/>
              </a:spcAft>
              <a:buFont typeface="Wingdings" panose="05000000000000000000" pitchFamily="2" charset="2"/>
              <a:buChar char="§"/>
            </a:pPr>
            <a:r>
              <a:rPr lang="en-GB" sz="3600" b="1" dirty="0">
                <a:solidFill>
                  <a:schemeClr val="bg1"/>
                </a:solidFill>
              </a:rPr>
              <a:t> Prediction &amp; monitoring</a:t>
            </a:r>
          </a:p>
          <a:p>
            <a:pPr marL="360000">
              <a:lnSpc>
                <a:spcPts val="3600"/>
              </a:lnSpc>
              <a:spcAft>
                <a:spcPts val="1800"/>
              </a:spcAft>
              <a:buFont typeface="Wingdings" panose="05000000000000000000" pitchFamily="2" charset="2"/>
              <a:buChar char="§"/>
            </a:pPr>
            <a:r>
              <a:rPr lang="en-GB" sz="3600" b="1" dirty="0">
                <a:solidFill>
                  <a:schemeClr val="bg1"/>
                </a:solidFill>
              </a:rPr>
              <a:t> </a:t>
            </a:r>
            <a:r>
              <a:rPr lang="en-GB" sz="3600" b="1" dirty="0" err="1">
                <a:solidFill>
                  <a:schemeClr val="bg1"/>
                </a:solidFill>
              </a:rPr>
              <a:t>Storebælt</a:t>
            </a:r>
            <a:r>
              <a:rPr lang="en-GB" sz="3600" b="1" dirty="0">
                <a:solidFill>
                  <a:schemeClr val="bg1"/>
                </a:solidFill>
              </a:rPr>
              <a:t> as backbone </a:t>
            </a:r>
            <a:r>
              <a:rPr lang="en-GB" sz="3600" b="1" dirty="0">
                <a:solidFill>
                  <a:schemeClr val="bg1"/>
                </a:solidFill>
                <a:sym typeface="Wingdings" panose="05000000000000000000" pitchFamily="2" charset="2"/>
              </a:rPr>
              <a:t> </a:t>
            </a:r>
            <a:r>
              <a:rPr lang="en-GB" sz="3600" b="1" dirty="0" err="1">
                <a:solidFill>
                  <a:schemeClr val="bg1"/>
                </a:solidFill>
                <a:sym typeface="Wingdings" panose="05000000000000000000" pitchFamily="2" charset="2"/>
              </a:rPr>
              <a:t>Storstrøm</a:t>
            </a:r>
            <a:endParaRPr lang="en-GB" sz="3600" b="1" dirty="0">
              <a:solidFill>
                <a:schemeClr val="bg1"/>
              </a:solidFill>
            </a:endParaRPr>
          </a:p>
          <a:p>
            <a:pPr marL="360000">
              <a:lnSpc>
                <a:spcPts val="3600"/>
              </a:lnSpc>
              <a:spcAft>
                <a:spcPts val="1800"/>
              </a:spcAft>
              <a:buFont typeface="Wingdings" panose="05000000000000000000" pitchFamily="2" charset="2"/>
              <a:buChar char="§"/>
            </a:pPr>
            <a:r>
              <a:rPr lang="en-GB" sz="3600" b="1" dirty="0">
                <a:solidFill>
                  <a:schemeClr val="bg1"/>
                </a:solidFill>
              </a:rPr>
              <a:t> Conclusion</a:t>
            </a:r>
          </a:p>
          <a:p>
            <a:pPr marL="360000">
              <a:lnSpc>
                <a:spcPts val="3600"/>
              </a:lnSpc>
              <a:spcAft>
                <a:spcPts val="1800"/>
              </a:spcAft>
              <a:buFont typeface="Wingdings" panose="05000000000000000000" pitchFamily="2" charset="2"/>
              <a:buChar char="§"/>
            </a:pPr>
            <a:endParaRPr lang="en-GB" sz="3600" b="1" dirty="0">
              <a:solidFill>
                <a:schemeClr val="bg1"/>
              </a:solidFill>
            </a:endParaRPr>
          </a:p>
        </p:txBody>
      </p:sp>
      <p:sp>
        <p:nvSpPr>
          <p:cNvPr id="17" name="Title 1">
            <a:extLst>
              <a:ext uri="{FF2B5EF4-FFF2-40B4-BE49-F238E27FC236}">
                <a16:creationId xmlns:a16="http://schemas.microsoft.com/office/drawing/2014/main" id="{194F5EBF-1E69-4FDD-82C4-D5B54C3CDBBA}"/>
              </a:ext>
            </a:extLst>
          </p:cNvPr>
          <p:cNvSpPr txBox="1">
            <a:spLocks/>
          </p:cNvSpPr>
          <p:nvPr/>
        </p:nvSpPr>
        <p:spPr>
          <a:xfrm>
            <a:off x="610569" y="174614"/>
            <a:ext cx="11329851" cy="623596"/>
          </a:xfrm>
          <a:prstGeom prst="rect">
            <a:avLst/>
          </a:prstGeom>
          <a:noFill/>
          <a:effectLst/>
        </p:spPr>
        <p:txBody>
          <a:bodyPr vert="horz" wrap="square" lIns="0" tIns="0" rIns="0" bIns="48000" rtlCol="0" anchor="t" anchorCtr="0">
            <a:noAutofit/>
          </a:bodyPr>
          <a:lstStyle>
            <a:lvl1pPr algn="l" defTabSz="914400" rtl="0" eaLnBrk="1" latinLnBrk="0" hangingPunct="1">
              <a:lnSpc>
                <a:spcPts val="2600"/>
              </a:lnSpc>
              <a:spcBef>
                <a:spcPct val="0"/>
              </a:spcBef>
              <a:buNone/>
              <a:defRPr sz="2400" b="0" kern="1200" cap="none" baseline="0">
                <a:solidFill>
                  <a:srgbClr val="F04E23"/>
                </a:solidFill>
                <a:latin typeface="Verdana" pitchFamily="34" charset="0"/>
                <a:ea typeface="Verdana" pitchFamily="34" charset="0"/>
                <a:cs typeface="Verdana" pitchFamily="34" charset="0"/>
              </a:defRPr>
            </a:lvl1pPr>
          </a:lstStyle>
          <a:p>
            <a:pPr>
              <a:lnSpc>
                <a:spcPct val="100000"/>
              </a:lnSpc>
            </a:pPr>
            <a:r>
              <a:rPr lang="en-GB" sz="3200" b="1" dirty="0">
                <a:solidFill>
                  <a:schemeClr val="bg1"/>
                </a:solidFill>
              </a:rPr>
              <a:t>Outline</a:t>
            </a:r>
          </a:p>
        </p:txBody>
      </p:sp>
    </p:spTree>
    <p:extLst>
      <p:ext uri="{BB962C8B-B14F-4D97-AF65-F5344CB8AC3E}">
        <p14:creationId xmlns:p14="http://schemas.microsoft.com/office/powerpoint/2010/main" val="2183879787"/>
      </p:ext>
    </p:extLst>
  </p:cSld>
  <p:clrMapOvr>
    <a:masterClrMapping/>
  </p:clrMapOvr>
  <p:transition>
    <p:pull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A803FA-7FD1-45FA-B4FF-7F973DE2CA86}"/>
              </a:ext>
            </a:extLst>
          </p:cNvPr>
          <p:cNvSpPr>
            <a:spLocks noGrp="1"/>
          </p:cNvSpPr>
          <p:nvPr>
            <p:ph type="sldNum" sz="quarter" idx="10"/>
          </p:nvPr>
        </p:nvSpPr>
        <p:spPr/>
        <p:txBody>
          <a:bodyPr/>
          <a:lstStyle/>
          <a:p>
            <a:fld id="{B49FFA4B-2E8C-4B37-8EA0-021FB13D442D}" type="slidenum">
              <a:rPr lang="en-GB" smtClean="0"/>
              <a:pPr/>
              <a:t>3</a:t>
            </a:fld>
            <a:endParaRPr lang="en-GB" dirty="0"/>
          </a:p>
        </p:txBody>
      </p:sp>
      <p:sp>
        <p:nvSpPr>
          <p:cNvPr id="5" name="Date Placeholder 4">
            <a:extLst>
              <a:ext uri="{FF2B5EF4-FFF2-40B4-BE49-F238E27FC236}">
                <a16:creationId xmlns:a16="http://schemas.microsoft.com/office/drawing/2014/main" id="{301D1669-6E86-4014-A6A5-B8DA5254B239}"/>
              </a:ext>
            </a:extLst>
          </p:cNvPr>
          <p:cNvSpPr>
            <a:spLocks noGrp="1"/>
          </p:cNvSpPr>
          <p:nvPr>
            <p:ph type="dt" sz="half" idx="11"/>
          </p:nvPr>
        </p:nvSpPr>
        <p:spPr/>
        <p:txBody>
          <a:bodyPr/>
          <a:lstStyle/>
          <a:p>
            <a:r>
              <a:rPr lang="en-US"/>
              <a:t>2021-10-14</a:t>
            </a:r>
            <a:endParaRPr lang="en-GB" dirty="0"/>
          </a:p>
        </p:txBody>
      </p:sp>
      <p:sp>
        <p:nvSpPr>
          <p:cNvPr id="6" name="Footer Placeholder 5">
            <a:extLst>
              <a:ext uri="{FF2B5EF4-FFF2-40B4-BE49-F238E27FC236}">
                <a16:creationId xmlns:a16="http://schemas.microsoft.com/office/drawing/2014/main" id="{FCB78835-32F2-4113-AD70-F5B10366D628}"/>
              </a:ext>
            </a:extLst>
          </p:cNvPr>
          <p:cNvSpPr>
            <a:spLocks noGrp="1"/>
          </p:cNvSpPr>
          <p:nvPr>
            <p:ph type="ftr" sz="quarter" idx="12"/>
          </p:nvPr>
        </p:nvSpPr>
        <p:spPr/>
        <p:txBody>
          <a:bodyPr/>
          <a:lstStyle/>
          <a:p>
            <a:r>
              <a:rPr lang="en-GB"/>
              <a:t>Comparable experience for large-scale bridge piers</a:t>
            </a:r>
            <a:endParaRPr lang="en-GB" dirty="0"/>
          </a:p>
        </p:txBody>
      </p:sp>
      <p:sp>
        <p:nvSpPr>
          <p:cNvPr id="7" name="Title 1">
            <a:extLst>
              <a:ext uri="{FF2B5EF4-FFF2-40B4-BE49-F238E27FC236}">
                <a16:creationId xmlns:a16="http://schemas.microsoft.com/office/drawing/2014/main" id="{468A05CE-C9CD-414D-AB52-5D477623CDC5}"/>
              </a:ext>
            </a:extLst>
          </p:cNvPr>
          <p:cNvSpPr txBox="1">
            <a:spLocks/>
          </p:cNvSpPr>
          <p:nvPr/>
        </p:nvSpPr>
        <p:spPr>
          <a:xfrm>
            <a:off x="663117" y="174614"/>
            <a:ext cx="11277303" cy="623596"/>
          </a:xfrm>
          <a:prstGeom prst="rect">
            <a:avLst/>
          </a:prstGeom>
          <a:noFill/>
          <a:effectLst/>
        </p:spPr>
        <p:txBody>
          <a:bodyPr vert="horz" wrap="square" lIns="0" tIns="0" rIns="0" bIns="48000" rtlCol="0" anchor="t" anchorCtr="0">
            <a:noAutofit/>
          </a:bodyPr>
          <a:lstStyle>
            <a:lvl1pPr algn="l" defTabSz="914400" rtl="0" eaLnBrk="1" latinLnBrk="0" hangingPunct="1">
              <a:lnSpc>
                <a:spcPts val="2600"/>
              </a:lnSpc>
              <a:spcBef>
                <a:spcPct val="0"/>
              </a:spcBef>
              <a:buNone/>
              <a:defRPr sz="2400" b="0" kern="1200" cap="none" baseline="0">
                <a:solidFill>
                  <a:srgbClr val="F04E23"/>
                </a:solidFill>
                <a:latin typeface="Verdana" pitchFamily="34" charset="0"/>
                <a:ea typeface="Verdana" pitchFamily="34" charset="0"/>
                <a:cs typeface="Verdana" pitchFamily="34" charset="0"/>
              </a:defRPr>
            </a:lvl1pPr>
          </a:lstStyle>
          <a:p>
            <a:pPr>
              <a:lnSpc>
                <a:spcPct val="100000"/>
              </a:lnSpc>
            </a:pPr>
            <a:r>
              <a:rPr lang="en-GB" sz="3200" b="1" dirty="0"/>
              <a:t>Prerequisite for (off shore) direct foundation</a:t>
            </a:r>
          </a:p>
        </p:txBody>
      </p:sp>
      <p:sp>
        <p:nvSpPr>
          <p:cNvPr id="9" name="Text Box 4">
            <a:extLst>
              <a:ext uri="{FF2B5EF4-FFF2-40B4-BE49-F238E27FC236}">
                <a16:creationId xmlns:a16="http://schemas.microsoft.com/office/drawing/2014/main" id="{0A0DDA35-FE8D-40CB-8458-CCE6D113C41F}"/>
              </a:ext>
            </a:extLst>
          </p:cNvPr>
          <p:cNvSpPr txBox="1">
            <a:spLocks noChangeArrowheads="1"/>
          </p:cNvSpPr>
          <p:nvPr/>
        </p:nvSpPr>
        <p:spPr bwMode="auto">
          <a:xfrm>
            <a:off x="663116" y="968075"/>
            <a:ext cx="6577943"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363538" indent="-363538" defTabSz="762000" eaLnBrk="0" hangingPunct="0">
              <a:defRPr sz="1000" b="1">
                <a:solidFill>
                  <a:schemeClr val="tx1"/>
                </a:solidFill>
                <a:latin typeface="Verdana" panose="020B0604030504040204" pitchFamily="34" charset="0"/>
              </a:defRPr>
            </a:lvl1pPr>
            <a:lvl2pPr marL="742950" indent="-285750" defTabSz="762000" eaLnBrk="0" hangingPunct="0">
              <a:defRPr sz="1000" b="1">
                <a:solidFill>
                  <a:schemeClr val="tx1"/>
                </a:solidFill>
                <a:latin typeface="Verdana" panose="020B0604030504040204" pitchFamily="34" charset="0"/>
              </a:defRPr>
            </a:lvl2pPr>
            <a:lvl3pPr marL="1143000" indent="-228600" defTabSz="762000" eaLnBrk="0" hangingPunct="0">
              <a:defRPr sz="1000" b="1">
                <a:solidFill>
                  <a:schemeClr val="tx1"/>
                </a:solidFill>
                <a:latin typeface="Verdana" panose="020B0604030504040204" pitchFamily="34" charset="0"/>
              </a:defRPr>
            </a:lvl3pPr>
            <a:lvl4pPr marL="1600200" indent="-228600" defTabSz="762000" eaLnBrk="0" hangingPunct="0">
              <a:defRPr sz="1000" b="1">
                <a:solidFill>
                  <a:schemeClr val="tx1"/>
                </a:solidFill>
                <a:latin typeface="Verdana" panose="020B0604030504040204" pitchFamily="34" charset="0"/>
              </a:defRPr>
            </a:lvl4pPr>
            <a:lvl5pPr marL="2057400" indent="-228600" defTabSz="762000" eaLnBrk="0" hangingPunct="0">
              <a:defRPr sz="1000" b="1">
                <a:solidFill>
                  <a:schemeClr val="tx1"/>
                </a:solidFill>
                <a:latin typeface="Verdana" panose="020B0604030504040204" pitchFamily="34" charset="0"/>
              </a:defRPr>
            </a:lvl5pPr>
            <a:lvl6pPr marL="2514600" indent="-228600" defTabSz="762000" eaLnBrk="0" fontAlgn="base" hangingPunct="0">
              <a:spcBef>
                <a:spcPct val="75000"/>
              </a:spcBef>
              <a:spcAft>
                <a:spcPct val="0"/>
              </a:spcAft>
              <a:defRPr sz="1000" b="1">
                <a:solidFill>
                  <a:schemeClr val="tx1"/>
                </a:solidFill>
                <a:latin typeface="Verdana" panose="020B0604030504040204" pitchFamily="34" charset="0"/>
              </a:defRPr>
            </a:lvl6pPr>
            <a:lvl7pPr marL="2971800" indent="-228600" defTabSz="762000" eaLnBrk="0" fontAlgn="base" hangingPunct="0">
              <a:spcBef>
                <a:spcPct val="75000"/>
              </a:spcBef>
              <a:spcAft>
                <a:spcPct val="0"/>
              </a:spcAft>
              <a:defRPr sz="1000" b="1">
                <a:solidFill>
                  <a:schemeClr val="tx1"/>
                </a:solidFill>
                <a:latin typeface="Verdana" panose="020B0604030504040204" pitchFamily="34" charset="0"/>
              </a:defRPr>
            </a:lvl7pPr>
            <a:lvl8pPr marL="3429000" indent="-228600" defTabSz="762000" eaLnBrk="0" fontAlgn="base" hangingPunct="0">
              <a:spcBef>
                <a:spcPct val="75000"/>
              </a:spcBef>
              <a:spcAft>
                <a:spcPct val="0"/>
              </a:spcAft>
              <a:defRPr sz="1000" b="1">
                <a:solidFill>
                  <a:schemeClr val="tx1"/>
                </a:solidFill>
                <a:latin typeface="Verdana" panose="020B0604030504040204" pitchFamily="34" charset="0"/>
              </a:defRPr>
            </a:lvl8pPr>
            <a:lvl9pPr marL="3886200" indent="-228600" defTabSz="762000" eaLnBrk="0" fontAlgn="base" hangingPunct="0">
              <a:spcBef>
                <a:spcPct val="75000"/>
              </a:spcBef>
              <a:spcAft>
                <a:spcPct val="0"/>
              </a:spcAft>
              <a:defRPr sz="1000" b="1">
                <a:solidFill>
                  <a:schemeClr val="tx1"/>
                </a:solidFill>
                <a:latin typeface="Verdana" panose="020B0604030504040204" pitchFamily="34" charset="0"/>
              </a:defRPr>
            </a:lvl9pPr>
          </a:lstStyle>
          <a:p>
            <a:pPr>
              <a:spcBef>
                <a:spcPct val="50000"/>
              </a:spcBef>
              <a:buFontTx/>
              <a:buChar char="•"/>
            </a:pPr>
            <a:r>
              <a:rPr lang="en-GB" altLang="en-US" sz="2800" dirty="0"/>
              <a:t>Competent soil </a:t>
            </a:r>
            <a:br>
              <a:rPr lang="en-GB" altLang="en-US" sz="2800" dirty="0"/>
            </a:br>
            <a:r>
              <a:rPr lang="en-GB" altLang="en-US" sz="2800" dirty="0"/>
              <a:t>@ shallow depth</a:t>
            </a:r>
          </a:p>
          <a:p>
            <a:pPr>
              <a:spcBef>
                <a:spcPct val="50000"/>
              </a:spcBef>
              <a:buFontTx/>
              <a:buChar char="•"/>
            </a:pPr>
            <a:r>
              <a:rPr lang="en-GB" altLang="en-US" sz="2800" dirty="0"/>
              <a:t>Pre-fabrication facilities</a:t>
            </a:r>
          </a:p>
          <a:p>
            <a:pPr>
              <a:spcBef>
                <a:spcPct val="50000"/>
              </a:spcBef>
              <a:buFontTx/>
              <a:buChar char="•"/>
            </a:pPr>
            <a:r>
              <a:rPr lang="en-GB" altLang="en-US" sz="2800" dirty="0"/>
              <a:t>Powerful marine spread</a:t>
            </a:r>
          </a:p>
          <a:p>
            <a:pPr>
              <a:spcBef>
                <a:spcPct val="50000"/>
              </a:spcBef>
              <a:buFontTx/>
              <a:buChar char="•"/>
            </a:pPr>
            <a:r>
              <a:rPr lang="en-GB" altLang="en-US" sz="2800" dirty="0"/>
              <a:t>Reliable site characterization</a:t>
            </a:r>
          </a:p>
          <a:p>
            <a:pPr>
              <a:spcBef>
                <a:spcPct val="50000"/>
              </a:spcBef>
              <a:buFontTx/>
              <a:buChar char="•"/>
            </a:pPr>
            <a:r>
              <a:rPr lang="en-GB" altLang="en-US" sz="2800" dirty="0"/>
              <a:t>Match between </a:t>
            </a:r>
            <a:br>
              <a:rPr lang="en-GB" altLang="en-US" sz="2800" dirty="0"/>
            </a:br>
            <a:r>
              <a:rPr lang="en-GB" altLang="en-US" sz="2800" dirty="0"/>
              <a:t>sub- &amp; superstructure</a:t>
            </a:r>
          </a:p>
          <a:p>
            <a:pPr>
              <a:spcBef>
                <a:spcPct val="50000"/>
              </a:spcBef>
              <a:buFontTx/>
              <a:buChar char="•"/>
            </a:pPr>
            <a:r>
              <a:rPr lang="en-GB" altLang="en-US" sz="2800" dirty="0"/>
              <a:t>“Comparable experience”</a:t>
            </a:r>
          </a:p>
        </p:txBody>
      </p:sp>
      <p:pic>
        <p:nvPicPr>
          <p:cNvPr id="3" name="Picture 2">
            <a:extLst>
              <a:ext uri="{FF2B5EF4-FFF2-40B4-BE49-F238E27FC236}">
                <a16:creationId xmlns:a16="http://schemas.microsoft.com/office/drawing/2014/main" id="{07A880DB-977F-4B63-B8D7-E93FAEF6327A}"/>
              </a:ext>
            </a:extLst>
          </p:cNvPr>
          <p:cNvPicPr>
            <a:picLocks noChangeAspect="1"/>
          </p:cNvPicPr>
          <p:nvPr/>
        </p:nvPicPr>
        <p:blipFill rotWithShape="1">
          <a:blip r:embed="rId3"/>
          <a:srcRect l="9198"/>
          <a:stretch/>
        </p:blipFill>
        <p:spPr>
          <a:xfrm>
            <a:off x="8925075" y="2775699"/>
            <a:ext cx="2639419" cy="3191160"/>
          </a:xfrm>
          <a:prstGeom prst="rect">
            <a:avLst/>
          </a:prstGeom>
        </p:spPr>
      </p:pic>
      <p:pic>
        <p:nvPicPr>
          <p:cNvPr id="11" name="Picture 10">
            <a:extLst>
              <a:ext uri="{FF2B5EF4-FFF2-40B4-BE49-F238E27FC236}">
                <a16:creationId xmlns:a16="http://schemas.microsoft.com/office/drawing/2014/main" id="{64D079F1-91F0-4901-ABF5-4C0EA4E91240}"/>
              </a:ext>
            </a:extLst>
          </p:cNvPr>
          <p:cNvPicPr>
            <a:picLocks noChangeAspect="1"/>
          </p:cNvPicPr>
          <p:nvPr/>
        </p:nvPicPr>
        <p:blipFill>
          <a:blip r:embed="rId4"/>
          <a:stretch>
            <a:fillRect/>
          </a:stretch>
        </p:blipFill>
        <p:spPr>
          <a:xfrm>
            <a:off x="6617689" y="968075"/>
            <a:ext cx="2147193" cy="1637761"/>
          </a:xfrm>
          <a:prstGeom prst="rect">
            <a:avLst/>
          </a:prstGeom>
        </p:spPr>
      </p:pic>
      <p:pic>
        <p:nvPicPr>
          <p:cNvPr id="8" name="Picture 7">
            <a:extLst>
              <a:ext uri="{FF2B5EF4-FFF2-40B4-BE49-F238E27FC236}">
                <a16:creationId xmlns:a16="http://schemas.microsoft.com/office/drawing/2014/main" id="{37D29DA1-3FC2-442D-A530-4FA79803F5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5075" y="968074"/>
            <a:ext cx="2639419" cy="1637761"/>
          </a:xfrm>
          <a:prstGeom prst="rect">
            <a:avLst/>
          </a:prstGeom>
        </p:spPr>
      </p:pic>
    </p:spTree>
    <p:extLst>
      <p:ext uri="{BB962C8B-B14F-4D97-AF65-F5344CB8AC3E}">
        <p14:creationId xmlns:p14="http://schemas.microsoft.com/office/powerpoint/2010/main" val="2281588019"/>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left)">
                                      <p:cBhvr>
                                        <p:cTn id="15" dur="500"/>
                                        <p:tgtEl>
                                          <p:spTgt spid="9">
                                            <p:txEl>
                                              <p:pRg st="1" end="1"/>
                                            </p:txEl>
                                          </p:spTgt>
                                        </p:tgtEl>
                                      </p:cBhvr>
                                    </p:animEffect>
                                  </p:childTnLst>
                                </p:cTn>
                              </p:par>
                            </p:childTnLst>
                          </p:cTn>
                        </p:par>
                        <p:par>
                          <p:cTn id="16" fill="hold">
                            <p:stCondLst>
                              <p:cond delay="500"/>
                            </p:stCondLst>
                            <p:childTnLst>
                              <p:par>
                                <p:cTn id="17" presetID="5"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wipe(left)">
                                      <p:cBhvr>
                                        <p:cTn id="24" dur="500"/>
                                        <p:tgtEl>
                                          <p:spTgt spid="9">
                                            <p:txEl>
                                              <p:pRg st="2" end="2"/>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heckerboard(across)">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wipe(left)">
                                      <p:cBhvr>
                                        <p:cTn id="32" dur="5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wipe(left)">
                                      <p:cBhvr>
                                        <p:cTn id="37" dur="500"/>
                                        <p:tgtEl>
                                          <p:spTgt spid="9">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Effect transition="in" filter="wipe(left)">
                                      <p:cBhvr>
                                        <p:cTn id="4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A803FA-7FD1-45FA-B4FF-7F973DE2CA86}"/>
              </a:ext>
            </a:extLst>
          </p:cNvPr>
          <p:cNvSpPr>
            <a:spLocks noGrp="1"/>
          </p:cNvSpPr>
          <p:nvPr>
            <p:ph type="sldNum" sz="quarter" idx="10"/>
          </p:nvPr>
        </p:nvSpPr>
        <p:spPr/>
        <p:txBody>
          <a:bodyPr/>
          <a:lstStyle/>
          <a:p>
            <a:fld id="{B49FFA4B-2E8C-4B37-8EA0-021FB13D442D}" type="slidenum">
              <a:rPr lang="en-GB" smtClean="0"/>
              <a:pPr/>
              <a:t>4</a:t>
            </a:fld>
            <a:endParaRPr lang="en-GB" dirty="0"/>
          </a:p>
        </p:txBody>
      </p:sp>
      <p:sp>
        <p:nvSpPr>
          <p:cNvPr id="5" name="Date Placeholder 4">
            <a:extLst>
              <a:ext uri="{FF2B5EF4-FFF2-40B4-BE49-F238E27FC236}">
                <a16:creationId xmlns:a16="http://schemas.microsoft.com/office/drawing/2014/main" id="{301D1669-6E86-4014-A6A5-B8DA5254B239}"/>
              </a:ext>
            </a:extLst>
          </p:cNvPr>
          <p:cNvSpPr>
            <a:spLocks noGrp="1"/>
          </p:cNvSpPr>
          <p:nvPr>
            <p:ph type="dt" sz="half" idx="11"/>
          </p:nvPr>
        </p:nvSpPr>
        <p:spPr/>
        <p:txBody>
          <a:bodyPr/>
          <a:lstStyle/>
          <a:p>
            <a:r>
              <a:rPr lang="en-US"/>
              <a:t>2021-10-14</a:t>
            </a:r>
            <a:endParaRPr lang="en-GB" dirty="0"/>
          </a:p>
        </p:txBody>
      </p:sp>
      <p:sp>
        <p:nvSpPr>
          <p:cNvPr id="6" name="Footer Placeholder 5">
            <a:extLst>
              <a:ext uri="{FF2B5EF4-FFF2-40B4-BE49-F238E27FC236}">
                <a16:creationId xmlns:a16="http://schemas.microsoft.com/office/drawing/2014/main" id="{FCB78835-32F2-4113-AD70-F5B10366D628}"/>
              </a:ext>
            </a:extLst>
          </p:cNvPr>
          <p:cNvSpPr>
            <a:spLocks noGrp="1"/>
          </p:cNvSpPr>
          <p:nvPr>
            <p:ph type="ftr" sz="quarter" idx="12"/>
          </p:nvPr>
        </p:nvSpPr>
        <p:spPr/>
        <p:txBody>
          <a:bodyPr/>
          <a:lstStyle/>
          <a:p>
            <a:r>
              <a:rPr lang="en-GB"/>
              <a:t>Comparable experience for large-scale bridge piers</a:t>
            </a:r>
            <a:endParaRPr lang="en-GB" dirty="0"/>
          </a:p>
        </p:txBody>
      </p:sp>
      <p:sp>
        <p:nvSpPr>
          <p:cNvPr id="7" name="Title 1">
            <a:extLst>
              <a:ext uri="{FF2B5EF4-FFF2-40B4-BE49-F238E27FC236}">
                <a16:creationId xmlns:a16="http://schemas.microsoft.com/office/drawing/2014/main" id="{468A05CE-C9CD-414D-AB52-5D477623CDC5}"/>
              </a:ext>
            </a:extLst>
          </p:cNvPr>
          <p:cNvSpPr txBox="1">
            <a:spLocks/>
          </p:cNvSpPr>
          <p:nvPr/>
        </p:nvSpPr>
        <p:spPr>
          <a:xfrm>
            <a:off x="663117" y="174614"/>
            <a:ext cx="11277303" cy="623596"/>
          </a:xfrm>
          <a:prstGeom prst="rect">
            <a:avLst/>
          </a:prstGeom>
          <a:noFill/>
          <a:effectLst/>
        </p:spPr>
        <p:txBody>
          <a:bodyPr vert="horz" wrap="square" lIns="0" tIns="0" rIns="0" bIns="48000" rtlCol="0" anchor="t" anchorCtr="0">
            <a:noAutofit/>
          </a:bodyPr>
          <a:lstStyle>
            <a:lvl1pPr algn="l" defTabSz="914400" rtl="0" eaLnBrk="1" latinLnBrk="0" hangingPunct="1">
              <a:lnSpc>
                <a:spcPts val="2600"/>
              </a:lnSpc>
              <a:spcBef>
                <a:spcPct val="0"/>
              </a:spcBef>
              <a:buNone/>
              <a:defRPr sz="2400" b="0" kern="1200" cap="none" baseline="0">
                <a:solidFill>
                  <a:srgbClr val="F04E23"/>
                </a:solidFill>
                <a:latin typeface="Verdana" pitchFamily="34" charset="0"/>
                <a:ea typeface="Verdana" pitchFamily="34" charset="0"/>
                <a:cs typeface="Verdana" pitchFamily="34" charset="0"/>
              </a:defRPr>
            </a:lvl1pPr>
          </a:lstStyle>
          <a:p>
            <a:pPr>
              <a:lnSpc>
                <a:spcPct val="100000"/>
              </a:lnSpc>
            </a:pPr>
            <a:r>
              <a:rPr lang="en-GB" sz="3200" b="1" dirty="0"/>
              <a:t>Danish over consolidated clay till</a:t>
            </a:r>
          </a:p>
        </p:txBody>
      </p:sp>
      <p:sp>
        <p:nvSpPr>
          <p:cNvPr id="43" name="Text Box 4">
            <a:extLst>
              <a:ext uri="{FF2B5EF4-FFF2-40B4-BE49-F238E27FC236}">
                <a16:creationId xmlns:a16="http://schemas.microsoft.com/office/drawing/2014/main" id="{C39F3721-4517-42E7-8A99-A0A6B13FF37A}"/>
              </a:ext>
            </a:extLst>
          </p:cNvPr>
          <p:cNvSpPr txBox="1">
            <a:spLocks noChangeArrowheads="1"/>
          </p:cNvSpPr>
          <p:nvPr/>
        </p:nvSpPr>
        <p:spPr bwMode="auto">
          <a:xfrm>
            <a:off x="6096000" y="951918"/>
            <a:ext cx="6184900" cy="52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363538" indent="-363538" defTabSz="762000" eaLnBrk="0" hangingPunct="0">
              <a:defRPr sz="1000" b="1">
                <a:solidFill>
                  <a:schemeClr val="tx1"/>
                </a:solidFill>
                <a:latin typeface="Verdana" panose="020B0604030504040204" pitchFamily="34" charset="0"/>
              </a:defRPr>
            </a:lvl1pPr>
            <a:lvl2pPr marL="742950" indent="-285750" defTabSz="762000" eaLnBrk="0" hangingPunct="0">
              <a:defRPr sz="1000" b="1">
                <a:solidFill>
                  <a:schemeClr val="tx1"/>
                </a:solidFill>
                <a:latin typeface="Verdana" panose="020B0604030504040204" pitchFamily="34" charset="0"/>
              </a:defRPr>
            </a:lvl2pPr>
            <a:lvl3pPr marL="1143000" indent="-228600" defTabSz="762000" eaLnBrk="0" hangingPunct="0">
              <a:defRPr sz="1000" b="1">
                <a:solidFill>
                  <a:schemeClr val="tx1"/>
                </a:solidFill>
                <a:latin typeface="Verdana" panose="020B0604030504040204" pitchFamily="34" charset="0"/>
              </a:defRPr>
            </a:lvl3pPr>
            <a:lvl4pPr marL="1600200" indent="-228600" defTabSz="762000" eaLnBrk="0" hangingPunct="0">
              <a:defRPr sz="1000" b="1">
                <a:solidFill>
                  <a:schemeClr val="tx1"/>
                </a:solidFill>
                <a:latin typeface="Verdana" panose="020B0604030504040204" pitchFamily="34" charset="0"/>
              </a:defRPr>
            </a:lvl4pPr>
            <a:lvl5pPr marL="2057400" indent="-228600" defTabSz="762000" eaLnBrk="0" hangingPunct="0">
              <a:defRPr sz="1000" b="1">
                <a:solidFill>
                  <a:schemeClr val="tx1"/>
                </a:solidFill>
                <a:latin typeface="Verdana" panose="020B0604030504040204" pitchFamily="34" charset="0"/>
              </a:defRPr>
            </a:lvl5pPr>
            <a:lvl6pPr marL="2514600" indent="-228600" defTabSz="762000" eaLnBrk="0" fontAlgn="base" hangingPunct="0">
              <a:spcBef>
                <a:spcPct val="75000"/>
              </a:spcBef>
              <a:spcAft>
                <a:spcPct val="0"/>
              </a:spcAft>
              <a:defRPr sz="1000" b="1">
                <a:solidFill>
                  <a:schemeClr val="tx1"/>
                </a:solidFill>
                <a:latin typeface="Verdana" panose="020B0604030504040204" pitchFamily="34" charset="0"/>
              </a:defRPr>
            </a:lvl6pPr>
            <a:lvl7pPr marL="2971800" indent="-228600" defTabSz="762000" eaLnBrk="0" fontAlgn="base" hangingPunct="0">
              <a:spcBef>
                <a:spcPct val="75000"/>
              </a:spcBef>
              <a:spcAft>
                <a:spcPct val="0"/>
              </a:spcAft>
              <a:defRPr sz="1000" b="1">
                <a:solidFill>
                  <a:schemeClr val="tx1"/>
                </a:solidFill>
                <a:latin typeface="Verdana" panose="020B0604030504040204" pitchFamily="34" charset="0"/>
              </a:defRPr>
            </a:lvl7pPr>
            <a:lvl8pPr marL="3429000" indent="-228600" defTabSz="762000" eaLnBrk="0" fontAlgn="base" hangingPunct="0">
              <a:spcBef>
                <a:spcPct val="75000"/>
              </a:spcBef>
              <a:spcAft>
                <a:spcPct val="0"/>
              </a:spcAft>
              <a:defRPr sz="1000" b="1">
                <a:solidFill>
                  <a:schemeClr val="tx1"/>
                </a:solidFill>
                <a:latin typeface="Verdana" panose="020B0604030504040204" pitchFamily="34" charset="0"/>
              </a:defRPr>
            </a:lvl8pPr>
            <a:lvl9pPr marL="3886200" indent="-228600" defTabSz="762000" eaLnBrk="0" fontAlgn="base" hangingPunct="0">
              <a:spcBef>
                <a:spcPct val="75000"/>
              </a:spcBef>
              <a:spcAft>
                <a:spcPct val="0"/>
              </a:spcAft>
              <a:defRPr sz="1000" b="1">
                <a:solidFill>
                  <a:schemeClr val="tx1"/>
                </a:solidFill>
                <a:latin typeface="Verdana" panose="020B0604030504040204" pitchFamily="34" charset="0"/>
              </a:defRPr>
            </a:lvl9pPr>
          </a:lstStyle>
          <a:p>
            <a:pPr marL="285750" indent="-285750">
              <a:spcBef>
                <a:spcPct val="40000"/>
              </a:spcBef>
              <a:buFont typeface="Arial" panose="020B0604020202020204" pitchFamily="34" charset="0"/>
              <a:buChar char="•"/>
            </a:pPr>
            <a:r>
              <a:rPr lang="en-GB" altLang="en-US" sz="2000" dirty="0"/>
              <a:t>Wide range of grain sizes</a:t>
            </a:r>
            <a:br>
              <a:rPr lang="en-GB" altLang="en-US" sz="2000" dirty="0"/>
            </a:br>
            <a:r>
              <a:rPr lang="en-GB" altLang="en-US" sz="1800" dirty="0"/>
              <a:t>"..may contain cobbles and boulders"</a:t>
            </a:r>
          </a:p>
          <a:p>
            <a:pPr marL="285750" indent="-285750">
              <a:spcBef>
                <a:spcPct val="40000"/>
              </a:spcBef>
              <a:buFont typeface="Arial" panose="020B0604020202020204" pitchFamily="34" charset="0"/>
              <a:buChar char="•"/>
            </a:pPr>
            <a:endParaRPr lang="en-GB" altLang="en-US" sz="2000" dirty="0"/>
          </a:p>
          <a:p>
            <a:pPr marL="285750" indent="-285750">
              <a:spcBef>
                <a:spcPct val="40000"/>
              </a:spcBef>
              <a:buFont typeface="Arial" panose="020B0604020202020204" pitchFamily="34" charset="0"/>
              <a:buChar char="•"/>
            </a:pPr>
            <a:endParaRPr lang="en-GB" altLang="en-US" sz="2000" dirty="0"/>
          </a:p>
          <a:p>
            <a:pPr marL="285750" indent="-285750">
              <a:spcBef>
                <a:spcPct val="40000"/>
              </a:spcBef>
              <a:buFont typeface="Arial" panose="020B0604020202020204" pitchFamily="34" charset="0"/>
              <a:buChar char="•"/>
            </a:pPr>
            <a:endParaRPr lang="en-GB" altLang="en-US" sz="2000" dirty="0"/>
          </a:p>
          <a:p>
            <a:pPr marL="0" indent="0">
              <a:spcBef>
                <a:spcPct val="40000"/>
              </a:spcBef>
            </a:pPr>
            <a:endParaRPr lang="en-GB" altLang="en-US" sz="2000" dirty="0"/>
          </a:p>
          <a:p>
            <a:pPr marL="0" indent="0">
              <a:spcBef>
                <a:spcPct val="40000"/>
              </a:spcBef>
            </a:pPr>
            <a:endParaRPr lang="en-GB" altLang="en-US" sz="2000" dirty="0"/>
          </a:p>
          <a:p>
            <a:pPr marL="285750" indent="-285750">
              <a:spcBef>
                <a:spcPct val="40000"/>
              </a:spcBef>
              <a:buFont typeface="Arial" panose="020B0604020202020204" pitchFamily="34" charset="0"/>
              <a:buChar char="•"/>
            </a:pPr>
            <a:r>
              <a:rPr lang="en-GB" altLang="en-US" sz="2000" dirty="0"/>
              <a:t>Wide range of </a:t>
            </a:r>
            <a:r>
              <a:rPr lang="en-GB" altLang="en-US" sz="2000" i="1" dirty="0" err="1"/>
              <a:t>s</a:t>
            </a:r>
            <a:r>
              <a:rPr lang="en-GB" altLang="en-US" sz="2000" i="1" baseline="-25000" dirty="0" err="1"/>
              <a:t>u,vane</a:t>
            </a:r>
            <a:r>
              <a:rPr lang="en-GB" altLang="en-US" sz="2000" dirty="0"/>
              <a:t> values</a:t>
            </a:r>
          </a:p>
          <a:p>
            <a:pPr marL="285750" indent="-285750">
              <a:spcBef>
                <a:spcPct val="40000"/>
              </a:spcBef>
              <a:buFont typeface="Arial" panose="020B0604020202020204" pitchFamily="34" charset="0"/>
              <a:buChar char="•"/>
              <a:tabLst>
                <a:tab pos="1079500" algn="l"/>
              </a:tabLst>
            </a:pPr>
            <a:r>
              <a:rPr lang="en-GB" altLang="en-US" sz="2000" dirty="0"/>
              <a:t>Using CPTu, </a:t>
            </a:r>
            <a:r>
              <a:rPr lang="en-GB" altLang="en-US" sz="2000" dirty="0" err="1"/>
              <a:t>triax</a:t>
            </a:r>
            <a:r>
              <a:rPr lang="en-GB" altLang="en-US" sz="2000" dirty="0"/>
              <a:t>, DS &amp; SHANSEP</a:t>
            </a:r>
            <a:br>
              <a:rPr lang="en-GB" altLang="en-US" sz="2000" dirty="0"/>
            </a:br>
            <a:r>
              <a:rPr lang="en-GB" altLang="en-US" sz="2000" dirty="0"/>
              <a:t>  </a:t>
            </a:r>
            <a:r>
              <a:rPr lang="en-GB" altLang="en-US" sz="2000" i="1" dirty="0" err="1"/>
              <a:t>c</a:t>
            </a:r>
            <a:r>
              <a:rPr lang="en-GB" altLang="en-US" sz="2000" i="1" baseline="-25000" dirty="0" err="1"/>
              <a:t>u,C</a:t>
            </a:r>
            <a:r>
              <a:rPr lang="en-GB" altLang="en-US" sz="2000" dirty="0"/>
              <a:t>	= 0.42 </a:t>
            </a:r>
            <a:r>
              <a:rPr lang="en-GB" altLang="en-US" sz="2000" i="1" dirty="0" err="1">
                <a:latin typeface="Symbol" panose="05050102010706020507" pitchFamily="18" charset="2"/>
              </a:rPr>
              <a:t>s</a:t>
            </a:r>
            <a:r>
              <a:rPr lang="en-GB" altLang="en-US" sz="2000" i="1" dirty="0" err="1"/>
              <a:t>'</a:t>
            </a:r>
            <a:r>
              <a:rPr lang="en-GB" altLang="en-US" sz="2000" i="1" baseline="-25000" dirty="0" err="1"/>
              <a:t>v</a:t>
            </a:r>
            <a:r>
              <a:rPr lang="en-GB" altLang="en-US" sz="2000" baseline="-25000" dirty="0"/>
              <a:t> </a:t>
            </a:r>
            <a:r>
              <a:rPr lang="en-GB" altLang="en-US" sz="2000" i="1" dirty="0"/>
              <a:t>OCR</a:t>
            </a:r>
            <a:r>
              <a:rPr lang="en-GB" altLang="en-US" sz="2000" baseline="30000" dirty="0"/>
              <a:t>0.85</a:t>
            </a:r>
            <a:br>
              <a:rPr lang="en-GB" altLang="en-US" sz="2000" dirty="0"/>
            </a:br>
            <a:r>
              <a:rPr lang="en-GB" altLang="en-US" sz="2000" dirty="0"/>
              <a:t>  </a:t>
            </a:r>
            <a:r>
              <a:rPr lang="en-GB" altLang="en-US" sz="2000" i="1" dirty="0" err="1"/>
              <a:t>c</a:t>
            </a:r>
            <a:r>
              <a:rPr lang="en-GB" altLang="en-US" sz="2000" i="1" baseline="-25000" dirty="0" err="1"/>
              <a:t>u,DS</a:t>
            </a:r>
            <a:r>
              <a:rPr lang="en-GB" altLang="en-US" sz="2000" dirty="0"/>
              <a:t>	= 0.86</a:t>
            </a:r>
            <a:r>
              <a:rPr lang="en-GB" altLang="en-US" sz="2000" i="1" dirty="0"/>
              <a:t> </a:t>
            </a:r>
            <a:r>
              <a:rPr lang="en-GB" altLang="en-US" sz="2000" i="1" dirty="0" err="1"/>
              <a:t>c</a:t>
            </a:r>
            <a:r>
              <a:rPr lang="en-GB" altLang="en-US" sz="2000" i="1" baseline="-25000" dirty="0" err="1"/>
              <a:t>u,C</a:t>
            </a:r>
            <a:br>
              <a:rPr lang="en-GB" altLang="en-US" sz="2000" i="1" dirty="0"/>
            </a:br>
            <a:r>
              <a:rPr lang="en-GB" altLang="en-US" sz="2000" i="1" dirty="0"/>
              <a:t>  </a:t>
            </a:r>
            <a:r>
              <a:rPr lang="en-GB" altLang="en-US" sz="2000" i="1" dirty="0" err="1"/>
              <a:t>c</a:t>
            </a:r>
            <a:r>
              <a:rPr lang="en-GB" altLang="en-US" sz="2000" i="1" baseline="-25000" dirty="0" err="1"/>
              <a:t>u,E</a:t>
            </a:r>
            <a:r>
              <a:rPr lang="en-GB" altLang="en-US" sz="2000" dirty="0"/>
              <a:t>	= 0.71 </a:t>
            </a:r>
            <a:r>
              <a:rPr lang="en-GB" altLang="en-US" sz="2000" i="1" dirty="0" err="1"/>
              <a:t>c</a:t>
            </a:r>
            <a:r>
              <a:rPr lang="en-GB" altLang="en-US" sz="2000" i="1" baseline="-25000" dirty="0" err="1"/>
              <a:t>u,C</a:t>
            </a:r>
            <a:br>
              <a:rPr lang="en-GB" altLang="en-US" sz="2000" i="1" dirty="0"/>
            </a:br>
            <a:r>
              <a:rPr lang="en-GB" altLang="en-US" sz="2000" i="1" dirty="0"/>
              <a:t>  </a:t>
            </a:r>
            <a:r>
              <a:rPr lang="en-GB" altLang="en-US" sz="2000" i="1" dirty="0" err="1"/>
              <a:t>s</a:t>
            </a:r>
            <a:r>
              <a:rPr lang="en-GB" altLang="en-US" sz="2000" i="1" baseline="-25000" dirty="0" err="1"/>
              <a:t>u,vane</a:t>
            </a:r>
            <a:r>
              <a:rPr lang="en-GB" altLang="en-US" sz="2000" dirty="0"/>
              <a:t>	= 0.88 </a:t>
            </a:r>
            <a:r>
              <a:rPr lang="en-GB" altLang="en-US" sz="2000" i="1" dirty="0" err="1"/>
              <a:t>c</a:t>
            </a:r>
            <a:r>
              <a:rPr lang="en-GB" altLang="en-US" sz="2000" i="1" baseline="-25000" dirty="0" err="1"/>
              <a:t>u,C</a:t>
            </a:r>
            <a:r>
              <a:rPr lang="en-GB" altLang="en-US" sz="2000" i="1" baseline="-25000" dirty="0"/>
              <a:t>  </a:t>
            </a:r>
            <a:r>
              <a:rPr lang="en-GB" altLang="en-US" sz="2000" i="1" dirty="0"/>
              <a:t>(~ 1.0 DK practice)</a:t>
            </a:r>
            <a:br>
              <a:rPr lang="en-GB" altLang="en-US" sz="2000" i="1" dirty="0"/>
            </a:br>
            <a:r>
              <a:rPr lang="en-GB" altLang="en-US" sz="2000" i="1" dirty="0"/>
              <a:t>  </a:t>
            </a:r>
            <a:r>
              <a:rPr lang="en-GB" altLang="en-US" sz="2000" i="1" dirty="0" err="1"/>
              <a:t>s</a:t>
            </a:r>
            <a:r>
              <a:rPr lang="en-GB" altLang="en-US" sz="2000" i="1" baseline="-25000" dirty="0" err="1"/>
              <a:t>u,CPT</a:t>
            </a:r>
            <a:r>
              <a:rPr lang="en-GB" altLang="en-US" sz="2000" dirty="0"/>
              <a:t>	= </a:t>
            </a:r>
            <a:r>
              <a:rPr lang="en-GB" altLang="en-US" sz="2000" i="1" dirty="0"/>
              <a:t>q</a:t>
            </a:r>
            <a:r>
              <a:rPr lang="en-GB" altLang="en-US" sz="2000" i="1" baseline="-25000" dirty="0"/>
              <a:t>c</a:t>
            </a:r>
            <a:r>
              <a:rPr lang="en-GB" altLang="en-US" sz="2000" dirty="0"/>
              <a:t>/(10-12)</a:t>
            </a:r>
          </a:p>
        </p:txBody>
      </p:sp>
      <p:pic>
        <p:nvPicPr>
          <p:cNvPr id="44" name="Picture 43">
            <a:extLst>
              <a:ext uri="{FF2B5EF4-FFF2-40B4-BE49-F238E27FC236}">
                <a16:creationId xmlns:a16="http://schemas.microsoft.com/office/drawing/2014/main" id="{6BFB7970-B36D-4123-B4B2-62A32F332F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408" b="22222"/>
          <a:stretch/>
        </p:blipFill>
        <p:spPr>
          <a:xfrm>
            <a:off x="6662007" y="1757120"/>
            <a:ext cx="4425564" cy="1671880"/>
          </a:xfrm>
          <a:prstGeom prst="rect">
            <a:avLst/>
          </a:prstGeom>
        </p:spPr>
      </p:pic>
      <p:grpSp>
        <p:nvGrpSpPr>
          <p:cNvPr id="9" name="Group 8">
            <a:extLst>
              <a:ext uri="{FF2B5EF4-FFF2-40B4-BE49-F238E27FC236}">
                <a16:creationId xmlns:a16="http://schemas.microsoft.com/office/drawing/2014/main" id="{0ED17C87-5430-4E21-AFE1-D32220395310}"/>
              </a:ext>
            </a:extLst>
          </p:cNvPr>
          <p:cNvGrpSpPr/>
          <p:nvPr/>
        </p:nvGrpSpPr>
        <p:grpSpPr>
          <a:xfrm>
            <a:off x="1265629" y="3546087"/>
            <a:ext cx="3571294" cy="2438315"/>
            <a:chOff x="1265629" y="3281325"/>
            <a:chExt cx="3571294" cy="2438315"/>
          </a:xfrm>
        </p:grpSpPr>
        <p:pic>
          <p:nvPicPr>
            <p:cNvPr id="30" name="Picture 29">
              <a:extLst>
                <a:ext uri="{FF2B5EF4-FFF2-40B4-BE49-F238E27FC236}">
                  <a16:creationId xmlns:a16="http://schemas.microsoft.com/office/drawing/2014/main" id="{FA2A0B50-A6F6-4083-91EB-18AC1E1E42EF}"/>
                </a:ext>
              </a:extLst>
            </p:cNvPr>
            <p:cNvPicPr>
              <a:picLocks noChangeAspect="1"/>
            </p:cNvPicPr>
            <p:nvPr/>
          </p:nvPicPr>
          <p:blipFill rotWithShape="1">
            <a:blip r:embed="rId4">
              <a:extLst>
                <a:ext uri="{28A0092B-C50C-407E-A947-70E740481C1C}">
                  <a14:useLocalDpi xmlns:a14="http://schemas.microsoft.com/office/drawing/2010/main" val="0"/>
                </a:ext>
              </a:extLst>
            </a:blip>
            <a:srcRect l="11186" t="3054" r="-1" b="15635"/>
            <a:stretch/>
          </p:blipFill>
          <p:spPr>
            <a:xfrm>
              <a:off x="1862612" y="3402137"/>
              <a:ext cx="2797148" cy="1668762"/>
            </a:xfrm>
            <a:prstGeom prst="rect">
              <a:avLst/>
            </a:prstGeom>
          </p:spPr>
        </p:pic>
        <p:sp>
          <p:nvSpPr>
            <p:cNvPr id="31" name="TextBox 30">
              <a:extLst>
                <a:ext uri="{FF2B5EF4-FFF2-40B4-BE49-F238E27FC236}">
                  <a16:creationId xmlns:a16="http://schemas.microsoft.com/office/drawing/2014/main" id="{E81DF4F4-1ADF-480D-81ED-345B06D8B891}"/>
                </a:ext>
              </a:extLst>
            </p:cNvPr>
            <p:cNvSpPr txBox="1"/>
            <p:nvPr/>
          </p:nvSpPr>
          <p:spPr>
            <a:xfrm>
              <a:off x="1265629" y="3281325"/>
              <a:ext cx="672750" cy="2246769"/>
            </a:xfrm>
            <a:prstGeom prst="rect">
              <a:avLst/>
            </a:prstGeom>
            <a:noFill/>
          </p:spPr>
          <p:txBody>
            <a:bodyPr wrap="square" rtlCol="0">
              <a:spAutoFit/>
            </a:bodyPr>
            <a:lstStyle/>
            <a:p>
              <a:pPr algn="ctr">
                <a:lnSpc>
                  <a:spcPts val="2100"/>
                </a:lnSpc>
              </a:pPr>
              <a:r>
                <a:rPr lang="en-GB" sz="1400" dirty="0">
                  <a:latin typeface="+mj-lt"/>
                  <a:cs typeface="Arial" pitchFamily="34" charset="0"/>
                </a:rPr>
                <a:t>  </a:t>
              </a:r>
              <a:r>
                <a:rPr lang="en-GB" sz="1400" b="1" dirty="0">
                  <a:latin typeface="+mj-lt"/>
                  <a:cs typeface="Arial" pitchFamily="34" charset="0"/>
                </a:rPr>
                <a:t>12</a:t>
              </a:r>
            </a:p>
            <a:p>
              <a:pPr algn="ctr">
                <a:lnSpc>
                  <a:spcPts val="2100"/>
                </a:lnSpc>
              </a:pPr>
              <a:r>
                <a:rPr lang="en-GB" sz="1400" b="1" dirty="0">
                  <a:latin typeface="+mj-lt"/>
                  <a:cs typeface="Arial" pitchFamily="34" charset="0"/>
                </a:rPr>
                <a:t>     </a:t>
              </a:r>
            </a:p>
            <a:p>
              <a:pPr algn="ctr">
                <a:lnSpc>
                  <a:spcPts val="2100"/>
                </a:lnSpc>
              </a:pPr>
              <a:r>
                <a:rPr lang="en-GB" sz="1400" b="1" dirty="0">
                  <a:latin typeface="+mj-lt"/>
                  <a:cs typeface="Arial" pitchFamily="34" charset="0"/>
                </a:rPr>
                <a:t>    8</a:t>
              </a:r>
              <a:br>
                <a:rPr lang="en-GB" sz="1400" b="1" dirty="0">
                  <a:latin typeface="+mj-lt"/>
                  <a:cs typeface="Arial" pitchFamily="34" charset="0"/>
                </a:rPr>
              </a:br>
              <a:br>
                <a:rPr lang="en-GB" sz="1400" b="1" dirty="0">
                  <a:latin typeface="+mj-lt"/>
                  <a:cs typeface="Arial" pitchFamily="34" charset="0"/>
                </a:rPr>
              </a:br>
              <a:r>
                <a:rPr lang="en-GB" sz="1400" b="1" dirty="0">
                  <a:latin typeface="+mj-lt"/>
                  <a:cs typeface="Arial" pitchFamily="34" charset="0"/>
                </a:rPr>
                <a:t>    4</a:t>
              </a:r>
            </a:p>
            <a:p>
              <a:pPr algn="ctr">
                <a:lnSpc>
                  <a:spcPts val="2100"/>
                </a:lnSpc>
              </a:pPr>
              <a:endParaRPr lang="en-GB" sz="1400" b="1" dirty="0">
                <a:latin typeface="+mj-lt"/>
                <a:cs typeface="Arial" pitchFamily="34" charset="0"/>
              </a:endParaRPr>
            </a:p>
            <a:p>
              <a:pPr algn="ctr">
                <a:lnSpc>
                  <a:spcPts val="2100"/>
                </a:lnSpc>
              </a:pPr>
              <a:r>
                <a:rPr lang="en-GB" sz="1400" b="1" dirty="0">
                  <a:latin typeface="+mj-lt"/>
                  <a:cs typeface="Arial" pitchFamily="34" charset="0"/>
                </a:rPr>
                <a:t>    0</a:t>
              </a:r>
            </a:p>
            <a:p>
              <a:pPr algn="ctr">
                <a:lnSpc>
                  <a:spcPts val="2100"/>
                </a:lnSpc>
              </a:pPr>
              <a:r>
                <a:rPr lang="en-GB" sz="1400" b="1" dirty="0">
                  <a:latin typeface="+mj-lt"/>
                  <a:cs typeface="Arial" pitchFamily="34" charset="0"/>
                </a:rPr>
                <a:t>  </a:t>
              </a:r>
            </a:p>
          </p:txBody>
        </p:sp>
        <p:sp>
          <p:nvSpPr>
            <p:cNvPr id="46" name="TextBox 45">
              <a:extLst>
                <a:ext uri="{FF2B5EF4-FFF2-40B4-BE49-F238E27FC236}">
                  <a16:creationId xmlns:a16="http://schemas.microsoft.com/office/drawing/2014/main" id="{6DA30622-FE57-4E65-8D4D-373879AE6DE1}"/>
                </a:ext>
              </a:extLst>
            </p:cNvPr>
            <p:cNvSpPr txBox="1"/>
            <p:nvPr/>
          </p:nvSpPr>
          <p:spPr>
            <a:xfrm>
              <a:off x="1749203" y="5037857"/>
              <a:ext cx="3087720" cy="338554"/>
            </a:xfrm>
            <a:prstGeom prst="rect">
              <a:avLst/>
            </a:prstGeom>
            <a:noFill/>
          </p:spPr>
          <p:txBody>
            <a:bodyPr wrap="square" rtlCol="0">
              <a:spAutoFit/>
            </a:bodyPr>
            <a:lstStyle/>
            <a:p>
              <a:r>
                <a:rPr lang="en-GB" sz="1600" b="1" dirty="0">
                  <a:latin typeface="+mj-lt"/>
                  <a:cs typeface="Arial" pitchFamily="34" charset="0"/>
                </a:rPr>
                <a:t>0              350           700</a:t>
              </a:r>
            </a:p>
          </p:txBody>
        </p:sp>
        <p:sp>
          <p:nvSpPr>
            <p:cNvPr id="47" name="TextBox 46">
              <a:extLst>
                <a:ext uri="{FF2B5EF4-FFF2-40B4-BE49-F238E27FC236}">
                  <a16:creationId xmlns:a16="http://schemas.microsoft.com/office/drawing/2014/main" id="{7A0AE57B-1C08-48C5-8718-F0C31FEFA9C6}"/>
                </a:ext>
              </a:extLst>
            </p:cNvPr>
            <p:cNvSpPr txBox="1"/>
            <p:nvPr/>
          </p:nvSpPr>
          <p:spPr>
            <a:xfrm>
              <a:off x="2401058" y="5381086"/>
              <a:ext cx="1947121" cy="338554"/>
            </a:xfrm>
            <a:prstGeom prst="rect">
              <a:avLst/>
            </a:prstGeom>
            <a:noFill/>
          </p:spPr>
          <p:txBody>
            <a:bodyPr wrap="square" rtlCol="0">
              <a:spAutoFit/>
            </a:bodyPr>
            <a:lstStyle/>
            <a:p>
              <a:r>
                <a:rPr lang="en-GB" sz="1600" b="1" i="1" dirty="0" err="1">
                  <a:latin typeface="+mj-lt"/>
                  <a:cs typeface="Arial" pitchFamily="34" charset="0"/>
                </a:rPr>
                <a:t>s</a:t>
              </a:r>
              <a:r>
                <a:rPr lang="en-GB" sz="1600" b="1" i="1" baseline="-25000" dirty="0" err="1">
                  <a:latin typeface="+mj-lt"/>
                  <a:cs typeface="Arial" pitchFamily="34" charset="0"/>
                </a:rPr>
                <a:t>u,vane</a:t>
              </a:r>
              <a:r>
                <a:rPr lang="en-GB" sz="1600" b="1" i="1" dirty="0">
                  <a:latin typeface="+mj-lt"/>
                  <a:cs typeface="Arial" pitchFamily="34" charset="0"/>
                </a:rPr>
                <a:t> </a:t>
              </a:r>
              <a:r>
                <a:rPr lang="en-GB" sz="1600" b="1" dirty="0">
                  <a:latin typeface="+mj-lt"/>
                  <a:cs typeface="Arial" pitchFamily="34" charset="0"/>
                </a:rPr>
                <a:t>(</a:t>
              </a:r>
              <a:r>
                <a:rPr lang="en-GB" sz="1600" b="1" dirty="0" err="1">
                  <a:latin typeface="+mj-lt"/>
                  <a:cs typeface="Arial" pitchFamily="34" charset="0"/>
                </a:rPr>
                <a:t>kPa</a:t>
              </a:r>
              <a:r>
                <a:rPr lang="en-GB" sz="1600" b="1" dirty="0">
                  <a:latin typeface="+mj-lt"/>
                  <a:cs typeface="Arial" pitchFamily="34" charset="0"/>
                </a:rPr>
                <a:t>)</a:t>
              </a:r>
            </a:p>
          </p:txBody>
        </p:sp>
        <p:sp>
          <p:nvSpPr>
            <p:cNvPr id="48" name="Freeform 24">
              <a:extLst>
                <a:ext uri="{FF2B5EF4-FFF2-40B4-BE49-F238E27FC236}">
                  <a16:creationId xmlns:a16="http://schemas.microsoft.com/office/drawing/2014/main" id="{A2CDC6BF-F90B-40F5-AB62-056EB55242E8}"/>
                </a:ext>
              </a:extLst>
            </p:cNvPr>
            <p:cNvSpPr/>
            <p:nvPr/>
          </p:nvSpPr>
          <p:spPr>
            <a:xfrm>
              <a:off x="1948640" y="3650016"/>
              <a:ext cx="2624138" cy="1397635"/>
            </a:xfrm>
            <a:custGeom>
              <a:avLst/>
              <a:gdLst>
                <a:gd name="connsiteX0" fmla="*/ 0 w 2624138"/>
                <a:gd name="connsiteY0" fmla="*/ 1397089 h 1397635"/>
                <a:gd name="connsiteX1" fmla="*/ 128588 w 2624138"/>
                <a:gd name="connsiteY1" fmla="*/ 1378039 h 1397635"/>
                <a:gd name="connsiteX2" fmla="*/ 219075 w 2624138"/>
                <a:gd name="connsiteY2" fmla="*/ 1268501 h 1397635"/>
                <a:gd name="connsiteX3" fmla="*/ 385763 w 2624138"/>
                <a:gd name="connsiteY3" fmla="*/ 677951 h 1397635"/>
                <a:gd name="connsiteX4" fmla="*/ 504825 w 2624138"/>
                <a:gd name="connsiteY4" fmla="*/ 215989 h 1397635"/>
                <a:gd name="connsiteX5" fmla="*/ 576263 w 2624138"/>
                <a:gd name="connsiteY5" fmla="*/ 63589 h 1397635"/>
                <a:gd name="connsiteX6" fmla="*/ 623888 w 2624138"/>
                <a:gd name="connsiteY6" fmla="*/ 20726 h 1397635"/>
                <a:gd name="connsiteX7" fmla="*/ 666750 w 2624138"/>
                <a:gd name="connsiteY7" fmla="*/ 1676 h 1397635"/>
                <a:gd name="connsiteX8" fmla="*/ 738188 w 2624138"/>
                <a:gd name="connsiteY8" fmla="*/ 11201 h 1397635"/>
                <a:gd name="connsiteX9" fmla="*/ 804863 w 2624138"/>
                <a:gd name="connsiteY9" fmla="*/ 92164 h 1397635"/>
                <a:gd name="connsiteX10" fmla="*/ 933450 w 2624138"/>
                <a:gd name="connsiteY10" fmla="*/ 325526 h 1397635"/>
                <a:gd name="connsiteX11" fmla="*/ 1071563 w 2624138"/>
                <a:gd name="connsiteY11" fmla="*/ 577939 h 1397635"/>
                <a:gd name="connsiteX12" fmla="*/ 1190625 w 2624138"/>
                <a:gd name="connsiteY12" fmla="*/ 768439 h 1397635"/>
                <a:gd name="connsiteX13" fmla="*/ 1357313 w 2624138"/>
                <a:gd name="connsiteY13" fmla="*/ 987514 h 1397635"/>
                <a:gd name="connsiteX14" fmla="*/ 1543050 w 2624138"/>
                <a:gd name="connsiteY14" fmla="*/ 1149439 h 1397635"/>
                <a:gd name="connsiteX15" fmla="*/ 1747838 w 2624138"/>
                <a:gd name="connsiteY15" fmla="*/ 1244689 h 1397635"/>
                <a:gd name="connsiteX16" fmla="*/ 1900238 w 2624138"/>
                <a:gd name="connsiteY16" fmla="*/ 1301839 h 1397635"/>
                <a:gd name="connsiteX17" fmla="*/ 2133600 w 2624138"/>
                <a:gd name="connsiteY17" fmla="*/ 1349464 h 1397635"/>
                <a:gd name="connsiteX18" fmla="*/ 2357438 w 2624138"/>
                <a:gd name="connsiteY18" fmla="*/ 1378039 h 1397635"/>
                <a:gd name="connsiteX19" fmla="*/ 2476500 w 2624138"/>
                <a:gd name="connsiteY19" fmla="*/ 1378039 h 1397635"/>
                <a:gd name="connsiteX20" fmla="*/ 2624138 w 2624138"/>
                <a:gd name="connsiteY20" fmla="*/ 1387564 h 139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24138" h="1397635">
                  <a:moveTo>
                    <a:pt x="0" y="1397089"/>
                  </a:moveTo>
                  <a:cubicBezTo>
                    <a:pt x="46038" y="1398279"/>
                    <a:pt x="92076" y="1399470"/>
                    <a:pt x="128588" y="1378039"/>
                  </a:cubicBezTo>
                  <a:cubicBezTo>
                    <a:pt x="165100" y="1356608"/>
                    <a:pt x="176213" y="1385182"/>
                    <a:pt x="219075" y="1268501"/>
                  </a:cubicBezTo>
                  <a:cubicBezTo>
                    <a:pt x="261938" y="1151820"/>
                    <a:pt x="338138" y="853370"/>
                    <a:pt x="385763" y="677951"/>
                  </a:cubicBezTo>
                  <a:cubicBezTo>
                    <a:pt x="433388" y="502532"/>
                    <a:pt x="473075" y="318383"/>
                    <a:pt x="504825" y="215989"/>
                  </a:cubicBezTo>
                  <a:cubicBezTo>
                    <a:pt x="536575" y="113595"/>
                    <a:pt x="556419" y="96133"/>
                    <a:pt x="576263" y="63589"/>
                  </a:cubicBezTo>
                  <a:cubicBezTo>
                    <a:pt x="596107" y="31045"/>
                    <a:pt x="608807" y="31045"/>
                    <a:pt x="623888" y="20726"/>
                  </a:cubicBezTo>
                  <a:cubicBezTo>
                    <a:pt x="638969" y="10407"/>
                    <a:pt x="647700" y="3263"/>
                    <a:pt x="666750" y="1676"/>
                  </a:cubicBezTo>
                  <a:cubicBezTo>
                    <a:pt x="685800" y="89"/>
                    <a:pt x="715169" y="-3880"/>
                    <a:pt x="738188" y="11201"/>
                  </a:cubicBezTo>
                  <a:cubicBezTo>
                    <a:pt x="761207" y="26282"/>
                    <a:pt x="772319" y="39776"/>
                    <a:pt x="804863" y="92164"/>
                  </a:cubicBezTo>
                  <a:cubicBezTo>
                    <a:pt x="837407" y="144551"/>
                    <a:pt x="933450" y="325526"/>
                    <a:pt x="933450" y="325526"/>
                  </a:cubicBezTo>
                  <a:cubicBezTo>
                    <a:pt x="977900" y="406488"/>
                    <a:pt x="1028701" y="504120"/>
                    <a:pt x="1071563" y="577939"/>
                  </a:cubicBezTo>
                  <a:cubicBezTo>
                    <a:pt x="1114425" y="651758"/>
                    <a:pt x="1143000" y="700177"/>
                    <a:pt x="1190625" y="768439"/>
                  </a:cubicBezTo>
                  <a:cubicBezTo>
                    <a:pt x="1238250" y="836701"/>
                    <a:pt x="1298576" y="924014"/>
                    <a:pt x="1357313" y="987514"/>
                  </a:cubicBezTo>
                  <a:cubicBezTo>
                    <a:pt x="1416051" y="1051014"/>
                    <a:pt x="1477963" y="1106577"/>
                    <a:pt x="1543050" y="1149439"/>
                  </a:cubicBezTo>
                  <a:cubicBezTo>
                    <a:pt x="1608137" y="1192301"/>
                    <a:pt x="1688307" y="1219289"/>
                    <a:pt x="1747838" y="1244689"/>
                  </a:cubicBezTo>
                  <a:cubicBezTo>
                    <a:pt x="1807369" y="1270089"/>
                    <a:pt x="1835944" y="1284376"/>
                    <a:pt x="1900238" y="1301839"/>
                  </a:cubicBezTo>
                  <a:cubicBezTo>
                    <a:pt x="1964532" y="1319301"/>
                    <a:pt x="2057400" y="1336764"/>
                    <a:pt x="2133600" y="1349464"/>
                  </a:cubicBezTo>
                  <a:cubicBezTo>
                    <a:pt x="2209800" y="1362164"/>
                    <a:pt x="2300288" y="1373276"/>
                    <a:pt x="2357438" y="1378039"/>
                  </a:cubicBezTo>
                  <a:cubicBezTo>
                    <a:pt x="2414588" y="1382801"/>
                    <a:pt x="2432050" y="1376451"/>
                    <a:pt x="2476500" y="1378039"/>
                  </a:cubicBezTo>
                  <a:cubicBezTo>
                    <a:pt x="2520950" y="1379626"/>
                    <a:pt x="2572544" y="1383595"/>
                    <a:pt x="2624138" y="1387564"/>
                  </a:cubicBezTo>
                </a:path>
              </a:pathLst>
            </a:custGeom>
            <a:noFill/>
            <a:ln w="38100">
              <a:solidFill>
                <a:srgbClr val="F04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765F46B4-CB0A-40B2-BA2F-3D5DDFDC8E4F}"/>
              </a:ext>
            </a:extLst>
          </p:cNvPr>
          <p:cNvGrpSpPr/>
          <p:nvPr/>
        </p:nvGrpSpPr>
        <p:grpSpPr>
          <a:xfrm>
            <a:off x="813633" y="1237870"/>
            <a:ext cx="4029135" cy="1994981"/>
            <a:chOff x="813633" y="1237870"/>
            <a:chExt cx="4029135" cy="1994981"/>
          </a:xfrm>
        </p:grpSpPr>
        <p:grpSp>
          <p:nvGrpSpPr>
            <p:cNvPr id="8" name="Group 7">
              <a:extLst>
                <a:ext uri="{FF2B5EF4-FFF2-40B4-BE49-F238E27FC236}">
                  <a16:creationId xmlns:a16="http://schemas.microsoft.com/office/drawing/2014/main" id="{E8C16291-C9B4-49AC-8E76-EEF1F5414D8B}"/>
                </a:ext>
              </a:extLst>
            </p:cNvPr>
            <p:cNvGrpSpPr/>
            <p:nvPr/>
          </p:nvGrpSpPr>
          <p:grpSpPr>
            <a:xfrm>
              <a:off x="813633" y="1237870"/>
              <a:ext cx="4029135" cy="1630108"/>
              <a:chOff x="74235" y="514351"/>
              <a:chExt cx="4029135" cy="1630108"/>
            </a:xfrm>
          </p:grpSpPr>
          <p:pic>
            <p:nvPicPr>
              <p:cNvPr id="22" name="Picture 21">
                <a:extLst>
                  <a:ext uri="{FF2B5EF4-FFF2-40B4-BE49-F238E27FC236}">
                    <a16:creationId xmlns:a16="http://schemas.microsoft.com/office/drawing/2014/main" id="{DAE7C50C-7F43-44F2-8BAC-569D6782BF62}"/>
                  </a:ext>
                </a:extLst>
              </p:cNvPr>
              <p:cNvPicPr>
                <a:picLocks noChangeAspect="1"/>
              </p:cNvPicPr>
              <p:nvPr/>
            </p:nvPicPr>
            <p:blipFill rotWithShape="1">
              <a:blip r:embed="rId5">
                <a:extLst>
                  <a:ext uri="{28A0092B-C50C-407E-A947-70E740481C1C}">
                    <a14:useLocalDpi xmlns:a14="http://schemas.microsoft.com/office/drawing/2010/main" val="0"/>
                  </a:ext>
                </a:extLst>
              </a:blip>
              <a:srcRect l="6269" t="2807" b="10200"/>
              <a:stretch/>
            </p:blipFill>
            <p:spPr>
              <a:xfrm>
                <a:off x="1040129" y="514351"/>
                <a:ext cx="2952015" cy="1394460"/>
              </a:xfrm>
              <a:prstGeom prst="rect">
                <a:avLst/>
              </a:prstGeom>
            </p:spPr>
          </p:pic>
          <p:sp>
            <p:nvSpPr>
              <p:cNvPr id="23" name="TextBox 22">
                <a:extLst>
                  <a:ext uri="{FF2B5EF4-FFF2-40B4-BE49-F238E27FC236}">
                    <a16:creationId xmlns:a16="http://schemas.microsoft.com/office/drawing/2014/main" id="{5E043BE6-AF3F-42A1-B8C8-EBD3775F8A1F}"/>
                  </a:ext>
                </a:extLst>
              </p:cNvPr>
              <p:cNvSpPr txBox="1"/>
              <p:nvPr/>
            </p:nvSpPr>
            <p:spPr>
              <a:xfrm>
                <a:off x="74235" y="976528"/>
                <a:ext cx="570240" cy="584775"/>
              </a:xfrm>
              <a:prstGeom prst="rect">
                <a:avLst/>
              </a:prstGeom>
              <a:noFill/>
            </p:spPr>
            <p:txBody>
              <a:bodyPr wrap="square" rtlCol="0">
                <a:spAutoFit/>
              </a:bodyPr>
              <a:lstStyle/>
              <a:p>
                <a:r>
                  <a:rPr lang="en-GB" sz="1600" b="1" dirty="0">
                    <a:latin typeface="+mj-lt"/>
                    <a:cs typeface="Arial" pitchFamily="34" charset="0"/>
                  </a:rPr>
                  <a:t> %</a:t>
                </a:r>
                <a:br>
                  <a:rPr lang="en-GB" sz="1600" b="1" dirty="0">
                    <a:latin typeface="+mj-lt"/>
                    <a:cs typeface="Arial" pitchFamily="34" charset="0"/>
                  </a:rPr>
                </a:br>
                <a:r>
                  <a:rPr lang="en-GB" sz="1600" b="1" i="1" dirty="0">
                    <a:latin typeface="+mj-lt"/>
                    <a:cs typeface="Arial" pitchFamily="34" charset="0"/>
                  </a:rPr>
                  <a:t>&lt;d</a:t>
                </a:r>
              </a:p>
            </p:txBody>
          </p:sp>
          <p:sp>
            <p:nvSpPr>
              <p:cNvPr id="24" name="TextBox 23">
                <a:extLst>
                  <a:ext uri="{FF2B5EF4-FFF2-40B4-BE49-F238E27FC236}">
                    <a16:creationId xmlns:a16="http://schemas.microsoft.com/office/drawing/2014/main" id="{BECF787D-695C-46B6-BEF0-87C98C07C28B}"/>
                  </a:ext>
                </a:extLst>
              </p:cNvPr>
              <p:cNvSpPr txBox="1"/>
              <p:nvPr/>
            </p:nvSpPr>
            <p:spPr>
              <a:xfrm>
                <a:off x="342900" y="519360"/>
                <a:ext cx="780314" cy="1567096"/>
              </a:xfrm>
              <a:prstGeom prst="rect">
                <a:avLst/>
              </a:prstGeom>
              <a:noFill/>
            </p:spPr>
            <p:txBody>
              <a:bodyPr wrap="square" rtlCol="0">
                <a:spAutoFit/>
              </a:bodyPr>
              <a:lstStyle/>
              <a:p>
                <a:pPr algn="r">
                  <a:lnSpc>
                    <a:spcPts val="2300"/>
                  </a:lnSpc>
                </a:pPr>
                <a:r>
                  <a:rPr lang="en-GB" sz="1600" dirty="0">
                    <a:latin typeface="+mj-lt"/>
                    <a:cs typeface="Arial" pitchFamily="34" charset="0"/>
                  </a:rPr>
                  <a:t>  </a:t>
                </a:r>
                <a:r>
                  <a:rPr lang="en-GB" sz="1400" b="1" dirty="0">
                    <a:latin typeface="+mj-lt"/>
                    <a:cs typeface="Arial" pitchFamily="34" charset="0"/>
                  </a:rPr>
                  <a:t>100</a:t>
                </a:r>
              </a:p>
              <a:p>
                <a:pPr algn="r">
                  <a:lnSpc>
                    <a:spcPts val="2300"/>
                  </a:lnSpc>
                </a:pPr>
                <a:r>
                  <a:rPr lang="en-GB" sz="1400" b="1" dirty="0">
                    <a:latin typeface="+mj-lt"/>
                    <a:cs typeface="Arial" pitchFamily="34" charset="0"/>
                  </a:rPr>
                  <a:t>    </a:t>
                </a:r>
              </a:p>
              <a:p>
                <a:pPr algn="r">
                  <a:lnSpc>
                    <a:spcPts val="2300"/>
                  </a:lnSpc>
                </a:pPr>
                <a:r>
                  <a:rPr lang="en-GB" sz="1400" b="1" dirty="0">
                    <a:latin typeface="+mj-lt"/>
                    <a:cs typeface="Arial" pitchFamily="34" charset="0"/>
                  </a:rPr>
                  <a:t>    50</a:t>
                </a:r>
                <a:br>
                  <a:rPr lang="en-GB" sz="1400" b="1" dirty="0">
                    <a:latin typeface="+mj-lt"/>
                    <a:cs typeface="Arial" pitchFamily="34" charset="0"/>
                  </a:rPr>
                </a:br>
                <a:endParaRPr lang="en-GB" sz="1400" b="1" dirty="0">
                  <a:latin typeface="+mj-lt"/>
                  <a:cs typeface="Arial" pitchFamily="34" charset="0"/>
                </a:endParaRPr>
              </a:p>
              <a:p>
                <a:pPr algn="r">
                  <a:lnSpc>
                    <a:spcPts val="2300"/>
                  </a:lnSpc>
                </a:pPr>
                <a:r>
                  <a:rPr lang="en-GB" sz="1400" b="1" dirty="0">
                    <a:latin typeface="+mj-lt"/>
                    <a:cs typeface="Arial" pitchFamily="34" charset="0"/>
                  </a:rPr>
                  <a:t>      0 </a:t>
                </a:r>
                <a:r>
                  <a:rPr lang="en-GB" sz="1600" b="1" dirty="0">
                    <a:latin typeface="+mj-lt"/>
                    <a:cs typeface="Arial" pitchFamily="34" charset="0"/>
                  </a:rPr>
                  <a:t> </a:t>
                </a:r>
              </a:p>
            </p:txBody>
          </p:sp>
          <p:sp>
            <p:nvSpPr>
              <p:cNvPr id="25" name="TextBox 24">
                <a:extLst>
                  <a:ext uri="{FF2B5EF4-FFF2-40B4-BE49-F238E27FC236}">
                    <a16:creationId xmlns:a16="http://schemas.microsoft.com/office/drawing/2014/main" id="{18126BDC-D1E4-4879-97B2-F4653B2DB571}"/>
                  </a:ext>
                </a:extLst>
              </p:cNvPr>
              <p:cNvSpPr txBox="1"/>
              <p:nvPr/>
            </p:nvSpPr>
            <p:spPr>
              <a:xfrm>
                <a:off x="1236704" y="1836682"/>
                <a:ext cx="2866666" cy="307777"/>
              </a:xfrm>
              <a:prstGeom prst="rect">
                <a:avLst/>
              </a:prstGeom>
              <a:noFill/>
            </p:spPr>
            <p:txBody>
              <a:bodyPr wrap="square" rtlCol="0">
                <a:spAutoFit/>
              </a:bodyPr>
              <a:lstStyle/>
              <a:p>
                <a:r>
                  <a:rPr lang="en-GB" sz="1400" b="1" dirty="0">
                    <a:latin typeface="+mj-lt"/>
                    <a:cs typeface="Arial" pitchFamily="34" charset="0"/>
                  </a:rPr>
                  <a:t> 0.01              1             100</a:t>
                </a:r>
              </a:p>
            </p:txBody>
          </p:sp>
          <p:sp>
            <p:nvSpPr>
              <p:cNvPr id="26" name="Freeform 22">
                <a:extLst>
                  <a:ext uri="{FF2B5EF4-FFF2-40B4-BE49-F238E27FC236}">
                    <a16:creationId xmlns:a16="http://schemas.microsoft.com/office/drawing/2014/main" id="{179F0054-9484-4E0E-9E61-A2FBB8F037A0}"/>
                  </a:ext>
                </a:extLst>
              </p:cNvPr>
              <p:cNvSpPr/>
              <p:nvPr/>
            </p:nvSpPr>
            <p:spPr>
              <a:xfrm>
                <a:off x="1063625" y="692150"/>
                <a:ext cx="2320925" cy="1089025"/>
              </a:xfrm>
              <a:custGeom>
                <a:avLst/>
                <a:gdLst>
                  <a:gd name="connsiteX0" fmla="*/ 0 w 2320925"/>
                  <a:gd name="connsiteY0" fmla="*/ 1085850 h 1085850"/>
                  <a:gd name="connsiteX1" fmla="*/ 346075 w 2320925"/>
                  <a:gd name="connsiteY1" fmla="*/ 971550 h 1085850"/>
                  <a:gd name="connsiteX2" fmla="*/ 492125 w 2320925"/>
                  <a:gd name="connsiteY2" fmla="*/ 933450 h 1085850"/>
                  <a:gd name="connsiteX3" fmla="*/ 587375 w 2320925"/>
                  <a:gd name="connsiteY3" fmla="*/ 908050 h 1085850"/>
                  <a:gd name="connsiteX4" fmla="*/ 708025 w 2320925"/>
                  <a:gd name="connsiteY4" fmla="*/ 876300 h 1085850"/>
                  <a:gd name="connsiteX5" fmla="*/ 838200 w 2320925"/>
                  <a:gd name="connsiteY5" fmla="*/ 838200 h 1085850"/>
                  <a:gd name="connsiteX6" fmla="*/ 958850 w 2320925"/>
                  <a:gd name="connsiteY6" fmla="*/ 803275 h 1085850"/>
                  <a:gd name="connsiteX7" fmla="*/ 1016000 w 2320925"/>
                  <a:gd name="connsiteY7" fmla="*/ 774700 h 1085850"/>
                  <a:gd name="connsiteX8" fmla="*/ 1196975 w 2320925"/>
                  <a:gd name="connsiteY8" fmla="*/ 593725 h 1085850"/>
                  <a:gd name="connsiteX9" fmla="*/ 1431925 w 2320925"/>
                  <a:gd name="connsiteY9" fmla="*/ 336550 h 1085850"/>
                  <a:gd name="connsiteX10" fmla="*/ 1539875 w 2320925"/>
                  <a:gd name="connsiteY10" fmla="*/ 269875 h 1085850"/>
                  <a:gd name="connsiteX11" fmla="*/ 1616075 w 2320925"/>
                  <a:gd name="connsiteY11" fmla="*/ 231775 h 1085850"/>
                  <a:gd name="connsiteX12" fmla="*/ 1727200 w 2320925"/>
                  <a:gd name="connsiteY12" fmla="*/ 215900 h 1085850"/>
                  <a:gd name="connsiteX13" fmla="*/ 1819275 w 2320925"/>
                  <a:gd name="connsiteY13" fmla="*/ 200025 h 1085850"/>
                  <a:gd name="connsiteX14" fmla="*/ 1908175 w 2320925"/>
                  <a:gd name="connsiteY14" fmla="*/ 180975 h 1085850"/>
                  <a:gd name="connsiteX15" fmla="*/ 1933575 w 2320925"/>
                  <a:gd name="connsiteY15" fmla="*/ 171450 h 1085850"/>
                  <a:gd name="connsiteX16" fmla="*/ 2016125 w 2320925"/>
                  <a:gd name="connsiteY16" fmla="*/ 168275 h 1085850"/>
                  <a:gd name="connsiteX17" fmla="*/ 2105025 w 2320925"/>
                  <a:gd name="connsiteY17" fmla="*/ 136525 h 1085850"/>
                  <a:gd name="connsiteX18" fmla="*/ 2168525 w 2320925"/>
                  <a:gd name="connsiteY18" fmla="*/ 111125 h 1085850"/>
                  <a:gd name="connsiteX19" fmla="*/ 2257425 w 2320925"/>
                  <a:gd name="connsiteY19" fmla="*/ 66675 h 1085850"/>
                  <a:gd name="connsiteX20" fmla="*/ 2320925 w 2320925"/>
                  <a:gd name="connsiteY20" fmla="*/ 0 h 1085850"/>
                  <a:gd name="connsiteX21" fmla="*/ 1917700 w 2320925"/>
                  <a:gd name="connsiteY21" fmla="*/ 0 h 1085850"/>
                  <a:gd name="connsiteX22" fmla="*/ 1784350 w 2320925"/>
                  <a:gd name="connsiteY22" fmla="*/ 31750 h 1085850"/>
                  <a:gd name="connsiteX23" fmla="*/ 1676400 w 2320925"/>
                  <a:gd name="connsiteY23" fmla="*/ 50800 h 1085850"/>
                  <a:gd name="connsiteX24" fmla="*/ 1584325 w 2320925"/>
                  <a:gd name="connsiteY24" fmla="*/ 85725 h 1085850"/>
                  <a:gd name="connsiteX25" fmla="*/ 1508125 w 2320925"/>
                  <a:gd name="connsiteY25" fmla="*/ 107950 h 1085850"/>
                  <a:gd name="connsiteX26" fmla="*/ 1447800 w 2320925"/>
                  <a:gd name="connsiteY26" fmla="*/ 146050 h 1085850"/>
                  <a:gd name="connsiteX27" fmla="*/ 1365250 w 2320925"/>
                  <a:gd name="connsiteY27" fmla="*/ 193675 h 1085850"/>
                  <a:gd name="connsiteX28" fmla="*/ 1289050 w 2320925"/>
                  <a:gd name="connsiteY28" fmla="*/ 260350 h 1085850"/>
                  <a:gd name="connsiteX29" fmla="*/ 1206500 w 2320925"/>
                  <a:gd name="connsiteY29" fmla="*/ 314325 h 1085850"/>
                  <a:gd name="connsiteX30" fmla="*/ 1146175 w 2320925"/>
                  <a:gd name="connsiteY30" fmla="*/ 393700 h 1085850"/>
                  <a:gd name="connsiteX31" fmla="*/ 1035050 w 2320925"/>
                  <a:gd name="connsiteY31" fmla="*/ 492125 h 1085850"/>
                  <a:gd name="connsiteX32" fmla="*/ 965200 w 2320925"/>
                  <a:gd name="connsiteY32" fmla="*/ 568325 h 1085850"/>
                  <a:gd name="connsiteX33" fmla="*/ 920750 w 2320925"/>
                  <a:gd name="connsiteY33" fmla="*/ 606425 h 1085850"/>
                  <a:gd name="connsiteX34" fmla="*/ 857250 w 2320925"/>
                  <a:gd name="connsiteY34" fmla="*/ 628650 h 1085850"/>
                  <a:gd name="connsiteX35" fmla="*/ 765175 w 2320925"/>
                  <a:gd name="connsiteY35" fmla="*/ 654050 h 1085850"/>
                  <a:gd name="connsiteX36" fmla="*/ 669925 w 2320925"/>
                  <a:gd name="connsiteY36" fmla="*/ 685800 h 1085850"/>
                  <a:gd name="connsiteX37" fmla="*/ 568325 w 2320925"/>
                  <a:gd name="connsiteY37" fmla="*/ 723900 h 1085850"/>
                  <a:gd name="connsiteX38" fmla="*/ 457200 w 2320925"/>
                  <a:gd name="connsiteY38" fmla="*/ 771525 h 1085850"/>
                  <a:gd name="connsiteX39" fmla="*/ 412750 w 2320925"/>
                  <a:gd name="connsiteY39" fmla="*/ 809625 h 1085850"/>
                  <a:gd name="connsiteX40" fmla="*/ 333375 w 2320925"/>
                  <a:gd name="connsiteY40" fmla="*/ 838200 h 1085850"/>
                  <a:gd name="connsiteX41" fmla="*/ 276225 w 2320925"/>
                  <a:gd name="connsiteY41" fmla="*/ 882650 h 1085850"/>
                  <a:gd name="connsiteX42" fmla="*/ 196850 w 2320925"/>
                  <a:gd name="connsiteY42" fmla="*/ 930275 h 1085850"/>
                  <a:gd name="connsiteX43" fmla="*/ 114300 w 2320925"/>
                  <a:gd name="connsiteY43" fmla="*/ 952500 h 1085850"/>
                  <a:gd name="connsiteX44" fmla="*/ 12700 w 2320925"/>
                  <a:gd name="connsiteY44" fmla="*/ 977900 h 1085850"/>
                  <a:gd name="connsiteX45" fmla="*/ 0 w 2320925"/>
                  <a:gd name="connsiteY45" fmla="*/ 1085850 h 1085850"/>
                  <a:gd name="connsiteX0" fmla="*/ 0 w 2320925"/>
                  <a:gd name="connsiteY0" fmla="*/ 1085850 h 1085850"/>
                  <a:gd name="connsiteX1" fmla="*/ 346075 w 2320925"/>
                  <a:gd name="connsiteY1" fmla="*/ 971550 h 1085850"/>
                  <a:gd name="connsiteX2" fmla="*/ 492125 w 2320925"/>
                  <a:gd name="connsiteY2" fmla="*/ 933450 h 1085850"/>
                  <a:gd name="connsiteX3" fmla="*/ 587375 w 2320925"/>
                  <a:gd name="connsiteY3" fmla="*/ 908050 h 1085850"/>
                  <a:gd name="connsiteX4" fmla="*/ 708025 w 2320925"/>
                  <a:gd name="connsiteY4" fmla="*/ 876300 h 1085850"/>
                  <a:gd name="connsiteX5" fmla="*/ 838200 w 2320925"/>
                  <a:gd name="connsiteY5" fmla="*/ 838200 h 1085850"/>
                  <a:gd name="connsiteX6" fmla="*/ 958850 w 2320925"/>
                  <a:gd name="connsiteY6" fmla="*/ 803275 h 1085850"/>
                  <a:gd name="connsiteX7" fmla="*/ 1016000 w 2320925"/>
                  <a:gd name="connsiteY7" fmla="*/ 774700 h 1085850"/>
                  <a:gd name="connsiteX8" fmla="*/ 1196975 w 2320925"/>
                  <a:gd name="connsiteY8" fmla="*/ 593725 h 1085850"/>
                  <a:gd name="connsiteX9" fmla="*/ 1431925 w 2320925"/>
                  <a:gd name="connsiteY9" fmla="*/ 336550 h 1085850"/>
                  <a:gd name="connsiteX10" fmla="*/ 1539875 w 2320925"/>
                  <a:gd name="connsiteY10" fmla="*/ 269875 h 1085850"/>
                  <a:gd name="connsiteX11" fmla="*/ 1616075 w 2320925"/>
                  <a:gd name="connsiteY11" fmla="*/ 231775 h 1085850"/>
                  <a:gd name="connsiteX12" fmla="*/ 1727200 w 2320925"/>
                  <a:gd name="connsiteY12" fmla="*/ 215900 h 1085850"/>
                  <a:gd name="connsiteX13" fmla="*/ 1819275 w 2320925"/>
                  <a:gd name="connsiteY13" fmla="*/ 200025 h 1085850"/>
                  <a:gd name="connsiteX14" fmla="*/ 1908175 w 2320925"/>
                  <a:gd name="connsiteY14" fmla="*/ 180975 h 1085850"/>
                  <a:gd name="connsiteX15" fmla="*/ 1933575 w 2320925"/>
                  <a:gd name="connsiteY15" fmla="*/ 171450 h 1085850"/>
                  <a:gd name="connsiteX16" fmla="*/ 2016125 w 2320925"/>
                  <a:gd name="connsiteY16" fmla="*/ 168275 h 1085850"/>
                  <a:gd name="connsiteX17" fmla="*/ 2105025 w 2320925"/>
                  <a:gd name="connsiteY17" fmla="*/ 136525 h 1085850"/>
                  <a:gd name="connsiteX18" fmla="*/ 2168525 w 2320925"/>
                  <a:gd name="connsiteY18" fmla="*/ 111125 h 1085850"/>
                  <a:gd name="connsiteX19" fmla="*/ 2257425 w 2320925"/>
                  <a:gd name="connsiteY19" fmla="*/ 66675 h 1085850"/>
                  <a:gd name="connsiteX20" fmla="*/ 2320925 w 2320925"/>
                  <a:gd name="connsiteY20" fmla="*/ 0 h 1085850"/>
                  <a:gd name="connsiteX21" fmla="*/ 1917700 w 2320925"/>
                  <a:gd name="connsiteY21" fmla="*/ 0 h 1085850"/>
                  <a:gd name="connsiteX22" fmla="*/ 1784350 w 2320925"/>
                  <a:gd name="connsiteY22" fmla="*/ 31750 h 1085850"/>
                  <a:gd name="connsiteX23" fmla="*/ 1676400 w 2320925"/>
                  <a:gd name="connsiteY23" fmla="*/ 50800 h 1085850"/>
                  <a:gd name="connsiteX24" fmla="*/ 1584325 w 2320925"/>
                  <a:gd name="connsiteY24" fmla="*/ 85725 h 1085850"/>
                  <a:gd name="connsiteX25" fmla="*/ 1508125 w 2320925"/>
                  <a:gd name="connsiteY25" fmla="*/ 107950 h 1085850"/>
                  <a:gd name="connsiteX26" fmla="*/ 1447800 w 2320925"/>
                  <a:gd name="connsiteY26" fmla="*/ 146050 h 1085850"/>
                  <a:gd name="connsiteX27" fmla="*/ 1365250 w 2320925"/>
                  <a:gd name="connsiteY27" fmla="*/ 193675 h 1085850"/>
                  <a:gd name="connsiteX28" fmla="*/ 1289050 w 2320925"/>
                  <a:gd name="connsiteY28" fmla="*/ 260350 h 1085850"/>
                  <a:gd name="connsiteX29" fmla="*/ 1206500 w 2320925"/>
                  <a:gd name="connsiteY29" fmla="*/ 314325 h 1085850"/>
                  <a:gd name="connsiteX30" fmla="*/ 1146175 w 2320925"/>
                  <a:gd name="connsiteY30" fmla="*/ 393700 h 1085850"/>
                  <a:gd name="connsiteX31" fmla="*/ 1035050 w 2320925"/>
                  <a:gd name="connsiteY31" fmla="*/ 492125 h 1085850"/>
                  <a:gd name="connsiteX32" fmla="*/ 965200 w 2320925"/>
                  <a:gd name="connsiteY32" fmla="*/ 568325 h 1085850"/>
                  <a:gd name="connsiteX33" fmla="*/ 920750 w 2320925"/>
                  <a:gd name="connsiteY33" fmla="*/ 606425 h 1085850"/>
                  <a:gd name="connsiteX34" fmla="*/ 857250 w 2320925"/>
                  <a:gd name="connsiteY34" fmla="*/ 628650 h 1085850"/>
                  <a:gd name="connsiteX35" fmla="*/ 765175 w 2320925"/>
                  <a:gd name="connsiteY35" fmla="*/ 654050 h 1085850"/>
                  <a:gd name="connsiteX36" fmla="*/ 669925 w 2320925"/>
                  <a:gd name="connsiteY36" fmla="*/ 685800 h 1085850"/>
                  <a:gd name="connsiteX37" fmla="*/ 568325 w 2320925"/>
                  <a:gd name="connsiteY37" fmla="*/ 723900 h 1085850"/>
                  <a:gd name="connsiteX38" fmla="*/ 457200 w 2320925"/>
                  <a:gd name="connsiteY38" fmla="*/ 771525 h 1085850"/>
                  <a:gd name="connsiteX39" fmla="*/ 412750 w 2320925"/>
                  <a:gd name="connsiteY39" fmla="*/ 809625 h 1085850"/>
                  <a:gd name="connsiteX40" fmla="*/ 333375 w 2320925"/>
                  <a:gd name="connsiteY40" fmla="*/ 838200 h 1085850"/>
                  <a:gd name="connsiteX41" fmla="*/ 276225 w 2320925"/>
                  <a:gd name="connsiteY41" fmla="*/ 882650 h 1085850"/>
                  <a:gd name="connsiteX42" fmla="*/ 196850 w 2320925"/>
                  <a:gd name="connsiteY42" fmla="*/ 930275 h 1085850"/>
                  <a:gd name="connsiteX43" fmla="*/ 114300 w 2320925"/>
                  <a:gd name="connsiteY43" fmla="*/ 952500 h 1085850"/>
                  <a:gd name="connsiteX44" fmla="*/ 0 w 2320925"/>
                  <a:gd name="connsiteY44" fmla="*/ 977900 h 1085850"/>
                  <a:gd name="connsiteX45" fmla="*/ 0 w 2320925"/>
                  <a:gd name="connsiteY45" fmla="*/ 1085850 h 1085850"/>
                  <a:gd name="connsiteX0" fmla="*/ 0 w 2320925"/>
                  <a:gd name="connsiteY0" fmla="*/ 1085850 h 1085850"/>
                  <a:gd name="connsiteX1" fmla="*/ 346075 w 2320925"/>
                  <a:gd name="connsiteY1" fmla="*/ 971550 h 1085850"/>
                  <a:gd name="connsiteX2" fmla="*/ 492125 w 2320925"/>
                  <a:gd name="connsiteY2" fmla="*/ 933450 h 1085850"/>
                  <a:gd name="connsiteX3" fmla="*/ 587375 w 2320925"/>
                  <a:gd name="connsiteY3" fmla="*/ 908050 h 1085850"/>
                  <a:gd name="connsiteX4" fmla="*/ 708025 w 2320925"/>
                  <a:gd name="connsiteY4" fmla="*/ 876300 h 1085850"/>
                  <a:gd name="connsiteX5" fmla="*/ 838200 w 2320925"/>
                  <a:gd name="connsiteY5" fmla="*/ 838200 h 1085850"/>
                  <a:gd name="connsiteX6" fmla="*/ 958850 w 2320925"/>
                  <a:gd name="connsiteY6" fmla="*/ 803275 h 1085850"/>
                  <a:gd name="connsiteX7" fmla="*/ 1016000 w 2320925"/>
                  <a:gd name="connsiteY7" fmla="*/ 774700 h 1085850"/>
                  <a:gd name="connsiteX8" fmla="*/ 1196975 w 2320925"/>
                  <a:gd name="connsiteY8" fmla="*/ 593725 h 1085850"/>
                  <a:gd name="connsiteX9" fmla="*/ 1431925 w 2320925"/>
                  <a:gd name="connsiteY9" fmla="*/ 336550 h 1085850"/>
                  <a:gd name="connsiteX10" fmla="*/ 1539875 w 2320925"/>
                  <a:gd name="connsiteY10" fmla="*/ 269875 h 1085850"/>
                  <a:gd name="connsiteX11" fmla="*/ 1616075 w 2320925"/>
                  <a:gd name="connsiteY11" fmla="*/ 231775 h 1085850"/>
                  <a:gd name="connsiteX12" fmla="*/ 1727200 w 2320925"/>
                  <a:gd name="connsiteY12" fmla="*/ 215900 h 1085850"/>
                  <a:gd name="connsiteX13" fmla="*/ 1819275 w 2320925"/>
                  <a:gd name="connsiteY13" fmla="*/ 200025 h 1085850"/>
                  <a:gd name="connsiteX14" fmla="*/ 1908175 w 2320925"/>
                  <a:gd name="connsiteY14" fmla="*/ 180975 h 1085850"/>
                  <a:gd name="connsiteX15" fmla="*/ 1933575 w 2320925"/>
                  <a:gd name="connsiteY15" fmla="*/ 171450 h 1085850"/>
                  <a:gd name="connsiteX16" fmla="*/ 2016125 w 2320925"/>
                  <a:gd name="connsiteY16" fmla="*/ 168275 h 1085850"/>
                  <a:gd name="connsiteX17" fmla="*/ 2105025 w 2320925"/>
                  <a:gd name="connsiteY17" fmla="*/ 136525 h 1085850"/>
                  <a:gd name="connsiteX18" fmla="*/ 2168525 w 2320925"/>
                  <a:gd name="connsiteY18" fmla="*/ 111125 h 1085850"/>
                  <a:gd name="connsiteX19" fmla="*/ 2257425 w 2320925"/>
                  <a:gd name="connsiteY19" fmla="*/ 66675 h 1085850"/>
                  <a:gd name="connsiteX20" fmla="*/ 2320925 w 2320925"/>
                  <a:gd name="connsiteY20" fmla="*/ 0 h 1085850"/>
                  <a:gd name="connsiteX21" fmla="*/ 1917700 w 2320925"/>
                  <a:gd name="connsiteY21" fmla="*/ 0 h 1085850"/>
                  <a:gd name="connsiteX22" fmla="*/ 1784350 w 2320925"/>
                  <a:gd name="connsiteY22" fmla="*/ 31750 h 1085850"/>
                  <a:gd name="connsiteX23" fmla="*/ 1676400 w 2320925"/>
                  <a:gd name="connsiteY23" fmla="*/ 50800 h 1085850"/>
                  <a:gd name="connsiteX24" fmla="*/ 1584325 w 2320925"/>
                  <a:gd name="connsiteY24" fmla="*/ 85725 h 1085850"/>
                  <a:gd name="connsiteX25" fmla="*/ 1508125 w 2320925"/>
                  <a:gd name="connsiteY25" fmla="*/ 107950 h 1085850"/>
                  <a:gd name="connsiteX26" fmla="*/ 1447800 w 2320925"/>
                  <a:gd name="connsiteY26" fmla="*/ 146050 h 1085850"/>
                  <a:gd name="connsiteX27" fmla="*/ 1365250 w 2320925"/>
                  <a:gd name="connsiteY27" fmla="*/ 193675 h 1085850"/>
                  <a:gd name="connsiteX28" fmla="*/ 1289050 w 2320925"/>
                  <a:gd name="connsiteY28" fmla="*/ 260350 h 1085850"/>
                  <a:gd name="connsiteX29" fmla="*/ 1206500 w 2320925"/>
                  <a:gd name="connsiteY29" fmla="*/ 314325 h 1085850"/>
                  <a:gd name="connsiteX30" fmla="*/ 1146175 w 2320925"/>
                  <a:gd name="connsiteY30" fmla="*/ 393700 h 1085850"/>
                  <a:gd name="connsiteX31" fmla="*/ 1035050 w 2320925"/>
                  <a:gd name="connsiteY31" fmla="*/ 492125 h 1085850"/>
                  <a:gd name="connsiteX32" fmla="*/ 965200 w 2320925"/>
                  <a:gd name="connsiteY32" fmla="*/ 568325 h 1085850"/>
                  <a:gd name="connsiteX33" fmla="*/ 920750 w 2320925"/>
                  <a:gd name="connsiteY33" fmla="*/ 606425 h 1085850"/>
                  <a:gd name="connsiteX34" fmla="*/ 857250 w 2320925"/>
                  <a:gd name="connsiteY34" fmla="*/ 628650 h 1085850"/>
                  <a:gd name="connsiteX35" fmla="*/ 765175 w 2320925"/>
                  <a:gd name="connsiteY35" fmla="*/ 654050 h 1085850"/>
                  <a:gd name="connsiteX36" fmla="*/ 669925 w 2320925"/>
                  <a:gd name="connsiteY36" fmla="*/ 685800 h 1085850"/>
                  <a:gd name="connsiteX37" fmla="*/ 568325 w 2320925"/>
                  <a:gd name="connsiteY37" fmla="*/ 723900 h 1085850"/>
                  <a:gd name="connsiteX38" fmla="*/ 457200 w 2320925"/>
                  <a:gd name="connsiteY38" fmla="*/ 771525 h 1085850"/>
                  <a:gd name="connsiteX39" fmla="*/ 412750 w 2320925"/>
                  <a:gd name="connsiteY39" fmla="*/ 809625 h 1085850"/>
                  <a:gd name="connsiteX40" fmla="*/ 333375 w 2320925"/>
                  <a:gd name="connsiteY40" fmla="*/ 838200 h 1085850"/>
                  <a:gd name="connsiteX41" fmla="*/ 276225 w 2320925"/>
                  <a:gd name="connsiteY41" fmla="*/ 882650 h 1085850"/>
                  <a:gd name="connsiteX42" fmla="*/ 196850 w 2320925"/>
                  <a:gd name="connsiteY42" fmla="*/ 930275 h 1085850"/>
                  <a:gd name="connsiteX43" fmla="*/ 114300 w 2320925"/>
                  <a:gd name="connsiteY43" fmla="*/ 952500 h 1085850"/>
                  <a:gd name="connsiteX44" fmla="*/ 0 w 2320925"/>
                  <a:gd name="connsiteY44" fmla="*/ 977900 h 1085850"/>
                  <a:gd name="connsiteX45" fmla="*/ 0 w 2320925"/>
                  <a:gd name="connsiteY45" fmla="*/ 1085850 h 1085850"/>
                  <a:gd name="connsiteX0" fmla="*/ 0 w 2320925"/>
                  <a:gd name="connsiteY0" fmla="*/ 1085850 h 1085850"/>
                  <a:gd name="connsiteX1" fmla="*/ 346075 w 2320925"/>
                  <a:gd name="connsiteY1" fmla="*/ 971550 h 1085850"/>
                  <a:gd name="connsiteX2" fmla="*/ 492125 w 2320925"/>
                  <a:gd name="connsiteY2" fmla="*/ 933450 h 1085850"/>
                  <a:gd name="connsiteX3" fmla="*/ 587375 w 2320925"/>
                  <a:gd name="connsiteY3" fmla="*/ 908050 h 1085850"/>
                  <a:gd name="connsiteX4" fmla="*/ 708025 w 2320925"/>
                  <a:gd name="connsiteY4" fmla="*/ 876300 h 1085850"/>
                  <a:gd name="connsiteX5" fmla="*/ 838200 w 2320925"/>
                  <a:gd name="connsiteY5" fmla="*/ 838200 h 1085850"/>
                  <a:gd name="connsiteX6" fmla="*/ 958850 w 2320925"/>
                  <a:gd name="connsiteY6" fmla="*/ 803275 h 1085850"/>
                  <a:gd name="connsiteX7" fmla="*/ 1016000 w 2320925"/>
                  <a:gd name="connsiteY7" fmla="*/ 774700 h 1085850"/>
                  <a:gd name="connsiteX8" fmla="*/ 1196975 w 2320925"/>
                  <a:gd name="connsiteY8" fmla="*/ 593725 h 1085850"/>
                  <a:gd name="connsiteX9" fmla="*/ 1431925 w 2320925"/>
                  <a:gd name="connsiteY9" fmla="*/ 336550 h 1085850"/>
                  <a:gd name="connsiteX10" fmla="*/ 1539875 w 2320925"/>
                  <a:gd name="connsiteY10" fmla="*/ 269875 h 1085850"/>
                  <a:gd name="connsiteX11" fmla="*/ 1616075 w 2320925"/>
                  <a:gd name="connsiteY11" fmla="*/ 231775 h 1085850"/>
                  <a:gd name="connsiteX12" fmla="*/ 1727200 w 2320925"/>
                  <a:gd name="connsiteY12" fmla="*/ 215900 h 1085850"/>
                  <a:gd name="connsiteX13" fmla="*/ 1819275 w 2320925"/>
                  <a:gd name="connsiteY13" fmla="*/ 200025 h 1085850"/>
                  <a:gd name="connsiteX14" fmla="*/ 1908175 w 2320925"/>
                  <a:gd name="connsiteY14" fmla="*/ 180975 h 1085850"/>
                  <a:gd name="connsiteX15" fmla="*/ 1933575 w 2320925"/>
                  <a:gd name="connsiteY15" fmla="*/ 171450 h 1085850"/>
                  <a:gd name="connsiteX16" fmla="*/ 2016125 w 2320925"/>
                  <a:gd name="connsiteY16" fmla="*/ 168275 h 1085850"/>
                  <a:gd name="connsiteX17" fmla="*/ 2105025 w 2320925"/>
                  <a:gd name="connsiteY17" fmla="*/ 136525 h 1085850"/>
                  <a:gd name="connsiteX18" fmla="*/ 2168525 w 2320925"/>
                  <a:gd name="connsiteY18" fmla="*/ 111125 h 1085850"/>
                  <a:gd name="connsiteX19" fmla="*/ 2257425 w 2320925"/>
                  <a:gd name="connsiteY19" fmla="*/ 66675 h 1085850"/>
                  <a:gd name="connsiteX20" fmla="*/ 2320925 w 2320925"/>
                  <a:gd name="connsiteY20" fmla="*/ 0 h 1085850"/>
                  <a:gd name="connsiteX21" fmla="*/ 1917700 w 2320925"/>
                  <a:gd name="connsiteY21" fmla="*/ 0 h 1085850"/>
                  <a:gd name="connsiteX22" fmla="*/ 1784350 w 2320925"/>
                  <a:gd name="connsiteY22" fmla="*/ 31750 h 1085850"/>
                  <a:gd name="connsiteX23" fmla="*/ 1676400 w 2320925"/>
                  <a:gd name="connsiteY23" fmla="*/ 50800 h 1085850"/>
                  <a:gd name="connsiteX24" fmla="*/ 1584325 w 2320925"/>
                  <a:gd name="connsiteY24" fmla="*/ 85725 h 1085850"/>
                  <a:gd name="connsiteX25" fmla="*/ 1508125 w 2320925"/>
                  <a:gd name="connsiteY25" fmla="*/ 107950 h 1085850"/>
                  <a:gd name="connsiteX26" fmla="*/ 1447800 w 2320925"/>
                  <a:gd name="connsiteY26" fmla="*/ 146050 h 1085850"/>
                  <a:gd name="connsiteX27" fmla="*/ 1365250 w 2320925"/>
                  <a:gd name="connsiteY27" fmla="*/ 193675 h 1085850"/>
                  <a:gd name="connsiteX28" fmla="*/ 1289050 w 2320925"/>
                  <a:gd name="connsiteY28" fmla="*/ 260350 h 1085850"/>
                  <a:gd name="connsiteX29" fmla="*/ 1206500 w 2320925"/>
                  <a:gd name="connsiteY29" fmla="*/ 314325 h 1085850"/>
                  <a:gd name="connsiteX30" fmla="*/ 1146175 w 2320925"/>
                  <a:gd name="connsiteY30" fmla="*/ 393700 h 1085850"/>
                  <a:gd name="connsiteX31" fmla="*/ 1035050 w 2320925"/>
                  <a:gd name="connsiteY31" fmla="*/ 492125 h 1085850"/>
                  <a:gd name="connsiteX32" fmla="*/ 965200 w 2320925"/>
                  <a:gd name="connsiteY32" fmla="*/ 568325 h 1085850"/>
                  <a:gd name="connsiteX33" fmla="*/ 920750 w 2320925"/>
                  <a:gd name="connsiteY33" fmla="*/ 606425 h 1085850"/>
                  <a:gd name="connsiteX34" fmla="*/ 857250 w 2320925"/>
                  <a:gd name="connsiteY34" fmla="*/ 628650 h 1085850"/>
                  <a:gd name="connsiteX35" fmla="*/ 765175 w 2320925"/>
                  <a:gd name="connsiteY35" fmla="*/ 654050 h 1085850"/>
                  <a:gd name="connsiteX36" fmla="*/ 669925 w 2320925"/>
                  <a:gd name="connsiteY36" fmla="*/ 685800 h 1085850"/>
                  <a:gd name="connsiteX37" fmla="*/ 568325 w 2320925"/>
                  <a:gd name="connsiteY37" fmla="*/ 723900 h 1085850"/>
                  <a:gd name="connsiteX38" fmla="*/ 457200 w 2320925"/>
                  <a:gd name="connsiteY38" fmla="*/ 771525 h 1085850"/>
                  <a:gd name="connsiteX39" fmla="*/ 412750 w 2320925"/>
                  <a:gd name="connsiteY39" fmla="*/ 809625 h 1085850"/>
                  <a:gd name="connsiteX40" fmla="*/ 333375 w 2320925"/>
                  <a:gd name="connsiteY40" fmla="*/ 838200 h 1085850"/>
                  <a:gd name="connsiteX41" fmla="*/ 276225 w 2320925"/>
                  <a:gd name="connsiteY41" fmla="*/ 882650 h 1085850"/>
                  <a:gd name="connsiteX42" fmla="*/ 196850 w 2320925"/>
                  <a:gd name="connsiteY42" fmla="*/ 930275 h 1085850"/>
                  <a:gd name="connsiteX43" fmla="*/ 114300 w 2320925"/>
                  <a:gd name="connsiteY43" fmla="*/ 946150 h 1085850"/>
                  <a:gd name="connsiteX44" fmla="*/ 0 w 2320925"/>
                  <a:gd name="connsiteY44" fmla="*/ 977900 h 1085850"/>
                  <a:gd name="connsiteX45" fmla="*/ 0 w 2320925"/>
                  <a:gd name="connsiteY45" fmla="*/ 1085850 h 1085850"/>
                  <a:gd name="connsiteX0" fmla="*/ 0 w 2320925"/>
                  <a:gd name="connsiteY0" fmla="*/ 1085850 h 1085850"/>
                  <a:gd name="connsiteX1" fmla="*/ 346075 w 2320925"/>
                  <a:gd name="connsiteY1" fmla="*/ 971550 h 1085850"/>
                  <a:gd name="connsiteX2" fmla="*/ 492125 w 2320925"/>
                  <a:gd name="connsiteY2" fmla="*/ 933450 h 1085850"/>
                  <a:gd name="connsiteX3" fmla="*/ 587375 w 2320925"/>
                  <a:gd name="connsiteY3" fmla="*/ 908050 h 1085850"/>
                  <a:gd name="connsiteX4" fmla="*/ 708025 w 2320925"/>
                  <a:gd name="connsiteY4" fmla="*/ 876300 h 1085850"/>
                  <a:gd name="connsiteX5" fmla="*/ 838200 w 2320925"/>
                  <a:gd name="connsiteY5" fmla="*/ 838200 h 1085850"/>
                  <a:gd name="connsiteX6" fmla="*/ 958850 w 2320925"/>
                  <a:gd name="connsiteY6" fmla="*/ 803275 h 1085850"/>
                  <a:gd name="connsiteX7" fmla="*/ 1016000 w 2320925"/>
                  <a:gd name="connsiteY7" fmla="*/ 774700 h 1085850"/>
                  <a:gd name="connsiteX8" fmla="*/ 1196975 w 2320925"/>
                  <a:gd name="connsiteY8" fmla="*/ 593725 h 1085850"/>
                  <a:gd name="connsiteX9" fmla="*/ 1431925 w 2320925"/>
                  <a:gd name="connsiteY9" fmla="*/ 336550 h 1085850"/>
                  <a:gd name="connsiteX10" fmla="*/ 1539875 w 2320925"/>
                  <a:gd name="connsiteY10" fmla="*/ 269875 h 1085850"/>
                  <a:gd name="connsiteX11" fmla="*/ 1616075 w 2320925"/>
                  <a:gd name="connsiteY11" fmla="*/ 231775 h 1085850"/>
                  <a:gd name="connsiteX12" fmla="*/ 1727200 w 2320925"/>
                  <a:gd name="connsiteY12" fmla="*/ 215900 h 1085850"/>
                  <a:gd name="connsiteX13" fmla="*/ 1819275 w 2320925"/>
                  <a:gd name="connsiteY13" fmla="*/ 200025 h 1085850"/>
                  <a:gd name="connsiteX14" fmla="*/ 1908175 w 2320925"/>
                  <a:gd name="connsiteY14" fmla="*/ 180975 h 1085850"/>
                  <a:gd name="connsiteX15" fmla="*/ 1933575 w 2320925"/>
                  <a:gd name="connsiteY15" fmla="*/ 171450 h 1085850"/>
                  <a:gd name="connsiteX16" fmla="*/ 2016125 w 2320925"/>
                  <a:gd name="connsiteY16" fmla="*/ 168275 h 1085850"/>
                  <a:gd name="connsiteX17" fmla="*/ 2105025 w 2320925"/>
                  <a:gd name="connsiteY17" fmla="*/ 136525 h 1085850"/>
                  <a:gd name="connsiteX18" fmla="*/ 2168525 w 2320925"/>
                  <a:gd name="connsiteY18" fmla="*/ 111125 h 1085850"/>
                  <a:gd name="connsiteX19" fmla="*/ 2257425 w 2320925"/>
                  <a:gd name="connsiteY19" fmla="*/ 66675 h 1085850"/>
                  <a:gd name="connsiteX20" fmla="*/ 2320925 w 2320925"/>
                  <a:gd name="connsiteY20" fmla="*/ 0 h 1085850"/>
                  <a:gd name="connsiteX21" fmla="*/ 1917700 w 2320925"/>
                  <a:gd name="connsiteY21" fmla="*/ 0 h 1085850"/>
                  <a:gd name="connsiteX22" fmla="*/ 1784350 w 2320925"/>
                  <a:gd name="connsiteY22" fmla="*/ 31750 h 1085850"/>
                  <a:gd name="connsiteX23" fmla="*/ 1676400 w 2320925"/>
                  <a:gd name="connsiteY23" fmla="*/ 50800 h 1085850"/>
                  <a:gd name="connsiteX24" fmla="*/ 1584325 w 2320925"/>
                  <a:gd name="connsiteY24" fmla="*/ 85725 h 1085850"/>
                  <a:gd name="connsiteX25" fmla="*/ 1508125 w 2320925"/>
                  <a:gd name="connsiteY25" fmla="*/ 107950 h 1085850"/>
                  <a:gd name="connsiteX26" fmla="*/ 1447800 w 2320925"/>
                  <a:gd name="connsiteY26" fmla="*/ 146050 h 1085850"/>
                  <a:gd name="connsiteX27" fmla="*/ 1365250 w 2320925"/>
                  <a:gd name="connsiteY27" fmla="*/ 193675 h 1085850"/>
                  <a:gd name="connsiteX28" fmla="*/ 1289050 w 2320925"/>
                  <a:gd name="connsiteY28" fmla="*/ 260350 h 1085850"/>
                  <a:gd name="connsiteX29" fmla="*/ 1206500 w 2320925"/>
                  <a:gd name="connsiteY29" fmla="*/ 314325 h 1085850"/>
                  <a:gd name="connsiteX30" fmla="*/ 1146175 w 2320925"/>
                  <a:gd name="connsiteY30" fmla="*/ 393700 h 1085850"/>
                  <a:gd name="connsiteX31" fmla="*/ 1035050 w 2320925"/>
                  <a:gd name="connsiteY31" fmla="*/ 492125 h 1085850"/>
                  <a:gd name="connsiteX32" fmla="*/ 965200 w 2320925"/>
                  <a:gd name="connsiteY32" fmla="*/ 568325 h 1085850"/>
                  <a:gd name="connsiteX33" fmla="*/ 920750 w 2320925"/>
                  <a:gd name="connsiteY33" fmla="*/ 606425 h 1085850"/>
                  <a:gd name="connsiteX34" fmla="*/ 857250 w 2320925"/>
                  <a:gd name="connsiteY34" fmla="*/ 628650 h 1085850"/>
                  <a:gd name="connsiteX35" fmla="*/ 765175 w 2320925"/>
                  <a:gd name="connsiteY35" fmla="*/ 654050 h 1085850"/>
                  <a:gd name="connsiteX36" fmla="*/ 669925 w 2320925"/>
                  <a:gd name="connsiteY36" fmla="*/ 685800 h 1085850"/>
                  <a:gd name="connsiteX37" fmla="*/ 568325 w 2320925"/>
                  <a:gd name="connsiteY37" fmla="*/ 723900 h 1085850"/>
                  <a:gd name="connsiteX38" fmla="*/ 457200 w 2320925"/>
                  <a:gd name="connsiteY38" fmla="*/ 771525 h 1085850"/>
                  <a:gd name="connsiteX39" fmla="*/ 412750 w 2320925"/>
                  <a:gd name="connsiteY39" fmla="*/ 809625 h 1085850"/>
                  <a:gd name="connsiteX40" fmla="*/ 333375 w 2320925"/>
                  <a:gd name="connsiteY40" fmla="*/ 838200 h 1085850"/>
                  <a:gd name="connsiteX41" fmla="*/ 276225 w 2320925"/>
                  <a:gd name="connsiteY41" fmla="*/ 882650 h 1085850"/>
                  <a:gd name="connsiteX42" fmla="*/ 196850 w 2320925"/>
                  <a:gd name="connsiteY42" fmla="*/ 917575 h 1085850"/>
                  <a:gd name="connsiteX43" fmla="*/ 114300 w 2320925"/>
                  <a:gd name="connsiteY43" fmla="*/ 946150 h 1085850"/>
                  <a:gd name="connsiteX44" fmla="*/ 0 w 2320925"/>
                  <a:gd name="connsiteY44" fmla="*/ 977900 h 1085850"/>
                  <a:gd name="connsiteX45" fmla="*/ 0 w 2320925"/>
                  <a:gd name="connsiteY45" fmla="*/ 1085850 h 1085850"/>
                  <a:gd name="connsiteX0" fmla="*/ 0 w 2320925"/>
                  <a:gd name="connsiteY0" fmla="*/ 1085850 h 1085850"/>
                  <a:gd name="connsiteX1" fmla="*/ 346075 w 2320925"/>
                  <a:gd name="connsiteY1" fmla="*/ 971550 h 1085850"/>
                  <a:gd name="connsiteX2" fmla="*/ 492125 w 2320925"/>
                  <a:gd name="connsiteY2" fmla="*/ 933450 h 1085850"/>
                  <a:gd name="connsiteX3" fmla="*/ 587375 w 2320925"/>
                  <a:gd name="connsiteY3" fmla="*/ 908050 h 1085850"/>
                  <a:gd name="connsiteX4" fmla="*/ 708025 w 2320925"/>
                  <a:gd name="connsiteY4" fmla="*/ 876300 h 1085850"/>
                  <a:gd name="connsiteX5" fmla="*/ 838200 w 2320925"/>
                  <a:gd name="connsiteY5" fmla="*/ 838200 h 1085850"/>
                  <a:gd name="connsiteX6" fmla="*/ 958850 w 2320925"/>
                  <a:gd name="connsiteY6" fmla="*/ 803275 h 1085850"/>
                  <a:gd name="connsiteX7" fmla="*/ 1016000 w 2320925"/>
                  <a:gd name="connsiteY7" fmla="*/ 774700 h 1085850"/>
                  <a:gd name="connsiteX8" fmla="*/ 1196975 w 2320925"/>
                  <a:gd name="connsiteY8" fmla="*/ 593725 h 1085850"/>
                  <a:gd name="connsiteX9" fmla="*/ 1431925 w 2320925"/>
                  <a:gd name="connsiteY9" fmla="*/ 336550 h 1085850"/>
                  <a:gd name="connsiteX10" fmla="*/ 1539875 w 2320925"/>
                  <a:gd name="connsiteY10" fmla="*/ 269875 h 1085850"/>
                  <a:gd name="connsiteX11" fmla="*/ 1616075 w 2320925"/>
                  <a:gd name="connsiteY11" fmla="*/ 231775 h 1085850"/>
                  <a:gd name="connsiteX12" fmla="*/ 1727200 w 2320925"/>
                  <a:gd name="connsiteY12" fmla="*/ 215900 h 1085850"/>
                  <a:gd name="connsiteX13" fmla="*/ 1819275 w 2320925"/>
                  <a:gd name="connsiteY13" fmla="*/ 200025 h 1085850"/>
                  <a:gd name="connsiteX14" fmla="*/ 1908175 w 2320925"/>
                  <a:gd name="connsiteY14" fmla="*/ 180975 h 1085850"/>
                  <a:gd name="connsiteX15" fmla="*/ 1933575 w 2320925"/>
                  <a:gd name="connsiteY15" fmla="*/ 171450 h 1085850"/>
                  <a:gd name="connsiteX16" fmla="*/ 2016125 w 2320925"/>
                  <a:gd name="connsiteY16" fmla="*/ 168275 h 1085850"/>
                  <a:gd name="connsiteX17" fmla="*/ 2105025 w 2320925"/>
                  <a:gd name="connsiteY17" fmla="*/ 136525 h 1085850"/>
                  <a:gd name="connsiteX18" fmla="*/ 2168525 w 2320925"/>
                  <a:gd name="connsiteY18" fmla="*/ 111125 h 1085850"/>
                  <a:gd name="connsiteX19" fmla="*/ 2257425 w 2320925"/>
                  <a:gd name="connsiteY19" fmla="*/ 66675 h 1085850"/>
                  <a:gd name="connsiteX20" fmla="*/ 2320925 w 2320925"/>
                  <a:gd name="connsiteY20" fmla="*/ 0 h 1085850"/>
                  <a:gd name="connsiteX21" fmla="*/ 1917700 w 2320925"/>
                  <a:gd name="connsiteY21" fmla="*/ 0 h 1085850"/>
                  <a:gd name="connsiteX22" fmla="*/ 1784350 w 2320925"/>
                  <a:gd name="connsiteY22" fmla="*/ 31750 h 1085850"/>
                  <a:gd name="connsiteX23" fmla="*/ 1676400 w 2320925"/>
                  <a:gd name="connsiteY23" fmla="*/ 50800 h 1085850"/>
                  <a:gd name="connsiteX24" fmla="*/ 1584325 w 2320925"/>
                  <a:gd name="connsiteY24" fmla="*/ 85725 h 1085850"/>
                  <a:gd name="connsiteX25" fmla="*/ 1508125 w 2320925"/>
                  <a:gd name="connsiteY25" fmla="*/ 107950 h 1085850"/>
                  <a:gd name="connsiteX26" fmla="*/ 1447800 w 2320925"/>
                  <a:gd name="connsiteY26" fmla="*/ 146050 h 1085850"/>
                  <a:gd name="connsiteX27" fmla="*/ 1365250 w 2320925"/>
                  <a:gd name="connsiteY27" fmla="*/ 193675 h 1085850"/>
                  <a:gd name="connsiteX28" fmla="*/ 1289050 w 2320925"/>
                  <a:gd name="connsiteY28" fmla="*/ 260350 h 1085850"/>
                  <a:gd name="connsiteX29" fmla="*/ 1206500 w 2320925"/>
                  <a:gd name="connsiteY29" fmla="*/ 314325 h 1085850"/>
                  <a:gd name="connsiteX30" fmla="*/ 1146175 w 2320925"/>
                  <a:gd name="connsiteY30" fmla="*/ 393700 h 1085850"/>
                  <a:gd name="connsiteX31" fmla="*/ 1035050 w 2320925"/>
                  <a:gd name="connsiteY31" fmla="*/ 492125 h 1085850"/>
                  <a:gd name="connsiteX32" fmla="*/ 965200 w 2320925"/>
                  <a:gd name="connsiteY32" fmla="*/ 568325 h 1085850"/>
                  <a:gd name="connsiteX33" fmla="*/ 920750 w 2320925"/>
                  <a:gd name="connsiteY33" fmla="*/ 606425 h 1085850"/>
                  <a:gd name="connsiteX34" fmla="*/ 857250 w 2320925"/>
                  <a:gd name="connsiteY34" fmla="*/ 628650 h 1085850"/>
                  <a:gd name="connsiteX35" fmla="*/ 765175 w 2320925"/>
                  <a:gd name="connsiteY35" fmla="*/ 654050 h 1085850"/>
                  <a:gd name="connsiteX36" fmla="*/ 669925 w 2320925"/>
                  <a:gd name="connsiteY36" fmla="*/ 685800 h 1085850"/>
                  <a:gd name="connsiteX37" fmla="*/ 568325 w 2320925"/>
                  <a:gd name="connsiteY37" fmla="*/ 723900 h 1085850"/>
                  <a:gd name="connsiteX38" fmla="*/ 457200 w 2320925"/>
                  <a:gd name="connsiteY38" fmla="*/ 771525 h 1085850"/>
                  <a:gd name="connsiteX39" fmla="*/ 412750 w 2320925"/>
                  <a:gd name="connsiteY39" fmla="*/ 809625 h 1085850"/>
                  <a:gd name="connsiteX40" fmla="*/ 333375 w 2320925"/>
                  <a:gd name="connsiteY40" fmla="*/ 838200 h 1085850"/>
                  <a:gd name="connsiteX41" fmla="*/ 276225 w 2320925"/>
                  <a:gd name="connsiteY41" fmla="*/ 876300 h 1085850"/>
                  <a:gd name="connsiteX42" fmla="*/ 196850 w 2320925"/>
                  <a:gd name="connsiteY42" fmla="*/ 917575 h 1085850"/>
                  <a:gd name="connsiteX43" fmla="*/ 114300 w 2320925"/>
                  <a:gd name="connsiteY43" fmla="*/ 946150 h 1085850"/>
                  <a:gd name="connsiteX44" fmla="*/ 0 w 2320925"/>
                  <a:gd name="connsiteY44" fmla="*/ 977900 h 1085850"/>
                  <a:gd name="connsiteX45" fmla="*/ 0 w 2320925"/>
                  <a:gd name="connsiteY45" fmla="*/ 1085850 h 1085850"/>
                  <a:gd name="connsiteX0" fmla="*/ 0 w 2320925"/>
                  <a:gd name="connsiteY0" fmla="*/ 1085850 h 1085850"/>
                  <a:gd name="connsiteX1" fmla="*/ 346075 w 2320925"/>
                  <a:gd name="connsiteY1" fmla="*/ 971550 h 1085850"/>
                  <a:gd name="connsiteX2" fmla="*/ 492125 w 2320925"/>
                  <a:gd name="connsiteY2" fmla="*/ 933450 h 1085850"/>
                  <a:gd name="connsiteX3" fmla="*/ 587375 w 2320925"/>
                  <a:gd name="connsiteY3" fmla="*/ 908050 h 1085850"/>
                  <a:gd name="connsiteX4" fmla="*/ 708025 w 2320925"/>
                  <a:gd name="connsiteY4" fmla="*/ 876300 h 1085850"/>
                  <a:gd name="connsiteX5" fmla="*/ 838200 w 2320925"/>
                  <a:gd name="connsiteY5" fmla="*/ 838200 h 1085850"/>
                  <a:gd name="connsiteX6" fmla="*/ 958850 w 2320925"/>
                  <a:gd name="connsiteY6" fmla="*/ 803275 h 1085850"/>
                  <a:gd name="connsiteX7" fmla="*/ 1016000 w 2320925"/>
                  <a:gd name="connsiteY7" fmla="*/ 774700 h 1085850"/>
                  <a:gd name="connsiteX8" fmla="*/ 1196975 w 2320925"/>
                  <a:gd name="connsiteY8" fmla="*/ 593725 h 1085850"/>
                  <a:gd name="connsiteX9" fmla="*/ 1431925 w 2320925"/>
                  <a:gd name="connsiteY9" fmla="*/ 336550 h 1085850"/>
                  <a:gd name="connsiteX10" fmla="*/ 1539875 w 2320925"/>
                  <a:gd name="connsiteY10" fmla="*/ 269875 h 1085850"/>
                  <a:gd name="connsiteX11" fmla="*/ 1616075 w 2320925"/>
                  <a:gd name="connsiteY11" fmla="*/ 231775 h 1085850"/>
                  <a:gd name="connsiteX12" fmla="*/ 1727200 w 2320925"/>
                  <a:gd name="connsiteY12" fmla="*/ 215900 h 1085850"/>
                  <a:gd name="connsiteX13" fmla="*/ 1819275 w 2320925"/>
                  <a:gd name="connsiteY13" fmla="*/ 200025 h 1085850"/>
                  <a:gd name="connsiteX14" fmla="*/ 1908175 w 2320925"/>
                  <a:gd name="connsiteY14" fmla="*/ 180975 h 1085850"/>
                  <a:gd name="connsiteX15" fmla="*/ 1933575 w 2320925"/>
                  <a:gd name="connsiteY15" fmla="*/ 171450 h 1085850"/>
                  <a:gd name="connsiteX16" fmla="*/ 2016125 w 2320925"/>
                  <a:gd name="connsiteY16" fmla="*/ 168275 h 1085850"/>
                  <a:gd name="connsiteX17" fmla="*/ 2105025 w 2320925"/>
                  <a:gd name="connsiteY17" fmla="*/ 136525 h 1085850"/>
                  <a:gd name="connsiteX18" fmla="*/ 2168525 w 2320925"/>
                  <a:gd name="connsiteY18" fmla="*/ 111125 h 1085850"/>
                  <a:gd name="connsiteX19" fmla="*/ 2257425 w 2320925"/>
                  <a:gd name="connsiteY19" fmla="*/ 66675 h 1085850"/>
                  <a:gd name="connsiteX20" fmla="*/ 2320925 w 2320925"/>
                  <a:gd name="connsiteY20" fmla="*/ 0 h 1085850"/>
                  <a:gd name="connsiteX21" fmla="*/ 1917700 w 2320925"/>
                  <a:gd name="connsiteY21" fmla="*/ 0 h 1085850"/>
                  <a:gd name="connsiteX22" fmla="*/ 1784350 w 2320925"/>
                  <a:gd name="connsiteY22" fmla="*/ 31750 h 1085850"/>
                  <a:gd name="connsiteX23" fmla="*/ 1676400 w 2320925"/>
                  <a:gd name="connsiteY23" fmla="*/ 50800 h 1085850"/>
                  <a:gd name="connsiteX24" fmla="*/ 1584325 w 2320925"/>
                  <a:gd name="connsiteY24" fmla="*/ 85725 h 1085850"/>
                  <a:gd name="connsiteX25" fmla="*/ 1508125 w 2320925"/>
                  <a:gd name="connsiteY25" fmla="*/ 107950 h 1085850"/>
                  <a:gd name="connsiteX26" fmla="*/ 1447800 w 2320925"/>
                  <a:gd name="connsiteY26" fmla="*/ 146050 h 1085850"/>
                  <a:gd name="connsiteX27" fmla="*/ 1365250 w 2320925"/>
                  <a:gd name="connsiteY27" fmla="*/ 193675 h 1085850"/>
                  <a:gd name="connsiteX28" fmla="*/ 1289050 w 2320925"/>
                  <a:gd name="connsiteY28" fmla="*/ 260350 h 1085850"/>
                  <a:gd name="connsiteX29" fmla="*/ 1206500 w 2320925"/>
                  <a:gd name="connsiteY29" fmla="*/ 314325 h 1085850"/>
                  <a:gd name="connsiteX30" fmla="*/ 1146175 w 2320925"/>
                  <a:gd name="connsiteY30" fmla="*/ 393700 h 1085850"/>
                  <a:gd name="connsiteX31" fmla="*/ 1035050 w 2320925"/>
                  <a:gd name="connsiteY31" fmla="*/ 492125 h 1085850"/>
                  <a:gd name="connsiteX32" fmla="*/ 965200 w 2320925"/>
                  <a:gd name="connsiteY32" fmla="*/ 568325 h 1085850"/>
                  <a:gd name="connsiteX33" fmla="*/ 920750 w 2320925"/>
                  <a:gd name="connsiteY33" fmla="*/ 606425 h 1085850"/>
                  <a:gd name="connsiteX34" fmla="*/ 857250 w 2320925"/>
                  <a:gd name="connsiteY34" fmla="*/ 628650 h 1085850"/>
                  <a:gd name="connsiteX35" fmla="*/ 765175 w 2320925"/>
                  <a:gd name="connsiteY35" fmla="*/ 654050 h 1085850"/>
                  <a:gd name="connsiteX36" fmla="*/ 669925 w 2320925"/>
                  <a:gd name="connsiteY36" fmla="*/ 685800 h 1085850"/>
                  <a:gd name="connsiteX37" fmla="*/ 568325 w 2320925"/>
                  <a:gd name="connsiteY37" fmla="*/ 723900 h 1085850"/>
                  <a:gd name="connsiteX38" fmla="*/ 457200 w 2320925"/>
                  <a:gd name="connsiteY38" fmla="*/ 771525 h 1085850"/>
                  <a:gd name="connsiteX39" fmla="*/ 412750 w 2320925"/>
                  <a:gd name="connsiteY39" fmla="*/ 803275 h 1085850"/>
                  <a:gd name="connsiteX40" fmla="*/ 333375 w 2320925"/>
                  <a:gd name="connsiteY40" fmla="*/ 838200 h 1085850"/>
                  <a:gd name="connsiteX41" fmla="*/ 276225 w 2320925"/>
                  <a:gd name="connsiteY41" fmla="*/ 876300 h 1085850"/>
                  <a:gd name="connsiteX42" fmla="*/ 196850 w 2320925"/>
                  <a:gd name="connsiteY42" fmla="*/ 917575 h 1085850"/>
                  <a:gd name="connsiteX43" fmla="*/ 114300 w 2320925"/>
                  <a:gd name="connsiteY43" fmla="*/ 946150 h 1085850"/>
                  <a:gd name="connsiteX44" fmla="*/ 0 w 2320925"/>
                  <a:gd name="connsiteY44" fmla="*/ 977900 h 1085850"/>
                  <a:gd name="connsiteX45" fmla="*/ 0 w 2320925"/>
                  <a:gd name="connsiteY45" fmla="*/ 1085850 h 1085850"/>
                  <a:gd name="connsiteX0" fmla="*/ 0 w 2320925"/>
                  <a:gd name="connsiteY0" fmla="*/ 1085850 h 1085850"/>
                  <a:gd name="connsiteX1" fmla="*/ 346075 w 2320925"/>
                  <a:gd name="connsiteY1" fmla="*/ 971550 h 1085850"/>
                  <a:gd name="connsiteX2" fmla="*/ 492125 w 2320925"/>
                  <a:gd name="connsiteY2" fmla="*/ 933450 h 1085850"/>
                  <a:gd name="connsiteX3" fmla="*/ 587375 w 2320925"/>
                  <a:gd name="connsiteY3" fmla="*/ 908050 h 1085850"/>
                  <a:gd name="connsiteX4" fmla="*/ 708025 w 2320925"/>
                  <a:gd name="connsiteY4" fmla="*/ 876300 h 1085850"/>
                  <a:gd name="connsiteX5" fmla="*/ 838200 w 2320925"/>
                  <a:gd name="connsiteY5" fmla="*/ 838200 h 1085850"/>
                  <a:gd name="connsiteX6" fmla="*/ 958850 w 2320925"/>
                  <a:gd name="connsiteY6" fmla="*/ 803275 h 1085850"/>
                  <a:gd name="connsiteX7" fmla="*/ 1016000 w 2320925"/>
                  <a:gd name="connsiteY7" fmla="*/ 774700 h 1085850"/>
                  <a:gd name="connsiteX8" fmla="*/ 1196975 w 2320925"/>
                  <a:gd name="connsiteY8" fmla="*/ 593725 h 1085850"/>
                  <a:gd name="connsiteX9" fmla="*/ 1431925 w 2320925"/>
                  <a:gd name="connsiteY9" fmla="*/ 336550 h 1085850"/>
                  <a:gd name="connsiteX10" fmla="*/ 1539875 w 2320925"/>
                  <a:gd name="connsiteY10" fmla="*/ 269875 h 1085850"/>
                  <a:gd name="connsiteX11" fmla="*/ 1616075 w 2320925"/>
                  <a:gd name="connsiteY11" fmla="*/ 231775 h 1085850"/>
                  <a:gd name="connsiteX12" fmla="*/ 1727200 w 2320925"/>
                  <a:gd name="connsiteY12" fmla="*/ 215900 h 1085850"/>
                  <a:gd name="connsiteX13" fmla="*/ 1819275 w 2320925"/>
                  <a:gd name="connsiteY13" fmla="*/ 200025 h 1085850"/>
                  <a:gd name="connsiteX14" fmla="*/ 1908175 w 2320925"/>
                  <a:gd name="connsiteY14" fmla="*/ 180975 h 1085850"/>
                  <a:gd name="connsiteX15" fmla="*/ 1933575 w 2320925"/>
                  <a:gd name="connsiteY15" fmla="*/ 171450 h 1085850"/>
                  <a:gd name="connsiteX16" fmla="*/ 2016125 w 2320925"/>
                  <a:gd name="connsiteY16" fmla="*/ 168275 h 1085850"/>
                  <a:gd name="connsiteX17" fmla="*/ 2105025 w 2320925"/>
                  <a:gd name="connsiteY17" fmla="*/ 136525 h 1085850"/>
                  <a:gd name="connsiteX18" fmla="*/ 2168525 w 2320925"/>
                  <a:gd name="connsiteY18" fmla="*/ 111125 h 1085850"/>
                  <a:gd name="connsiteX19" fmla="*/ 2257425 w 2320925"/>
                  <a:gd name="connsiteY19" fmla="*/ 66675 h 1085850"/>
                  <a:gd name="connsiteX20" fmla="*/ 2320925 w 2320925"/>
                  <a:gd name="connsiteY20" fmla="*/ 0 h 1085850"/>
                  <a:gd name="connsiteX21" fmla="*/ 1917700 w 2320925"/>
                  <a:gd name="connsiteY21" fmla="*/ 0 h 1085850"/>
                  <a:gd name="connsiteX22" fmla="*/ 1784350 w 2320925"/>
                  <a:gd name="connsiteY22" fmla="*/ 31750 h 1085850"/>
                  <a:gd name="connsiteX23" fmla="*/ 1676400 w 2320925"/>
                  <a:gd name="connsiteY23" fmla="*/ 50800 h 1085850"/>
                  <a:gd name="connsiteX24" fmla="*/ 1584325 w 2320925"/>
                  <a:gd name="connsiteY24" fmla="*/ 85725 h 1085850"/>
                  <a:gd name="connsiteX25" fmla="*/ 1508125 w 2320925"/>
                  <a:gd name="connsiteY25" fmla="*/ 107950 h 1085850"/>
                  <a:gd name="connsiteX26" fmla="*/ 1447800 w 2320925"/>
                  <a:gd name="connsiteY26" fmla="*/ 146050 h 1085850"/>
                  <a:gd name="connsiteX27" fmla="*/ 1365250 w 2320925"/>
                  <a:gd name="connsiteY27" fmla="*/ 193675 h 1085850"/>
                  <a:gd name="connsiteX28" fmla="*/ 1289050 w 2320925"/>
                  <a:gd name="connsiteY28" fmla="*/ 260350 h 1085850"/>
                  <a:gd name="connsiteX29" fmla="*/ 1206500 w 2320925"/>
                  <a:gd name="connsiteY29" fmla="*/ 314325 h 1085850"/>
                  <a:gd name="connsiteX30" fmla="*/ 1146175 w 2320925"/>
                  <a:gd name="connsiteY30" fmla="*/ 393700 h 1085850"/>
                  <a:gd name="connsiteX31" fmla="*/ 1035050 w 2320925"/>
                  <a:gd name="connsiteY31" fmla="*/ 492125 h 1085850"/>
                  <a:gd name="connsiteX32" fmla="*/ 965200 w 2320925"/>
                  <a:gd name="connsiteY32" fmla="*/ 568325 h 1085850"/>
                  <a:gd name="connsiteX33" fmla="*/ 920750 w 2320925"/>
                  <a:gd name="connsiteY33" fmla="*/ 606425 h 1085850"/>
                  <a:gd name="connsiteX34" fmla="*/ 857250 w 2320925"/>
                  <a:gd name="connsiteY34" fmla="*/ 628650 h 1085850"/>
                  <a:gd name="connsiteX35" fmla="*/ 765175 w 2320925"/>
                  <a:gd name="connsiteY35" fmla="*/ 654050 h 1085850"/>
                  <a:gd name="connsiteX36" fmla="*/ 669925 w 2320925"/>
                  <a:gd name="connsiteY36" fmla="*/ 685800 h 1085850"/>
                  <a:gd name="connsiteX37" fmla="*/ 568325 w 2320925"/>
                  <a:gd name="connsiteY37" fmla="*/ 723900 h 1085850"/>
                  <a:gd name="connsiteX38" fmla="*/ 457200 w 2320925"/>
                  <a:gd name="connsiteY38" fmla="*/ 771525 h 1085850"/>
                  <a:gd name="connsiteX39" fmla="*/ 412750 w 2320925"/>
                  <a:gd name="connsiteY39" fmla="*/ 803275 h 1085850"/>
                  <a:gd name="connsiteX40" fmla="*/ 333375 w 2320925"/>
                  <a:gd name="connsiteY40" fmla="*/ 838200 h 1085850"/>
                  <a:gd name="connsiteX41" fmla="*/ 276225 w 2320925"/>
                  <a:gd name="connsiteY41" fmla="*/ 876300 h 1085850"/>
                  <a:gd name="connsiteX42" fmla="*/ 196850 w 2320925"/>
                  <a:gd name="connsiteY42" fmla="*/ 917575 h 1085850"/>
                  <a:gd name="connsiteX43" fmla="*/ 114300 w 2320925"/>
                  <a:gd name="connsiteY43" fmla="*/ 946150 h 1085850"/>
                  <a:gd name="connsiteX44" fmla="*/ 0 w 2320925"/>
                  <a:gd name="connsiteY44" fmla="*/ 977900 h 1085850"/>
                  <a:gd name="connsiteX45" fmla="*/ 0 w 2320925"/>
                  <a:gd name="connsiteY45" fmla="*/ 1085850 h 1085850"/>
                  <a:gd name="connsiteX0" fmla="*/ 0 w 2320925"/>
                  <a:gd name="connsiteY0" fmla="*/ 1085850 h 1085850"/>
                  <a:gd name="connsiteX1" fmla="*/ 346075 w 2320925"/>
                  <a:gd name="connsiteY1" fmla="*/ 971550 h 1085850"/>
                  <a:gd name="connsiteX2" fmla="*/ 492125 w 2320925"/>
                  <a:gd name="connsiteY2" fmla="*/ 933450 h 1085850"/>
                  <a:gd name="connsiteX3" fmla="*/ 587375 w 2320925"/>
                  <a:gd name="connsiteY3" fmla="*/ 908050 h 1085850"/>
                  <a:gd name="connsiteX4" fmla="*/ 708025 w 2320925"/>
                  <a:gd name="connsiteY4" fmla="*/ 876300 h 1085850"/>
                  <a:gd name="connsiteX5" fmla="*/ 838200 w 2320925"/>
                  <a:gd name="connsiteY5" fmla="*/ 838200 h 1085850"/>
                  <a:gd name="connsiteX6" fmla="*/ 958850 w 2320925"/>
                  <a:gd name="connsiteY6" fmla="*/ 803275 h 1085850"/>
                  <a:gd name="connsiteX7" fmla="*/ 1016000 w 2320925"/>
                  <a:gd name="connsiteY7" fmla="*/ 774700 h 1085850"/>
                  <a:gd name="connsiteX8" fmla="*/ 1196975 w 2320925"/>
                  <a:gd name="connsiteY8" fmla="*/ 593725 h 1085850"/>
                  <a:gd name="connsiteX9" fmla="*/ 1431925 w 2320925"/>
                  <a:gd name="connsiteY9" fmla="*/ 336550 h 1085850"/>
                  <a:gd name="connsiteX10" fmla="*/ 1539875 w 2320925"/>
                  <a:gd name="connsiteY10" fmla="*/ 269875 h 1085850"/>
                  <a:gd name="connsiteX11" fmla="*/ 1616075 w 2320925"/>
                  <a:gd name="connsiteY11" fmla="*/ 231775 h 1085850"/>
                  <a:gd name="connsiteX12" fmla="*/ 1727200 w 2320925"/>
                  <a:gd name="connsiteY12" fmla="*/ 215900 h 1085850"/>
                  <a:gd name="connsiteX13" fmla="*/ 1819275 w 2320925"/>
                  <a:gd name="connsiteY13" fmla="*/ 200025 h 1085850"/>
                  <a:gd name="connsiteX14" fmla="*/ 1908175 w 2320925"/>
                  <a:gd name="connsiteY14" fmla="*/ 180975 h 1085850"/>
                  <a:gd name="connsiteX15" fmla="*/ 1933575 w 2320925"/>
                  <a:gd name="connsiteY15" fmla="*/ 171450 h 1085850"/>
                  <a:gd name="connsiteX16" fmla="*/ 2016125 w 2320925"/>
                  <a:gd name="connsiteY16" fmla="*/ 168275 h 1085850"/>
                  <a:gd name="connsiteX17" fmla="*/ 2105025 w 2320925"/>
                  <a:gd name="connsiteY17" fmla="*/ 136525 h 1085850"/>
                  <a:gd name="connsiteX18" fmla="*/ 2168525 w 2320925"/>
                  <a:gd name="connsiteY18" fmla="*/ 111125 h 1085850"/>
                  <a:gd name="connsiteX19" fmla="*/ 2257425 w 2320925"/>
                  <a:gd name="connsiteY19" fmla="*/ 66675 h 1085850"/>
                  <a:gd name="connsiteX20" fmla="*/ 2320925 w 2320925"/>
                  <a:gd name="connsiteY20" fmla="*/ 0 h 1085850"/>
                  <a:gd name="connsiteX21" fmla="*/ 1917700 w 2320925"/>
                  <a:gd name="connsiteY21" fmla="*/ 0 h 1085850"/>
                  <a:gd name="connsiteX22" fmla="*/ 1784350 w 2320925"/>
                  <a:gd name="connsiteY22" fmla="*/ 31750 h 1085850"/>
                  <a:gd name="connsiteX23" fmla="*/ 1676400 w 2320925"/>
                  <a:gd name="connsiteY23" fmla="*/ 50800 h 1085850"/>
                  <a:gd name="connsiteX24" fmla="*/ 1584325 w 2320925"/>
                  <a:gd name="connsiteY24" fmla="*/ 85725 h 1085850"/>
                  <a:gd name="connsiteX25" fmla="*/ 1508125 w 2320925"/>
                  <a:gd name="connsiteY25" fmla="*/ 107950 h 1085850"/>
                  <a:gd name="connsiteX26" fmla="*/ 1447800 w 2320925"/>
                  <a:gd name="connsiteY26" fmla="*/ 146050 h 1085850"/>
                  <a:gd name="connsiteX27" fmla="*/ 1365250 w 2320925"/>
                  <a:gd name="connsiteY27" fmla="*/ 193675 h 1085850"/>
                  <a:gd name="connsiteX28" fmla="*/ 1289050 w 2320925"/>
                  <a:gd name="connsiteY28" fmla="*/ 260350 h 1085850"/>
                  <a:gd name="connsiteX29" fmla="*/ 1206500 w 2320925"/>
                  <a:gd name="connsiteY29" fmla="*/ 314325 h 1085850"/>
                  <a:gd name="connsiteX30" fmla="*/ 1146175 w 2320925"/>
                  <a:gd name="connsiteY30" fmla="*/ 393700 h 1085850"/>
                  <a:gd name="connsiteX31" fmla="*/ 1035050 w 2320925"/>
                  <a:gd name="connsiteY31" fmla="*/ 492125 h 1085850"/>
                  <a:gd name="connsiteX32" fmla="*/ 965200 w 2320925"/>
                  <a:gd name="connsiteY32" fmla="*/ 568325 h 1085850"/>
                  <a:gd name="connsiteX33" fmla="*/ 920750 w 2320925"/>
                  <a:gd name="connsiteY33" fmla="*/ 606425 h 1085850"/>
                  <a:gd name="connsiteX34" fmla="*/ 857250 w 2320925"/>
                  <a:gd name="connsiteY34" fmla="*/ 628650 h 1085850"/>
                  <a:gd name="connsiteX35" fmla="*/ 765175 w 2320925"/>
                  <a:gd name="connsiteY35" fmla="*/ 654050 h 1085850"/>
                  <a:gd name="connsiteX36" fmla="*/ 669925 w 2320925"/>
                  <a:gd name="connsiteY36" fmla="*/ 685800 h 1085850"/>
                  <a:gd name="connsiteX37" fmla="*/ 568325 w 2320925"/>
                  <a:gd name="connsiteY37" fmla="*/ 723900 h 1085850"/>
                  <a:gd name="connsiteX38" fmla="*/ 457200 w 2320925"/>
                  <a:gd name="connsiteY38" fmla="*/ 771525 h 1085850"/>
                  <a:gd name="connsiteX39" fmla="*/ 412750 w 2320925"/>
                  <a:gd name="connsiteY39" fmla="*/ 803275 h 1085850"/>
                  <a:gd name="connsiteX40" fmla="*/ 333375 w 2320925"/>
                  <a:gd name="connsiteY40" fmla="*/ 838200 h 1085850"/>
                  <a:gd name="connsiteX41" fmla="*/ 276225 w 2320925"/>
                  <a:gd name="connsiteY41" fmla="*/ 876300 h 1085850"/>
                  <a:gd name="connsiteX42" fmla="*/ 196850 w 2320925"/>
                  <a:gd name="connsiteY42" fmla="*/ 917575 h 1085850"/>
                  <a:gd name="connsiteX43" fmla="*/ 114300 w 2320925"/>
                  <a:gd name="connsiteY43" fmla="*/ 946150 h 1085850"/>
                  <a:gd name="connsiteX44" fmla="*/ 0 w 2320925"/>
                  <a:gd name="connsiteY44" fmla="*/ 977900 h 1085850"/>
                  <a:gd name="connsiteX45" fmla="*/ 0 w 2320925"/>
                  <a:gd name="connsiteY45" fmla="*/ 1085850 h 1085850"/>
                  <a:gd name="connsiteX0" fmla="*/ 0 w 2320925"/>
                  <a:gd name="connsiteY0" fmla="*/ 1085850 h 1085850"/>
                  <a:gd name="connsiteX1" fmla="*/ 346075 w 2320925"/>
                  <a:gd name="connsiteY1" fmla="*/ 971550 h 1085850"/>
                  <a:gd name="connsiteX2" fmla="*/ 492125 w 2320925"/>
                  <a:gd name="connsiteY2" fmla="*/ 933450 h 1085850"/>
                  <a:gd name="connsiteX3" fmla="*/ 587375 w 2320925"/>
                  <a:gd name="connsiteY3" fmla="*/ 908050 h 1085850"/>
                  <a:gd name="connsiteX4" fmla="*/ 708025 w 2320925"/>
                  <a:gd name="connsiteY4" fmla="*/ 876300 h 1085850"/>
                  <a:gd name="connsiteX5" fmla="*/ 838200 w 2320925"/>
                  <a:gd name="connsiteY5" fmla="*/ 838200 h 1085850"/>
                  <a:gd name="connsiteX6" fmla="*/ 958850 w 2320925"/>
                  <a:gd name="connsiteY6" fmla="*/ 803275 h 1085850"/>
                  <a:gd name="connsiteX7" fmla="*/ 1016000 w 2320925"/>
                  <a:gd name="connsiteY7" fmla="*/ 774700 h 1085850"/>
                  <a:gd name="connsiteX8" fmla="*/ 1196975 w 2320925"/>
                  <a:gd name="connsiteY8" fmla="*/ 593725 h 1085850"/>
                  <a:gd name="connsiteX9" fmla="*/ 1431925 w 2320925"/>
                  <a:gd name="connsiteY9" fmla="*/ 336550 h 1085850"/>
                  <a:gd name="connsiteX10" fmla="*/ 1539875 w 2320925"/>
                  <a:gd name="connsiteY10" fmla="*/ 269875 h 1085850"/>
                  <a:gd name="connsiteX11" fmla="*/ 1616075 w 2320925"/>
                  <a:gd name="connsiteY11" fmla="*/ 231775 h 1085850"/>
                  <a:gd name="connsiteX12" fmla="*/ 1727200 w 2320925"/>
                  <a:gd name="connsiteY12" fmla="*/ 215900 h 1085850"/>
                  <a:gd name="connsiteX13" fmla="*/ 1819275 w 2320925"/>
                  <a:gd name="connsiteY13" fmla="*/ 200025 h 1085850"/>
                  <a:gd name="connsiteX14" fmla="*/ 1908175 w 2320925"/>
                  <a:gd name="connsiteY14" fmla="*/ 180975 h 1085850"/>
                  <a:gd name="connsiteX15" fmla="*/ 1933575 w 2320925"/>
                  <a:gd name="connsiteY15" fmla="*/ 171450 h 1085850"/>
                  <a:gd name="connsiteX16" fmla="*/ 2016125 w 2320925"/>
                  <a:gd name="connsiteY16" fmla="*/ 168275 h 1085850"/>
                  <a:gd name="connsiteX17" fmla="*/ 2105025 w 2320925"/>
                  <a:gd name="connsiteY17" fmla="*/ 136525 h 1085850"/>
                  <a:gd name="connsiteX18" fmla="*/ 2168525 w 2320925"/>
                  <a:gd name="connsiteY18" fmla="*/ 111125 h 1085850"/>
                  <a:gd name="connsiteX19" fmla="*/ 2257425 w 2320925"/>
                  <a:gd name="connsiteY19" fmla="*/ 66675 h 1085850"/>
                  <a:gd name="connsiteX20" fmla="*/ 2320925 w 2320925"/>
                  <a:gd name="connsiteY20" fmla="*/ 0 h 1085850"/>
                  <a:gd name="connsiteX21" fmla="*/ 1917700 w 2320925"/>
                  <a:gd name="connsiteY21" fmla="*/ 0 h 1085850"/>
                  <a:gd name="connsiteX22" fmla="*/ 1784350 w 2320925"/>
                  <a:gd name="connsiteY22" fmla="*/ 31750 h 1085850"/>
                  <a:gd name="connsiteX23" fmla="*/ 1676400 w 2320925"/>
                  <a:gd name="connsiteY23" fmla="*/ 50800 h 1085850"/>
                  <a:gd name="connsiteX24" fmla="*/ 1584325 w 2320925"/>
                  <a:gd name="connsiteY24" fmla="*/ 85725 h 1085850"/>
                  <a:gd name="connsiteX25" fmla="*/ 1508125 w 2320925"/>
                  <a:gd name="connsiteY25" fmla="*/ 107950 h 1085850"/>
                  <a:gd name="connsiteX26" fmla="*/ 1447800 w 2320925"/>
                  <a:gd name="connsiteY26" fmla="*/ 146050 h 1085850"/>
                  <a:gd name="connsiteX27" fmla="*/ 1365250 w 2320925"/>
                  <a:gd name="connsiteY27" fmla="*/ 193675 h 1085850"/>
                  <a:gd name="connsiteX28" fmla="*/ 1289050 w 2320925"/>
                  <a:gd name="connsiteY28" fmla="*/ 260350 h 1085850"/>
                  <a:gd name="connsiteX29" fmla="*/ 1206500 w 2320925"/>
                  <a:gd name="connsiteY29" fmla="*/ 314325 h 1085850"/>
                  <a:gd name="connsiteX30" fmla="*/ 1146175 w 2320925"/>
                  <a:gd name="connsiteY30" fmla="*/ 393700 h 1085850"/>
                  <a:gd name="connsiteX31" fmla="*/ 1035050 w 2320925"/>
                  <a:gd name="connsiteY31" fmla="*/ 492125 h 1085850"/>
                  <a:gd name="connsiteX32" fmla="*/ 965200 w 2320925"/>
                  <a:gd name="connsiteY32" fmla="*/ 568325 h 1085850"/>
                  <a:gd name="connsiteX33" fmla="*/ 920750 w 2320925"/>
                  <a:gd name="connsiteY33" fmla="*/ 606425 h 1085850"/>
                  <a:gd name="connsiteX34" fmla="*/ 857250 w 2320925"/>
                  <a:gd name="connsiteY34" fmla="*/ 628650 h 1085850"/>
                  <a:gd name="connsiteX35" fmla="*/ 765175 w 2320925"/>
                  <a:gd name="connsiteY35" fmla="*/ 654050 h 1085850"/>
                  <a:gd name="connsiteX36" fmla="*/ 669925 w 2320925"/>
                  <a:gd name="connsiteY36" fmla="*/ 685800 h 1085850"/>
                  <a:gd name="connsiteX37" fmla="*/ 568325 w 2320925"/>
                  <a:gd name="connsiteY37" fmla="*/ 720725 h 1085850"/>
                  <a:gd name="connsiteX38" fmla="*/ 457200 w 2320925"/>
                  <a:gd name="connsiteY38" fmla="*/ 771525 h 1085850"/>
                  <a:gd name="connsiteX39" fmla="*/ 412750 w 2320925"/>
                  <a:gd name="connsiteY39" fmla="*/ 803275 h 1085850"/>
                  <a:gd name="connsiteX40" fmla="*/ 333375 w 2320925"/>
                  <a:gd name="connsiteY40" fmla="*/ 838200 h 1085850"/>
                  <a:gd name="connsiteX41" fmla="*/ 276225 w 2320925"/>
                  <a:gd name="connsiteY41" fmla="*/ 876300 h 1085850"/>
                  <a:gd name="connsiteX42" fmla="*/ 196850 w 2320925"/>
                  <a:gd name="connsiteY42" fmla="*/ 917575 h 1085850"/>
                  <a:gd name="connsiteX43" fmla="*/ 114300 w 2320925"/>
                  <a:gd name="connsiteY43" fmla="*/ 946150 h 1085850"/>
                  <a:gd name="connsiteX44" fmla="*/ 0 w 2320925"/>
                  <a:gd name="connsiteY44" fmla="*/ 977900 h 1085850"/>
                  <a:gd name="connsiteX45" fmla="*/ 0 w 2320925"/>
                  <a:gd name="connsiteY45" fmla="*/ 1085850 h 1085850"/>
                  <a:gd name="connsiteX0" fmla="*/ 0 w 2320925"/>
                  <a:gd name="connsiteY0" fmla="*/ 1085850 h 1085850"/>
                  <a:gd name="connsiteX1" fmla="*/ 346075 w 2320925"/>
                  <a:gd name="connsiteY1" fmla="*/ 971550 h 1085850"/>
                  <a:gd name="connsiteX2" fmla="*/ 492125 w 2320925"/>
                  <a:gd name="connsiteY2" fmla="*/ 933450 h 1085850"/>
                  <a:gd name="connsiteX3" fmla="*/ 587375 w 2320925"/>
                  <a:gd name="connsiteY3" fmla="*/ 908050 h 1085850"/>
                  <a:gd name="connsiteX4" fmla="*/ 708025 w 2320925"/>
                  <a:gd name="connsiteY4" fmla="*/ 876300 h 1085850"/>
                  <a:gd name="connsiteX5" fmla="*/ 838200 w 2320925"/>
                  <a:gd name="connsiteY5" fmla="*/ 838200 h 1085850"/>
                  <a:gd name="connsiteX6" fmla="*/ 958850 w 2320925"/>
                  <a:gd name="connsiteY6" fmla="*/ 803275 h 1085850"/>
                  <a:gd name="connsiteX7" fmla="*/ 1016000 w 2320925"/>
                  <a:gd name="connsiteY7" fmla="*/ 774700 h 1085850"/>
                  <a:gd name="connsiteX8" fmla="*/ 1196975 w 2320925"/>
                  <a:gd name="connsiteY8" fmla="*/ 593725 h 1085850"/>
                  <a:gd name="connsiteX9" fmla="*/ 1431925 w 2320925"/>
                  <a:gd name="connsiteY9" fmla="*/ 336550 h 1085850"/>
                  <a:gd name="connsiteX10" fmla="*/ 1539875 w 2320925"/>
                  <a:gd name="connsiteY10" fmla="*/ 269875 h 1085850"/>
                  <a:gd name="connsiteX11" fmla="*/ 1616075 w 2320925"/>
                  <a:gd name="connsiteY11" fmla="*/ 231775 h 1085850"/>
                  <a:gd name="connsiteX12" fmla="*/ 1727200 w 2320925"/>
                  <a:gd name="connsiteY12" fmla="*/ 215900 h 1085850"/>
                  <a:gd name="connsiteX13" fmla="*/ 1819275 w 2320925"/>
                  <a:gd name="connsiteY13" fmla="*/ 200025 h 1085850"/>
                  <a:gd name="connsiteX14" fmla="*/ 1908175 w 2320925"/>
                  <a:gd name="connsiteY14" fmla="*/ 180975 h 1085850"/>
                  <a:gd name="connsiteX15" fmla="*/ 1933575 w 2320925"/>
                  <a:gd name="connsiteY15" fmla="*/ 171450 h 1085850"/>
                  <a:gd name="connsiteX16" fmla="*/ 2016125 w 2320925"/>
                  <a:gd name="connsiteY16" fmla="*/ 168275 h 1085850"/>
                  <a:gd name="connsiteX17" fmla="*/ 2105025 w 2320925"/>
                  <a:gd name="connsiteY17" fmla="*/ 136525 h 1085850"/>
                  <a:gd name="connsiteX18" fmla="*/ 2168525 w 2320925"/>
                  <a:gd name="connsiteY18" fmla="*/ 111125 h 1085850"/>
                  <a:gd name="connsiteX19" fmla="*/ 2257425 w 2320925"/>
                  <a:gd name="connsiteY19" fmla="*/ 66675 h 1085850"/>
                  <a:gd name="connsiteX20" fmla="*/ 2320925 w 2320925"/>
                  <a:gd name="connsiteY20" fmla="*/ 0 h 1085850"/>
                  <a:gd name="connsiteX21" fmla="*/ 1917700 w 2320925"/>
                  <a:gd name="connsiteY21" fmla="*/ 0 h 1085850"/>
                  <a:gd name="connsiteX22" fmla="*/ 1784350 w 2320925"/>
                  <a:gd name="connsiteY22" fmla="*/ 31750 h 1085850"/>
                  <a:gd name="connsiteX23" fmla="*/ 1676400 w 2320925"/>
                  <a:gd name="connsiteY23" fmla="*/ 50800 h 1085850"/>
                  <a:gd name="connsiteX24" fmla="*/ 1584325 w 2320925"/>
                  <a:gd name="connsiteY24" fmla="*/ 85725 h 1085850"/>
                  <a:gd name="connsiteX25" fmla="*/ 1508125 w 2320925"/>
                  <a:gd name="connsiteY25" fmla="*/ 107950 h 1085850"/>
                  <a:gd name="connsiteX26" fmla="*/ 1447800 w 2320925"/>
                  <a:gd name="connsiteY26" fmla="*/ 146050 h 1085850"/>
                  <a:gd name="connsiteX27" fmla="*/ 1365250 w 2320925"/>
                  <a:gd name="connsiteY27" fmla="*/ 193675 h 1085850"/>
                  <a:gd name="connsiteX28" fmla="*/ 1289050 w 2320925"/>
                  <a:gd name="connsiteY28" fmla="*/ 260350 h 1085850"/>
                  <a:gd name="connsiteX29" fmla="*/ 1206500 w 2320925"/>
                  <a:gd name="connsiteY29" fmla="*/ 314325 h 1085850"/>
                  <a:gd name="connsiteX30" fmla="*/ 1143000 w 2320925"/>
                  <a:gd name="connsiteY30" fmla="*/ 387350 h 1085850"/>
                  <a:gd name="connsiteX31" fmla="*/ 1035050 w 2320925"/>
                  <a:gd name="connsiteY31" fmla="*/ 492125 h 1085850"/>
                  <a:gd name="connsiteX32" fmla="*/ 965200 w 2320925"/>
                  <a:gd name="connsiteY32" fmla="*/ 568325 h 1085850"/>
                  <a:gd name="connsiteX33" fmla="*/ 920750 w 2320925"/>
                  <a:gd name="connsiteY33" fmla="*/ 606425 h 1085850"/>
                  <a:gd name="connsiteX34" fmla="*/ 857250 w 2320925"/>
                  <a:gd name="connsiteY34" fmla="*/ 628650 h 1085850"/>
                  <a:gd name="connsiteX35" fmla="*/ 765175 w 2320925"/>
                  <a:gd name="connsiteY35" fmla="*/ 654050 h 1085850"/>
                  <a:gd name="connsiteX36" fmla="*/ 669925 w 2320925"/>
                  <a:gd name="connsiteY36" fmla="*/ 685800 h 1085850"/>
                  <a:gd name="connsiteX37" fmla="*/ 568325 w 2320925"/>
                  <a:gd name="connsiteY37" fmla="*/ 720725 h 1085850"/>
                  <a:gd name="connsiteX38" fmla="*/ 457200 w 2320925"/>
                  <a:gd name="connsiteY38" fmla="*/ 771525 h 1085850"/>
                  <a:gd name="connsiteX39" fmla="*/ 412750 w 2320925"/>
                  <a:gd name="connsiteY39" fmla="*/ 803275 h 1085850"/>
                  <a:gd name="connsiteX40" fmla="*/ 333375 w 2320925"/>
                  <a:gd name="connsiteY40" fmla="*/ 838200 h 1085850"/>
                  <a:gd name="connsiteX41" fmla="*/ 276225 w 2320925"/>
                  <a:gd name="connsiteY41" fmla="*/ 876300 h 1085850"/>
                  <a:gd name="connsiteX42" fmla="*/ 196850 w 2320925"/>
                  <a:gd name="connsiteY42" fmla="*/ 917575 h 1085850"/>
                  <a:gd name="connsiteX43" fmla="*/ 114300 w 2320925"/>
                  <a:gd name="connsiteY43" fmla="*/ 946150 h 1085850"/>
                  <a:gd name="connsiteX44" fmla="*/ 0 w 2320925"/>
                  <a:gd name="connsiteY44" fmla="*/ 977900 h 1085850"/>
                  <a:gd name="connsiteX45" fmla="*/ 0 w 2320925"/>
                  <a:gd name="connsiteY45" fmla="*/ 1085850 h 1085850"/>
                  <a:gd name="connsiteX0" fmla="*/ 0 w 2320925"/>
                  <a:gd name="connsiteY0" fmla="*/ 1085850 h 1085850"/>
                  <a:gd name="connsiteX1" fmla="*/ 346075 w 2320925"/>
                  <a:gd name="connsiteY1" fmla="*/ 971550 h 1085850"/>
                  <a:gd name="connsiteX2" fmla="*/ 492125 w 2320925"/>
                  <a:gd name="connsiteY2" fmla="*/ 933450 h 1085850"/>
                  <a:gd name="connsiteX3" fmla="*/ 587375 w 2320925"/>
                  <a:gd name="connsiteY3" fmla="*/ 908050 h 1085850"/>
                  <a:gd name="connsiteX4" fmla="*/ 708025 w 2320925"/>
                  <a:gd name="connsiteY4" fmla="*/ 876300 h 1085850"/>
                  <a:gd name="connsiteX5" fmla="*/ 838200 w 2320925"/>
                  <a:gd name="connsiteY5" fmla="*/ 838200 h 1085850"/>
                  <a:gd name="connsiteX6" fmla="*/ 958850 w 2320925"/>
                  <a:gd name="connsiteY6" fmla="*/ 803275 h 1085850"/>
                  <a:gd name="connsiteX7" fmla="*/ 1016000 w 2320925"/>
                  <a:gd name="connsiteY7" fmla="*/ 774700 h 1085850"/>
                  <a:gd name="connsiteX8" fmla="*/ 1196975 w 2320925"/>
                  <a:gd name="connsiteY8" fmla="*/ 593725 h 1085850"/>
                  <a:gd name="connsiteX9" fmla="*/ 1431925 w 2320925"/>
                  <a:gd name="connsiteY9" fmla="*/ 336550 h 1085850"/>
                  <a:gd name="connsiteX10" fmla="*/ 1539875 w 2320925"/>
                  <a:gd name="connsiteY10" fmla="*/ 269875 h 1085850"/>
                  <a:gd name="connsiteX11" fmla="*/ 1616075 w 2320925"/>
                  <a:gd name="connsiteY11" fmla="*/ 231775 h 1085850"/>
                  <a:gd name="connsiteX12" fmla="*/ 1727200 w 2320925"/>
                  <a:gd name="connsiteY12" fmla="*/ 215900 h 1085850"/>
                  <a:gd name="connsiteX13" fmla="*/ 1819275 w 2320925"/>
                  <a:gd name="connsiteY13" fmla="*/ 200025 h 1085850"/>
                  <a:gd name="connsiteX14" fmla="*/ 1908175 w 2320925"/>
                  <a:gd name="connsiteY14" fmla="*/ 180975 h 1085850"/>
                  <a:gd name="connsiteX15" fmla="*/ 1933575 w 2320925"/>
                  <a:gd name="connsiteY15" fmla="*/ 171450 h 1085850"/>
                  <a:gd name="connsiteX16" fmla="*/ 2016125 w 2320925"/>
                  <a:gd name="connsiteY16" fmla="*/ 168275 h 1085850"/>
                  <a:gd name="connsiteX17" fmla="*/ 2105025 w 2320925"/>
                  <a:gd name="connsiteY17" fmla="*/ 136525 h 1085850"/>
                  <a:gd name="connsiteX18" fmla="*/ 2168525 w 2320925"/>
                  <a:gd name="connsiteY18" fmla="*/ 111125 h 1085850"/>
                  <a:gd name="connsiteX19" fmla="*/ 2257425 w 2320925"/>
                  <a:gd name="connsiteY19" fmla="*/ 66675 h 1085850"/>
                  <a:gd name="connsiteX20" fmla="*/ 2320925 w 2320925"/>
                  <a:gd name="connsiteY20" fmla="*/ 0 h 1085850"/>
                  <a:gd name="connsiteX21" fmla="*/ 1917700 w 2320925"/>
                  <a:gd name="connsiteY21" fmla="*/ 0 h 1085850"/>
                  <a:gd name="connsiteX22" fmla="*/ 1784350 w 2320925"/>
                  <a:gd name="connsiteY22" fmla="*/ 31750 h 1085850"/>
                  <a:gd name="connsiteX23" fmla="*/ 1676400 w 2320925"/>
                  <a:gd name="connsiteY23" fmla="*/ 50800 h 1085850"/>
                  <a:gd name="connsiteX24" fmla="*/ 1584325 w 2320925"/>
                  <a:gd name="connsiteY24" fmla="*/ 85725 h 1085850"/>
                  <a:gd name="connsiteX25" fmla="*/ 1508125 w 2320925"/>
                  <a:gd name="connsiteY25" fmla="*/ 107950 h 1085850"/>
                  <a:gd name="connsiteX26" fmla="*/ 1447800 w 2320925"/>
                  <a:gd name="connsiteY26" fmla="*/ 146050 h 1085850"/>
                  <a:gd name="connsiteX27" fmla="*/ 1365250 w 2320925"/>
                  <a:gd name="connsiteY27" fmla="*/ 193675 h 1085850"/>
                  <a:gd name="connsiteX28" fmla="*/ 1289050 w 2320925"/>
                  <a:gd name="connsiteY28" fmla="*/ 260350 h 1085850"/>
                  <a:gd name="connsiteX29" fmla="*/ 1206500 w 2320925"/>
                  <a:gd name="connsiteY29" fmla="*/ 314325 h 1085850"/>
                  <a:gd name="connsiteX30" fmla="*/ 1143000 w 2320925"/>
                  <a:gd name="connsiteY30" fmla="*/ 387350 h 1085850"/>
                  <a:gd name="connsiteX31" fmla="*/ 1035050 w 2320925"/>
                  <a:gd name="connsiteY31" fmla="*/ 492125 h 1085850"/>
                  <a:gd name="connsiteX32" fmla="*/ 965200 w 2320925"/>
                  <a:gd name="connsiteY32" fmla="*/ 568325 h 1085850"/>
                  <a:gd name="connsiteX33" fmla="*/ 920750 w 2320925"/>
                  <a:gd name="connsiteY33" fmla="*/ 606425 h 1085850"/>
                  <a:gd name="connsiteX34" fmla="*/ 857250 w 2320925"/>
                  <a:gd name="connsiteY34" fmla="*/ 628650 h 1085850"/>
                  <a:gd name="connsiteX35" fmla="*/ 765175 w 2320925"/>
                  <a:gd name="connsiteY35" fmla="*/ 654050 h 1085850"/>
                  <a:gd name="connsiteX36" fmla="*/ 669925 w 2320925"/>
                  <a:gd name="connsiteY36" fmla="*/ 685800 h 1085850"/>
                  <a:gd name="connsiteX37" fmla="*/ 568325 w 2320925"/>
                  <a:gd name="connsiteY37" fmla="*/ 720725 h 1085850"/>
                  <a:gd name="connsiteX38" fmla="*/ 457200 w 2320925"/>
                  <a:gd name="connsiteY38" fmla="*/ 771525 h 1085850"/>
                  <a:gd name="connsiteX39" fmla="*/ 412750 w 2320925"/>
                  <a:gd name="connsiteY39" fmla="*/ 803275 h 1085850"/>
                  <a:gd name="connsiteX40" fmla="*/ 333375 w 2320925"/>
                  <a:gd name="connsiteY40" fmla="*/ 838200 h 1085850"/>
                  <a:gd name="connsiteX41" fmla="*/ 276225 w 2320925"/>
                  <a:gd name="connsiteY41" fmla="*/ 876300 h 1085850"/>
                  <a:gd name="connsiteX42" fmla="*/ 196850 w 2320925"/>
                  <a:gd name="connsiteY42" fmla="*/ 917575 h 1085850"/>
                  <a:gd name="connsiteX43" fmla="*/ 114300 w 2320925"/>
                  <a:gd name="connsiteY43" fmla="*/ 946150 h 1085850"/>
                  <a:gd name="connsiteX44" fmla="*/ 0 w 2320925"/>
                  <a:gd name="connsiteY44" fmla="*/ 977900 h 1085850"/>
                  <a:gd name="connsiteX45" fmla="*/ 0 w 2320925"/>
                  <a:gd name="connsiteY45" fmla="*/ 1085850 h 1085850"/>
                  <a:gd name="connsiteX0" fmla="*/ 0 w 2320925"/>
                  <a:gd name="connsiteY0" fmla="*/ 1085850 h 1085850"/>
                  <a:gd name="connsiteX1" fmla="*/ 346075 w 2320925"/>
                  <a:gd name="connsiteY1" fmla="*/ 971550 h 1085850"/>
                  <a:gd name="connsiteX2" fmla="*/ 492125 w 2320925"/>
                  <a:gd name="connsiteY2" fmla="*/ 933450 h 1085850"/>
                  <a:gd name="connsiteX3" fmla="*/ 587375 w 2320925"/>
                  <a:gd name="connsiteY3" fmla="*/ 908050 h 1085850"/>
                  <a:gd name="connsiteX4" fmla="*/ 708025 w 2320925"/>
                  <a:gd name="connsiteY4" fmla="*/ 876300 h 1085850"/>
                  <a:gd name="connsiteX5" fmla="*/ 838200 w 2320925"/>
                  <a:gd name="connsiteY5" fmla="*/ 838200 h 1085850"/>
                  <a:gd name="connsiteX6" fmla="*/ 958850 w 2320925"/>
                  <a:gd name="connsiteY6" fmla="*/ 803275 h 1085850"/>
                  <a:gd name="connsiteX7" fmla="*/ 1016000 w 2320925"/>
                  <a:gd name="connsiteY7" fmla="*/ 774700 h 1085850"/>
                  <a:gd name="connsiteX8" fmla="*/ 1196975 w 2320925"/>
                  <a:gd name="connsiteY8" fmla="*/ 593725 h 1085850"/>
                  <a:gd name="connsiteX9" fmla="*/ 1431925 w 2320925"/>
                  <a:gd name="connsiteY9" fmla="*/ 336550 h 1085850"/>
                  <a:gd name="connsiteX10" fmla="*/ 1539875 w 2320925"/>
                  <a:gd name="connsiteY10" fmla="*/ 269875 h 1085850"/>
                  <a:gd name="connsiteX11" fmla="*/ 1616075 w 2320925"/>
                  <a:gd name="connsiteY11" fmla="*/ 231775 h 1085850"/>
                  <a:gd name="connsiteX12" fmla="*/ 1727200 w 2320925"/>
                  <a:gd name="connsiteY12" fmla="*/ 215900 h 1085850"/>
                  <a:gd name="connsiteX13" fmla="*/ 1819275 w 2320925"/>
                  <a:gd name="connsiteY13" fmla="*/ 200025 h 1085850"/>
                  <a:gd name="connsiteX14" fmla="*/ 1908175 w 2320925"/>
                  <a:gd name="connsiteY14" fmla="*/ 180975 h 1085850"/>
                  <a:gd name="connsiteX15" fmla="*/ 1933575 w 2320925"/>
                  <a:gd name="connsiteY15" fmla="*/ 171450 h 1085850"/>
                  <a:gd name="connsiteX16" fmla="*/ 2016125 w 2320925"/>
                  <a:gd name="connsiteY16" fmla="*/ 168275 h 1085850"/>
                  <a:gd name="connsiteX17" fmla="*/ 2105025 w 2320925"/>
                  <a:gd name="connsiteY17" fmla="*/ 136525 h 1085850"/>
                  <a:gd name="connsiteX18" fmla="*/ 2168525 w 2320925"/>
                  <a:gd name="connsiteY18" fmla="*/ 111125 h 1085850"/>
                  <a:gd name="connsiteX19" fmla="*/ 2257425 w 2320925"/>
                  <a:gd name="connsiteY19" fmla="*/ 66675 h 1085850"/>
                  <a:gd name="connsiteX20" fmla="*/ 2320925 w 2320925"/>
                  <a:gd name="connsiteY20" fmla="*/ 0 h 1085850"/>
                  <a:gd name="connsiteX21" fmla="*/ 1917700 w 2320925"/>
                  <a:gd name="connsiteY21" fmla="*/ 0 h 1085850"/>
                  <a:gd name="connsiteX22" fmla="*/ 1784350 w 2320925"/>
                  <a:gd name="connsiteY22" fmla="*/ 31750 h 1085850"/>
                  <a:gd name="connsiteX23" fmla="*/ 1676400 w 2320925"/>
                  <a:gd name="connsiteY23" fmla="*/ 50800 h 1085850"/>
                  <a:gd name="connsiteX24" fmla="*/ 1584325 w 2320925"/>
                  <a:gd name="connsiteY24" fmla="*/ 85725 h 1085850"/>
                  <a:gd name="connsiteX25" fmla="*/ 1508125 w 2320925"/>
                  <a:gd name="connsiteY25" fmla="*/ 107950 h 1085850"/>
                  <a:gd name="connsiteX26" fmla="*/ 1447800 w 2320925"/>
                  <a:gd name="connsiteY26" fmla="*/ 146050 h 1085850"/>
                  <a:gd name="connsiteX27" fmla="*/ 1365250 w 2320925"/>
                  <a:gd name="connsiteY27" fmla="*/ 193675 h 1085850"/>
                  <a:gd name="connsiteX28" fmla="*/ 1289050 w 2320925"/>
                  <a:gd name="connsiteY28" fmla="*/ 260350 h 1085850"/>
                  <a:gd name="connsiteX29" fmla="*/ 1206500 w 2320925"/>
                  <a:gd name="connsiteY29" fmla="*/ 314325 h 1085850"/>
                  <a:gd name="connsiteX30" fmla="*/ 1143000 w 2320925"/>
                  <a:gd name="connsiteY30" fmla="*/ 387350 h 1085850"/>
                  <a:gd name="connsiteX31" fmla="*/ 1035050 w 2320925"/>
                  <a:gd name="connsiteY31" fmla="*/ 492125 h 1085850"/>
                  <a:gd name="connsiteX32" fmla="*/ 965200 w 2320925"/>
                  <a:gd name="connsiteY32" fmla="*/ 568325 h 1085850"/>
                  <a:gd name="connsiteX33" fmla="*/ 920750 w 2320925"/>
                  <a:gd name="connsiteY33" fmla="*/ 606425 h 1085850"/>
                  <a:gd name="connsiteX34" fmla="*/ 857250 w 2320925"/>
                  <a:gd name="connsiteY34" fmla="*/ 628650 h 1085850"/>
                  <a:gd name="connsiteX35" fmla="*/ 765175 w 2320925"/>
                  <a:gd name="connsiteY35" fmla="*/ 654050 h 1085850"/>
                  <a:gd name="connsiteX36" fmla="*/ 669925 w 2320925"/>
                  <a:gd name="connsiteY36" fmla="*/ 685800 h 1085850"/>
                  <a:gd name="connsiteX37" fmla="*/ 568325 w 2320925"/>
                  <a:gd name="connsiteY37" fmla="*/ 720725 h 1085850"/>
                  <a:gd name="connsiteX38" fmla="*/ 457200 w 2320925"/>
                  <a:gd name="connsiteY38" fmla="*/ 771525 h 1085850"/>
                  <a:gd name="connsiteX39" fmla="*/ 412750 w 2320925"/>
                  <a:gd name="connsiteY39" fmla="*/ 803275 h 1085850"/>
                  <a:gd name="connsiteX40" fmla="*/ 333375 w 2320925"/>
                  <a:gd name="connsiteY40" fmla="*/ 838200 h 1085850"/>
                  <a:gd name="connsiteX41" fmla="*/ 276225 w 2320925"/>
                  <a:gd name="connsiteY41" fmla="*/ 876300 h 1085850"/>
                  <a:gd name="connsiteX42" fmla="*/ 196850 w 2320925"/>
                  <a:gd name="connsiteY42" fmla="*/ 917575 h 1085850"/>
                  <a:gd name="connsiteX43" fmla="*/ 114300 w 2320925"/>
                  <a:gd name="connsiteY43" fmla="*/ 946150 h 1085850"/>
                  <a:gd name="connsiteX44" fmla="*/ 0 w 2320925"/>
                  <a:gd name="connsiteY44" fmla="*/ 977900 h 1085850"/>
                  <a:gd name="connsiteX45" fmla="*/ 0 w 2320925"/>
                  <a:gd name="connsiteY45" fmla="*/ 1085850 h 1085850"/>
                  <a:gd name="connsiteX0" fmla="*/ 0 w 2320925"/>
                  <a:gd name="connsiteY0" fmla="*/ 1085850 h 1085850"/>
                  <a:gd name="connsiteX1" fmla="*/ 346075 w 2320925"/>
                  <a:gd name="connsiteY1" fmla="*/ 971550 h 1085850"/>
                  <a:gd name="connsiteX2" fmla="*/ 492125 w 2320925"/>
                  <a:gd name="connsiteY2" fmla="*/ 933450 h 1085850"/>
                  <a:gd name="connsiteX3" fmla="*/ 587375 w 2320925"/>
                  <a:gd name="connsiteY3" fmla="*/ 908050 h 1085850"/>
                  <a:gd name="connsiteX4" fmla="*/ 708025 w 2320925"/>
                  <a:gd name="connsiteY4" fmla="*/ 876300 h 1085850"/>
                  <a:gd name="connsiteX5" fmla="*/ 838200 w 2320925"/>
                  <a:gd name="connsiteY5" fmla="*/ 838200 h 1085850"/>
                  <a:gd name="connsiteX6" fmla="*/ 958850 w 2320925"/>
                  <a:gd name="connsiteY6" fmla="*/ 803275 h 1085850"/>
                  <a:gd name="connsiteX7" fmla="*/ 1016000 w 2320925"/>
                  <a:gd name="connsiteY7" fmla="*/ 774700 h 1085850"/>
                  <a:gd name="connsiteX8" fmla="*/ 1196975 w 2320925"/>
                  <a:gd name="connsiteY8" fmla="*/ 593725 h 1085850"/>
                  <a:gd name="connsiteX9" fmla="*/ 1431925 w 2320925"/>
                  <a:gd name="connsiteY9" fmla="*/ 336550 h 1085850"/>
                  <a:gd name="connsiteX10" fmla="*/ 1539875 w 2320925"/>
                  <a:gd name="connsiteY10" fmla="*/ 269875 h 1085850"/>
                  <a:gd name="connsiteX11" fmla="*/ 1616075 w 2320925"/>
                  <a:gd name="connsiteY11" fmla="*/ 231775 h 1085850"/>
                  <a:gd name="connsiteX12" fmla="*/ 1727200 w 2320925"/>
                  <a:gd name="connsiteY12" fmla="*/ 215900 h 1085850"/>
                  <a:gd name="connsiteX13" fmla="*/ 1819275 w 2320925"/>
                  <a:gd name="connsiteY13" fmla="*/ 200025 h 1085850"/>
                  <a:gd name="connsiteX14" fmla="*/ 1908175 w 2320925"/>
                  <a:gd name="connsiteY14" fmla="*/ 180975 h 1085850"/>
                  <a:gd name="connsiteX15" fmla="*/ 1933575 w 2320925"/>
                  <a:gd name="connsiteY15" fmla="*/ 171450 h 1085850"/>
                  <a:gd name="connsiteX16" fmla="*/ 2016125 w 2320925"/>
                  <a:gd name="connsiteY16" fmla="*/ 168275 h 1085850"/>
                  <a:gd name="connsiteX17" fmla="*/ 2105025 w 2320925"/>
                  <a:gd name="connsiteY17" fmla="*/ 136525 h 1085850"/>
                  <a:gd name="connsiteX18" fmla="*/ 2168525 w 2320925"/>
                  <a:gd name="connsiteY18" fmla="*/ 111125 h 1085850"/>
                  <a:gd name="connsiteX19" fmla="*/ 2257425 w 2320925"/>
                  <a:gd name="connsiteY19" fmla="*/ 66675 h 1085850"/>
                  <a:gd name="connsiteX20" fmla="*/ 2320925 w 2320925"/>
                  <a:gd name="connsiteY20" fmla="*/ 0 h 1085850"/>
                  <a:gd name="connsiteX21" fmla="*/ 1917700 w 2320925"/>
                  <a:gd name="connsiteY21" fmla="*/ 0 h 1085850"/>
                  <a:gd name="connsiteX22" fmla="*/ 1781175 w 2320925"/>
                  <a:gd name="connsiteY22" fmla="*/ 25400 h 1085850"/>
                  <a:gd name="connsiteX23" fmla="*/ 1676400 w 2320925"/>
                  <a:gd name="connsiteY23" fmla="*/ 50800 h 1085850"/>
                  <a:gd name="connsiteX24" fmla="*/ 1584325 w 2320925"/>
                  <a:gd name="connsiteY24" fmla="*/ 85725 h 1085850"/>
                  <a:gd name="connsiteX25" fmla="*/ 1508125 w 2320925"/>
                  <a:gd name="connsiteY25" fmla="*/ 107950 h 1085850"/>
                  <a:gd name="connsiteX26" fmla="*/ 1447800 w 2320925"/>
                  <a:gd name="connsiteY26" fmla="*/ 146050 h 1085850"/>
                  <a:gd name="connsiteX27" fmla="*/ 1365250 w 2320925"/>
                  <a:gd name="connsiteY27" fmla="*/ 193675 h 1085850"/>
                  <a:gd name="connsiteX28" fmla="*/ 1289050 w 2320925"/>
                  <a:gd name="connsiteY28" fmla="*/ 260350 h 1085850"/>
                  <a:gd name="connsiteX29" fmla="*/ 1206500 w 2320925"/>
                  <a:gd name="connsiteY29" fmla="*/ 314325 h 1085850"/>
                  <a:gd name="connsiteX30" fmla="*/ 1143000 w 2320925"/>
                  <a:gd name="connsiteY30" fmla="*/ 387350 h 1085850"/>
                  <a:gd name="connsiteX31" fmla="*/ 1035050 w 2320925"/>
                  <a:gd name="connsiteY31" fmla="*/ 492125 h 1085850"/>
                  <a:gd name="connsiteX32" fmla="*/ 965200 w 2320925"/>
                  <a:gd name="connsiteY32" fmla="*/ 568325 h 1085850"/>
                  <a:gd name="connsiteX33" fmla="*/ 920750 w 2320925"/>
                  <a:gd name="connsiteY33" fmla="*/ 606425 h 1085850"/>
                  <a:gd name="connsiteX34" fmla="*/ 857250 w 2320925"/>
                  <a:gd name="connsiteY34" fmla="*/ 628650 h 1085850"/>
                  <a:gd name="connsiteX35" fmla="*/ 765175 w 2320925"/>
                  <a:gd name="connsiteY35" fmla="*/ 654050 h 1085850"/>
                  <a:gd name="connsiteX36" fmla="*/ 669925 w 2320925"/>
                  <a:gd name="connsiteY36" fmla="*/ 685800 h 1085850"/>
                  <a:gd name="connsiteX37" fmla="*/ 568325 w 2320925"/>
                  <a:gd name="connsiteY37" fmla="*/ 720725 h 1085850"/>
                  <a:gd name="connsiteX38" fmla="*/ 457200 w 2320925"/>
                  <a:gd name="connsiteY38" fmla="*/ 771525 h 1085850"/>
                  <a:gd name="connsiteX39" fmla="*/ 412750 w 2320925"/>
                  <a:gd name="connsiteY39" fmla="*/ 803275 h 1085850"/>
                  <a:gd name="connsiteX40" fmla="*/ 333375 w 2320925"/>
                  <a:gd name="connsiteY40" fmla="*/ 838200 h 1085850"/>
                  <a:gd name="connsiteX41" fmla="*/ 276225 w 2320925"/>
                  <a:gd name="connsiteY41" fmla="*/ 876300 h 1085850"/>
                  <a:gd name="connsiteX42" fmla="*/ 196850 w 2320925"/>
                  <a:gd name="connsiteY42" fmla="*/ 917575 h 1085850"/>
                  <a:gd name="connsiteX43" fmla="*/ 114300 w 2320925"/>
                  <a:gd name="connsiteY43" fmla="*/ 946150 h 1085850"/>
                  <a:gd name="connsiteX44" fmla="*/ 0 w 2320925"/>
                  <a:gd name="connsiteY44" fmla="*/ 977900 h 1085850"/>
                  <a:gd name="connsiteX45" fmla="*/ 0 w 2320925"/>
                  <a:gd name="connsiteY45" fmla="*/ 1085850 h 1085850"/>
                  <a:gd name="connsiteX0" fmla="*/ 0 w 2320925"/>
                  <a:gd name="connsiteY0" fmla="*/ 1085850 h 1085850"/>
                  <a:gd name="connsiteX1" fmla="*/ 346075 w 2320925"/>
                  <a:gd name="connsiteY1" fmla="*/ 971550 h 1085850"/>
                  <a:gd name="connsiteX2" fmla="*/ 492125 w 2320925"/>
                  <a:gd name="connsiteY2" fmla="*/ 933450 h 1085850"/>
                  <a:gd name="connsiteX3" fmla="*/ 587375 w 2320925"/>
                  <a:gd name="connsiteY3" fmla="*/ 908050 h 1085850"/>
                  <a:gd name="connsiteX4" fmla="*/ 708025 w 2320925"/>
                  <a:gd name="connsiteY4" fmla="*/ 876300 h 1085850"/>
                  <a:gd name="connsiteX5" fmla="*/ 838200 w 2320925"/>
                  <a:gd name="connsiteY5" fmla="*/ 838200 h 1085850"/>
                  <a:gd name="connsiteX6" fmla="*/ 958850 w 2320925"/>
                  <a:gd name="connsiteY6" fmla="*/ 803275 h 1085850"/>
                  <a:gd name="connsiteX7" fmla="*/ 1016000 w 2320925"/>
                  <a:gd name="connsiteY7" fmla="*/ 774700 h 1085850"/>
                  <a:gd name="connsiteX8" fmla="*/ 1196975 w 2320925"/>
                  <a:gd name="connsiteY8" fmla="*/ 593725 h 1085850"/>
                  <a:gd name="connsiteX9" fmla="*/ 1431925 w 2320925"/>
                  <a:gd name="connsiteY9" fmla="*/ 336550 h 1085850"/>
                  <a:gd name="connsiteX10" fmla="*/ 1539875 w 2320925"/>
                  <a:gd name="connsiteY10" fmla="*/ 269875 h 1085850"/>
                  <a:gd name="connsiteX11" fmla="*/ 1616075 w 2320925"/>
                  <a:gd name="connsiteY11" fmla="*/ 231775 h 1085850"/>
                  <a:gd name="connsiteX12" fmla="*/ 1727200 w 2320925"/>
                  <a:gd name="connsiteY12" fmla="*/ 215900 h 1085850"/>
                  <a:gd name="connsiteX13" fmla="*/ 1819275 w 2320925"/>
                  <a:gd name="connsiteY13" fmla="*/ 200025 h 1085850"/>
                  <a:gd name="connsiteX14" fmla="*/ 1908175 w 2320925"/>
                  <a:gd name="connsiteY14" fmla="*/ 180975 h 1085850"/>
                  <a:gd name="connsiteX15" fmla="*/ 1933575 w 2320925"/>
                  <a:gd name="connsiteY15" fmla="*/ 171450 h 1085850"/>
                  <a:gd name="connsiteX16" fmla="*/ 2016125 w 2320925"/>
                  <a:gd name="connsiteY16" fmla="*/ 168275 h 1085850"/>
                  <a:gd name="connsiteX17" fmla="*/ 2105025 w 2320925"/>
                  <a:gd name="connsiteY17" fmla="*/ 136525 h 1085850"/>
                  <a:gd name="connsiteX18" fmla="*/ 2168525 w 2320925"/>
                  <a:gd name="connsiteY18" fmla="*/ 111125 h 1085850"/>
                  <a:gd name="connsiteX19" fmla="*/ 2257425 w 2320925"/>
                  <a:gd name="connsiteY19" fmla="*/ 66675 h 1085850"/>
                  <a:gd name="connsiteX20" fmla="*/ 2320925 w 2320925"/>
                  <a:gd name="connsiteY20" fmla="*/ 0 h 1085850"/>
                  <a:gd name="connsiteX21" fmla="*/ 1917700 w 2320925"/>
                  <a:gd name="connsiteY21" fmla="*/ 0 h 1085850"/>
                  <a:gd name="connsiteX22" fmla="*/ 1781175 w 2320925"/>
                  <a:gd name="connsiteY22" fmla="*/ 25400 h 1085850"/>
                  <a:gd name="connsiteX23" fmla="*/ 1676400 w 2320925"/>
                  <a:gd name="connsiteY23" fmla="*/ 50800 h 1085850"/>
                  <a:gd name="connsiteX24" fmla="*/ 1584325 w 2320925"/>
                  <a:gd name="connsiteY24" fmla="*/ 76200 h 1085850"/>
                  <a:gd name="connsiteX25" fmla="*/ 1508125 w 2320925"/>
                  <a:gd name="connsiteY25" fmla="*/ 107950 h 1085850"/>
                  <a:gd name="connsiteX26" fmla="*/ 1447800 w 2320925"/>
                  <a:gd name="connsiteY26" fmla="*/ 146050 h 1085850"/>
                  <a:gd name="connsiteX27" fmla="*/ 1365250 w 2320925"/>
                  <a:gd name="connsiteY27" fmla="*/ 193675 h 1085850"/>
                  <a:gd name="connsiteX28" fmla="*/ 1289050 w 2320925"/>
                  <a:gd name="connsiteY28" fmla="*/ 260350 h 1085850"/>
                  <a:gd name="connsiteX29" fmla="*/ 1206500 w 2320925"/>
                  <a:gd name="connsiteY29" fmla="*/ 314325 h 1085850"/>
                  <a:gd name="connsiteX30" fmla="*/ 1143000 w 2320925"/>
                  <a:gd name="connsiteY30" fmla="*/ 387350 h 1085850"/>
                  <a:gd name="connsiteX31" fmla="*/ 1035050 w 2320925"/>
                  <a:gd name="connsiteY31" fmla="*/ 492125 h 1085850"/>
                  <a:gd name="connsiteX32" fmla="*/ 965200 w 2320925"/>
                  <a:gd name="connsiteY32" fmla="*/ 568325 h 1085850"/>
                  <a:gd name="connsiteX33" fmla="*/ 920750 w 2320925"/>
                  <a:gd name="connsiteY33" fmla="*/ 606425 h 1085850"/>
                  <a:gd name="connsiteX34" fmla="*/ 857250 w 2320925"/>
                  <a:gd name="connsiteY34" fmla="*/ 628650 h 1085850"/>
                  <a:gd name="connsiteX35" fmla="*/ 765175 w 2320925"/>
                  <a:gd name="connsiteY35" fmla="*/ 654050 h 1085850"/>
                  <a:gd name="connsiteX36" fmla="*/ 669925 w 2320925"/>
                  <a:gd name="connsiteY36" fmla="*/ 685800 h 1085850"/>
                  <a:gd name="connsiteX37" fmla="*/ 568325 w 2320925"/>
                  <a:gd name="connsiteY37" fmla="*/ 720725 h 1085850"/>
                  <a:gd name="connsiteX38" fmla="*/ 457200 w 2320925"/>
                  <a:gd name="connsiteY38" fmla="*/ 771525 h 1085850"/>
                  <a:gd name="connsiteX39" fmla="*/ 412750 w 2320925"/>
                  <a:gd name="connsiteY39" fmla="*/ 803275 h 1085850"/>
                  <a:gd name="connsiteX40" fmla="*/ 333375 w 2320925"/>
                  <a:gd name="connsiteY40" fmla="*/ 838200 h 1085850"/>
                  <a:gd name="connsiteX41" fmla="*/ 276225 w 2320925"/>
                  <a:gd name="connsiteY41" fmla="*/ 876300 h 1085850"/>
                  <a:gd name="connsiteX42" fmla="*/ 196850 w 2320925"/>
                  <a:gd name="connsiteY42" fmla="*/ 917575 h 1085850"/>
                  <a:gd name="connsiteX43" fmla="*/ 114300 w 2320925"/>
                  <a:gd name="connsiteY43" fmla="*/ 946150 h 1085850"/>
                  <a:gd name="connsiteX44" fmla="*/ 0 w 2320925"/>
                  <a:gd name="connsiteY44" fmla="*/ 977900 h 1085850"/>
                  <a:gd name="connsiteX45" fmla="*/ 0 w 2320925"/>
                  <a:gd name="connsiteY45" fmla="*/ 1085850 h 1085850"/>
                  <a:gd name="connsiteX0" fmla="*/ 0 w 2320925"/>
                  <a:gd name="connsiteY0" fmla="*/ 1085850 h 1085850"/>
                  <a:gd name="connsiteX1" fmla="*/ 346075 w 2320925"/>
                  <a:gd name="connsiteY1" fmla="*/ 971550 h 1085850"/>
                  <a:gd name="connsiteX2" fmla="*/ 492125 w 2320925"/>
                  <a:gd name="connsiteY2" fmla="*/ 933450 h 1085850"/>
                  <a:gd name="connsiteX3" fmla="*/ 587375 w 2320925"/>
                  <a:gd name="connsiteY3" fmla="*/ 908050 h 1085850"/>
                  <a:gd name="connsiteX4" fmla="*/ 708025 w 2320925"/>
                  <a:gd name="connsiteY4" fmla="*/ 876300 h 1085850"/>
                  <a:gd name="connsiteX5" fmla="*/ 838200 w 2320925"/>
                  <a:gd name="connsiteY5" fmla="*/ 838200 h 1085850"/>
                  <a:gd name="connsiteX6" fmla="*/ 958850 w 2320925"/>
                  <a:gd name="connsiteY6" fmla="*/ 803275 h 1085850"/>
                  <a:gd name="connsiteX7" fmla="*/ 1016000 w 2320925"/>
                  <a:gd name="connsiteY7" fmla="*/ 774700 h 1085850"/>
                  <a:gd name="connsiteX8" fmla="*/ 1196975 w 2320925"/>
                  <a:gd name="connsiteY8" fmla="*/ 593725 h 1085850"/>
                  <a:gd name="connsiteX9" fmla="*/ 1431925 w 2320925"/>
                  <a:gd name="connsiteY9" fmla="*/ 346075 h 1085850"/>
                  <a:gd name="connsiteX10" fmla="*/ 1539875 w 2320925"/>
                  <a:gd name="connsiteY10" fmla="*/ 269875 h 1085850"/>
                  <a:gd name="connsiteX11" fmla="*/ 1616075 w 2320925"/>
                  <a:gd name="connsiteY11" fmla="*/ 231775 h 1085850"/>
                  <a:gd name="connsiteX12" fmla="*/ 1727200 w 2320925"/>
                  <a:gd name="connsiteY12" fmla="*/ 215900 h 1085850"/>
                  <a:gd name="connsiteX13" fmla="*/ 1819275 w 2320925"/>
                  <a:gd name="connsiteY13" fmla="*/ 200025 h 1085850"/>
                  <a:gd name="connsiteX14" fmla="*/ 1908175 w 2320925"/>
                  <a:gd name="connsiteY14" fmla="*/ 180975 h 1085850"/>
                  <a:gd name="connsiteX15" fmla="*/ 1933575 w 2320925"/>
                  <a:gd name="connsiteY15" fmla="*/ 171450 h 1085850"/>
                  <a:gd name="connsiteX16" fmla="*/ 2016125 w 2320925"/>
                  <a:gd name="connsiteY16" fmla="*/ 168275 h 1085850"/>
                  <a:gd name="connsiteX17" fmla="*/ 2105025 w 2320925"/>
                  <a:gd name="connsiteY17" fmla="*/ 136525 h 1085850"/>
                  <a:gd name="connsiteX18" fmla="*/ 2168525 w 2320925"/>
                  <a:gd name="connsiteY18" fmla="*/ 111125 h 1085850"/>
                  <a:gd name="connsiteX19" fmla="*/ 2257425 w 2320925"/>
                  <a:gd name="connsiteY19" fmla="*/ 66675 h 1085850"/>
                  <a:gd name="connsiteX20" fmla="*/ 2320925 w 2320925"/>
                  <a:gd name="connsiteY20" fmla="*/ 0 h 1085850"/>
                  <a:gd name="connsiteX21" fmla="*/ 1917700 w 2320925"/>
                  <a:gd name="connsiteY21" fmla="*/ 0 h 1085850"/>
                  <a:gd name="connsiteX22" fmla="*/ 1781175 w 2320925"/>
                  <a:gd name="connsiteY22" fmla="*/ 25400 h 1085850"/>
                  <a:gd name="connsiteX23" fmla="*/ 1676400 w 2320925"/>
                  <a:gd name="connsiteY23" fmla="*/ 50800 h 1085850"/>
                  <a:gd name="connsiteX24" fmla="*/ 1584325 w 2320925"/>
                  <a:gd name="connsiteY24" fmla="*/ 76200 h 1085850"/>
                  <a:gd name="connsiteX25" fmla="*/ 1508125 w 2320925"/>
                  <a:gd name="connsiteY25" fmla="*/ 107950 h 1085850"/>
                  <a:gd name="connsiteX26" fmla="*/ 1447800 w 2320925"/>
                  <a:gd name="connsiteY26" fmla="*/ 146050 h 1085850"/>
                  <a:gd name="connsiteX27" fmla="*/ 1365250 w 2320925"/>
                  <a:gd name="connsiteY27" fmla="*/ 193675 h 1085850"/>
                  <a:gd name="connsiteX28" fmla="*/ 1289050 w 2320925"/>
                  <a:gd name="connsiteY28" fmla="*/ 260350 h 1085850"/>
                  <a:gd name="connsiteX29" fmla="*/ 1206500 w 2320925"/>
                  <a:gd name="connsiteY29" fmla="*/ 314325 h 1085850"/>
                  <a:gd name="connsiteX30" fmla="*/ 1143000 w 2320925"/>
                  <a:gd name="connsiteY30" fmla="*/ 387350 h 1085850"/>
                  <a:gd name="connsiteX31" fmla="*/ 1035050 w 2320925"/>
                  <a:gd name="connsiteY31" fmla="*/ 492125 h 1085850"/>
                  <a:gd name="connsiteX32" fmla="*/ 965200 w 2320925"/>
                  <a:gd name="connsiteY32" fmla="*/ 568325 h 1085850"/>
                  <a:gd name="connsiteX33" fmla="*/ 920750 w 2320925"/>
                  <a:gd name="connsiteY33" fmla="*/ 606425 h 1085850"/>
                  <a:gd name="connsiteX34" fmla="*/ 857250 w 2320925"/>
                  <a:gd name="connsiteY34" fmla="*/ 628650 h 1085850"/>
                  <a:gd name="connsiteX35" fmla="*/ 765175 w 2320925"/>
                  <a:gd name="connsiteY35" fmla="*/ 654050 h 1085850"/>
                  <a:gd name="connsiteX36" fmla="*/ 669925 w 2320925"/>
                  <a:gd name="connsiteY36" fmla="*/ 685800 h 1085850"/>
                  <a:gd name="connsiteX37" fmla="*/ 568325 w 2320925"/>
                  <a:gd name="connsiteY37" fmla="*/ 720725 h 1085850"/>
                  <a:gd name="connsiteX38" fmla="*/ 457200 w 2320925"/>
                  <a:gd name="connsiteY38" fmla="*/ 771525 h 1085850"/>
                  <a:gd name="connsiteX39" fmla="*/ 412750 w 2320925"/>
                  <a:gd name="connsiteY39" fmla="*/ 803275 h 1085850"/>
                  <a:gd name="connsiteX40" fmla="*/ 333375 w 2320925"/>
                  <a:gd name="connsiteY40" fmla="*/ 838200 h 1085850"/>
                  <a:gd name="connsiteX41" fmla="*/ 276225 w 2320925"/>
                  <a:gd name="connsiteY41" fmla="*/ 876300 h 1085850"/>
                  <a:gd name="connsiteX42" fmla="*/ 196850 w 2320925"/>
                  <a:gd name="connsiteY42" fmla="*/ 917575 h 1085850"/>
                  <a:gd name="connsiteX43" fmla="*/ 114300 w 2320925"/>
                  <a:gd name="connsiteY43" fmla="*/ 946150 h 1085850"/>
                  <a:gd name="connsiteX44" fmla="*/ 0 w 2320925"/>
                  <a:gd name="connsiteY44" fmla="*/ 977900 h 1085850"/>
                  <a:gd name="connsiteX45" fmla="*/ 0 w 2320925"/>
                  <a:gd name="connsiteY45" fmla="*/ 1085850 h 1085850"/>
                  <a:gd name="connsiteX0" fmla="*/ 0 w 2320925"/>
                  <a:gd name="connsiteY0" fmla="*/ 1085850 h 1085850"/>
                  <a:gd name="connsiteX1" fmla="*/ 346075 w 2320925"/>
                  <a:gd name="connsiteY1" fmla="*/ 971550 h 1085850"/>
                  <a:gd name="connsiteX2" fmla="*/ 492125 w 2320925"/>
                  <a:gd name="connsiteY2" fmla="*/ 933450 h 1085850"/>
                  <a:gd name="connsiteX3" fmla="*/ 587375 w 2320925"/>
                  <a:gd name="connsiteY3" fmla="*/ 908050 h 1085850"/>
                  <a:gd name="connsiteX4" fmla="*/ 708025 w 2320925"/>
                  <a:gd name="connsiteY4" fmla="*/ 876300 h 1085850"/>
                  <a:gd name="connsiteX5" fmla="*/ 838200 w 2320925"/>
                  <a:gd name="connsiteY5" fmla="*/ 838200 h 1085850"/>
                  <a:gd name="connsiteX6" fmla="*/ 958850 w 2320925"/>
                  <a:gd name="connsiteY6" fmla="*/ 803275 h 1085850"/>
                  <a:gd name="connsiteX7" fmla="*/ 1050925 w 2320925"/>
                  <a:gd name="connsiteY7" fmla="*/ 762000 h 1085850"/>
                  <a:gd name="connsiteX8" fmla="*/ 1196975 w 2320925"/>
                  <a:gd name="connsiteY8" fmla="*/ 593725 h 1085850"/>
                  <a:gd name="connsiteX9" fmla="*/ 1431925 w 2320925"/>
                  <a:gd name="connsiteY9" fmla="*/ 346075 h 1085850"/>
                  <a:gd name="connsiteX10" fmla="*/ 1539875 w 2320925"/>
                  <a:gd name="connsiteY10" fmla="*/ 269875 h 1085850"/>
                  <a:gd name="connsiteX11" fmla="*/ 1616075 w 2320925"/>
                  <a:gd name="connsiteY11" fmla="*/ 231775 h 1085850"/>
                  <a:gd name="connsiteX12" fmla="*/ 1727200 w 2320925"/>
                  <a:gd name="connsiteY12" fmla="*/ 215900 h 1085850"/>
                  <a:gd name="connsiteX13" fmla="*/ 1819275 w 2320925"/>
                  <a:gd name="connsiteY13" fmla="*/ 200025 h 1085850"/>
                  <a:gd name="connsiteX14" fmla="*/ 1908175 w 2320925"/>
                  <a:gd name="connsiteY14" fmla="*/ 180975 h 1085850"/>
                  <a:gd name="connsiteX15" fmla="*/ 1933575 w 2320925"/>
                  <a:gd name="connsiteY15" fmla="*/ 171450 h 1085850"/>
                  <a:gd name="connsiteX16" fmla="*/ 2016125 w 2320925"/>
                  <a:gd name="connsiteY16" fmla="*/ 168275 h 1085850"/>
                  <a:gd name="connsiteX17" fmla="*/ 2105025 w 2320925"/>
                  <a:gd name="connsiteY17" fmla="*/ 136525 h 1085850"/>
                  <a:gd name="connsiteX18" fmla="*/ 2168525 w 2320925"/>
                  <a:gd name="connsiteY18" fmla="*/ 111125 h 1085850"/>
                  <a:gd name="connsiteX19" fmla="*/ 2257425 w 2320925"/>
                  <a:gd name="connsiteY19" fmla="*/ 66675 h 1085850"/>
                  <a:gd name="connsiteX20" fmla="*/ 2320925 w 2320925"/>
                  <a:gd name="connsiteY20" fmla="*/ 0 h 1085850"/>
                  <a:gd name="connsiteX21" fmla="*/ 1917700 w 2320925"/>
                  <a:gd name="connsiteY21" fmla="*/ 0 h 1085850"/>
                  <a:gd name="connsiteX22" fmla="*/ 1781175 w 2320925"/>
                  <a:gd name="connsiteY22" fmla="*/ 25400 h 1085850"/>
                  <a:gd name="connsiteX23" fmla="*/ 1676400 w 2320925"/>
                  <a:gd name="connsiteY23" fmla="*/ 50800 h 1085850"/>
                  <a:gd name="connsiteX24" fmla="*/ 1584325 w 2320925"/>
                  <a:gd name="connsiteY24" fmla="*/ 76200 h 1085850"/>
                  <a:gd name="connsiteX25" fmla="*/ 1508125 w 2320925"/>
                  <a:gd name="connsiteY25" fmla="*/ 107950 h 1085850"/>
                  <a:gd name="connsiteX26" fmla="*/ 1447800 w 2320925"/>
                  <a:gd name="connsiteY26" fmla="*/ 146050 h 1085850"/>
                  <a:gd name="connsiteX27" fmla="*/ 1365250 w 2320925"/>
                  <a:gd name="connsiteY27" fmla="*/ 193675 h 1085850"/>
                  <a:gd name="connsiteX28" fmla="*/ 1289050 w 2320925"/>
                  <a:gd name="connsiteY28" fmla="*/ 260350 h 1085850"/>
                  <a:gd name="connsiteX29" fmla="*/ 1206500 w 2320925"/>
                  <a:gd name="connsiteY29" fmla="*/ 314325 h 1085850"/>
                  <a:gd name="connsiteX30" fmla="*/ 1143000 w 2320925"/>
                  <a:gd name="connsiteY30" fmla="*/ 387350 h 1085850"/>
                  <a:gd name="connsiteX31" fmla="*/ 1035050 w 2320925"/>
                  <a:gd name="connsiteY31" fmla="*/ 492125 h 1085850"/>
                  <a:gd name="connsiteX32" fmla="*/ 965200 w 2320925"/>
                  <a:gd name="connsiteY32" fmla="*/ 568325 h 1085850"/>
                  <a:gd name="connsiteX33" fmla="*/ 920750 w 2320925"/>
                  <a:gd name="connsiteY33" fmla="*/ 606425 h 1085850"/>
                  <a:gd name="connsiteX34" fmla="*/ 857250 w 2320925"/>
                  <a:gd name="connsiteY34" fmla="*/ 628650 h 1085850"/>
                  <a:gd name="connsiteX35" fmla="*/ 765175 w 2320925"/>
                  <a:gd name="connsiteY35" fmla="*/ 654050 h 1085850"/>
                  <a:gd name="connsiteX36" fmla="*/ 669925 w 2320925"/>
                  <a:gd name="connsiteY36" fmla="*/ 685800 h 1085850"/>
                  <a:gd name="connsiteX37" fmla="*/ 568325 w 2320925"/>
                  <a:gd name="connsiteY37" fmla="*/ 720725 h 1085850"/>
                  <a:gd name="connsiteX38" fmla="*/ 457200 w 2320925"/>
                  <a:gd name="connsiteY38" fmla="*/ 771525 h 1085850"/>
                  <a:gd name="connsiteX39" fmla="*/ 412750 w 2320925"/>
                  <a:gd name="connsiteY39" fmla="*/ 803275 h 1085850"/>
                  <a:gd name="connsiteX40" fmla="*/ 333375 w 2320925"/>
                  <a:gd name="connsiteY40" fmla="*/ 838200 h 1085850"/>
                  <a:gd name="connsiteX41" fmla="*/ 276225 w 2320925"/>
                  <a:gd name="connsiteY41" fmla="*/ 876300 h 1085850"/>
                  <a:gd name="connsiteX42" fmla="*/ 196850 w 2320925"/>
                  <a:gd name="connsiteY42" fmla="*/ 917575 h 1085850"/>
                  <a:gd name="connsiteX43" fmla="*/ 114300 w 2320925"/>
                  <a:gd name="connsiteY43" fmla="*/ 946150 h 1085850"/>
                  <a:gd name="connsiteX44" fmla="*/ 0 w 2320925"/>
                  <a:gd name="connsiteY44" fmla="*/ 977900 h 1085850"/>
                  <a:gd name="connsiteX45" fmla="*/ 0 w 2320925"/>
                  <a:gd name="connsiteY45" fmla="*/ 1085850 h 1085850"/>
                  <a:gd name="connsiteX0" fmla="*/ 0 w 2320925"/>
                  <a:gd name="connsiteY0" fmla="*/ 1085850 h 1085850"/>
                  <a:gd name="connsiteX1" fmla="*/ 346075 w 2320925"/>
                  <a:gd name="connsiteY1" fmla="*/ 977900 h 1085850"/>
                  <a:gd name="connsiteX2" fmla="*/ 492125 w 2320925"/>
                  <a:gd name="connsiteY2" fmla="*/ 933450 h 1085850"/>
                  <a:gd name="connsiteX3" fmla="*/ 587375 w 2320925"/>
                  <a:gd name="connsiteY3" fmla="*/ 908050 h 1085850"/>
                  <a:gd name="connsiteX4" fmla="*/ 708025 w 2320925"/>
                  <a:gd name="connsiteY4" fmla="*/ 876300 h 1085850"/>
                  <a:gd name="connsiteX5" fmla="*/ 838200 w 2320925"/>
                  <a:gd name="connsiteY5" fmla="*/ 838200 h 1085850"/>
                  <a:gd name="connsiteX6" fmla="*/ 958850 w 2320925"/>
                  <a:gd name="connsiteY6" fmla="*/ 803275 h 1085850"/>
                  <a:gd name="connsiteX7" fmla="*/ 1050925 w 2320925"/>
                  <a:gd name="connsiteY7" fmla="*/ 762000 h 1085850"/>
                  <a:gd name="connsiteX8" fmla="*/ 1196975 w 2320925"/>
                  <a:gd name="connsiteY8" fmla="*/ 593725 h 1085850"/>
                  <a:gd name="connsiteX9" fmla="*/ 1431925 w 2320925"/>
                  <a:gd name="connsiteY9" fmla="*/ 346075 h 1085850"/>
                  <a:gd name="connsiteX10" fmla="*/ 1539875 w 2320925"/>
                  <a:gd name="connsiteY10" fmla="*/ 269875 h 1085850"/>
                  <a:gd name="connsiteX11" fmla="*/ 1616075 w 2320925"/>
                  <a:gd name="connsiteY11" fmla="*/ 231775 h 1085850"/>
                  <a:gd name="connsiteX12" fmla="*/ 1727200 w 2320925"/>
                  <a:gd name="connsiteY12" fmla="*/ 215900 h 1085850"/>
                  <a:gd name="connsiteX13" fmla="*/ 1819275 w 2320925"/>
                  <a:gd name="connsiteY13" fmla="*/ 200025 h 1085850"/>
                  <a:gd name="connsiteX14" fmla="*/ 1908175 w 2320925"/>
                  <a:gd name="connsiteY14" fmla="*/ 180975 h 1085850"/>
                  <a:gd name="connsiteX15" fmla="*/ 1933575 w 2320925"/>
                  <a:gd name="connsiteY15" fmla="*/ 171450 h 1085850"/>
                  <a:gd name="connsiteX16" fmla="*/ 2016125 w 2320925"/>
                  <a:gd name="connsiteY16" fmla="*/ 168275 h 1085850"/>
                  <a:gd name="connsiteX17" fmla="*/ 2105025 w 2320925"/>
                  <a:gd name="connsiteY17" fmla="*/ 136525 h 1085850"/>
                  <a:gd name="connsiteX18" fmla="*/ 2168525 w 2320925"/>
                  <a:gd name="connsiteY18" fmla="*/ 111125 h 1085850"/>
                  <a:gd name="connsiteX19" fmla="*/ 2257425 w 2320925"/>
                  <a:gd name="connsiteY19" fmla="*/ 66675 h 1085850"/>
                  <a:gd name="connsiteX20" fmla="*/ 2320925 w 2320925"/>
                  <a:gd name="connsiteY20" fmla="*/ 0 h 1085850"/>
                  <a:gd name="connsiteX21" fmla="*/ 1917700 w 2320925"/>
                  <a:gd name="connsiteY21" fmla="*/ 0 h 1085850"/>
                  <a:gd name="connsiteX22" fmla="*/ 1781175 w 2320925"/>
                  <a:gd name="connsiteY22" fmla="*/ 25400 h 1085850"/>
                  <a:gd name="connsiteX23" fmla="*/ 1676400 w 2320925"/>
                  <a:gd name="connsiteY23" fmla="*/ 50800 h 1085850"/>
                  <a:gd name="connsiteX24" fmla="*/ 1584325 w 2320925"/>
                  <a:gd name="connsiteY24" fmla="*/ 76200 h 1085850"/>
                  <a:gd name="connsiteX25" fmla="*/ 1508125 w 2320925"/>
                  <a:gd name="connsiteY25" fmla="*/ 107950 h 1085850"/>
                  <a:gd name="connsiteX26" fmla="*/ 1447800 w 2320925"/>
                  <a:gd name="connsiteY26" fmla="*/ 146050 h 1085850"/>
                  <a:gd name="connsiteX27" fmla="*/ 1365250 w 2320925"/>
                  <a:gd name="connsiteY27" fmla="*/ 193675 h 1085850"/>
                  <a:gd name="connsiteX28" fmla="*/ 1289050 w 2320925"/>
                  <a:gd name="connsiteY28" fmla="*/ 260350 h 1085850"/>
                  <a:gd name="connsiteX29" fmla="*/ 1206500 w 2320925"/>
                  <a:gd name="connsiteY29" fmla="*/ 314325 h 1085850"/>
                  <a:gd name="connsiteX30" fmla="*/ 1143000 w 2320925"/>
                  <a:gd name="connsiteY30" fmla="*/ 387350 h 1085850"/>
                  <a:gd name="connsiteX31" fmla="*/ 1035050 w 2320925"/>
                  <a:gd name="connsiteY31" fmla="*/ 492125 h 1085850"/>
                  <a:gd name="connsiteX32" fmla="*/ 965200 w 2320925"/>
                  <a:gd name="connsiteY32" fmla="*/ 568325 h 1085850"/>
                  <a:gd name="connsiteX33" fmla="*/ 920750 w 2320925"/>
                  <a:gd name="connsiteY33" fmla="*/ 606425 h 1085850"/>
                  <a:gd name="connsiteX34" fmla="*/ 857250 w 2320925"/>
                  <a:gd name="connsiteY34" fmla="*/ 628650 h 1085850"/>
                  <a:gd name="connsiteX35" fmla="*/ 765175 w 2320925"/>
                  <a:gd name="connsiteY35" fmla="*/ 654050 h 1085850"/>
                  <a:gd name="connsiteX36" fmla="*/ 669925 w 2320925"/>
                  <a:gd name="connsiteY36" fmla="*/ 685800 h 1085850"/>
                  <a:gd name="connsiteX37" fmla="*/ 568325 w 2320925"/>
                  <a:gd name="connsiteY37" fmla="*/ 720725 h 1085850"/>
                  <a:gd name="connsiteX38" fmla="*/ 457200 w 2320925"/>
                  <a:gd name="connsiteY38" fmla="*/ 771525 h 1085850"/>
                  <a:gd name="connsiteX39" fmla="*/ 412750 w 2320925"/>
                  <a:gd name="connsiteY39" fmla="*/ 803275 h 1085850"/>
                  <a:gd name="connsiteX40" fmla="*/ 333375 w 2320925"/>
                  <a:gd name="connsiteY40" fmla="*/ 838200 h 1085850"/>
                  <a:gd name="connsiteX41" fmla="*/ 276225 w 2320925"/>
                  <a:gd name="connsiteY41" fmla="*/ 876300 h 1085850"/>
                  <a:gd name="connsiteX42" fmla="*/ 196850 w 2320925"/>
                  <a:gd name="connsiteY42" fmla="*/ 917575 h 1085850"/>
                  <a:gd name="connsiteX43" fmla="*/ 114300 w 2320925"/>
                  <a:gd name="connsiteY43" fmla="*/ 946150 h 1085850"/>
                  <a:gd name="connsiteX44" fmla="*/ 0 w 2320925"/>
                  <a:gd name="connsiteY44" fmla="*/ 977900 h 1085850"/>
                  <a:gd name="connsiteX45" fmla="*/ 0 w 2320925"/>
                  <a:gd name="connsiteY45" fmla="*/ 1085850 h 1085850"/>
                  <a:gd name="connsiteX0" fmla="*/ 0 w 2320925"/>
                  <a:gd name="connsiteY0" fmla="*/ 1089025 h 1089025"/>
                  <a:gd name="connsiteX1" fmla="*/ 346075 w 2320925"/>
                  <a:gd name="connsiteY1" fmla="*/ 977900 h 1089025"/>
                  <a:gd name="connsiteX2" fmla="*/ 492125 w 2320925"/>
                  <a:gd name="connsiteY2" fmla="*/ 933450 h 1089025"/>
                  <a:gd name="connsiteX3" fmla="*/ 587375 w 2320925"/>
                  <a:gd name="connsiteY3" fmla="*/ 908050 h 1089025"/>
                  <a:gd name="connsiteX4" fmla="*/ 708025 w 2320925"/>
                  <a:gd name="connsiteY4" fmla="*/ 876300 h 1089025"/>
                  <a:gd name="connsiteX5" fmla="*/ 838200 w 2320925"/>
                  <a:gd name="connsiteY5" fmla="*/ 838200 h 1089025"/>
                  <a:gd name="connsiteX6" fmla="*/ 958850 w 2320925"/>
                  <a:gd name="connsiteY6" fmla="*/ 803275 h 1089025"/>
                  <a:gd name="connsiteX7" fmla="*/ 1050925 w 2320925"/>
                  <a:gd name="connsiteY7" fmla="*/ 762000 h 1089025"/>
                  <a:gd name="connsiteX8" fmla="*/ 1196975 w 2320925"/>
                  <a:gd name="connsiteY8" fmla="*/ 593725 h 1089025"/>
                  <a:gd name="connsiteX9" fmla="*/ 1431925 w 2320925"/>
                  <a:gd name="connsiteY9" fmla="*/ 346075 h 1089025"/>
                  <a:gd name="connsiteX10" fmla="*/ 1539875 w 2320925"/>
                  <a:gd name="connsiteY10" fmla="*/ 269875 h 1089025"/>
                  <a:gd name="connsiteX11" fmla="*/ 1616075 w 2320925"/>
                  <a:gd name="connsiteY11" fmla="*/ 231775 h 1089025"/>
                  <a:gd name="connsiteX12" fmla="*/ 1727200 w 2320925"/>
                  <a:gd name="connsiteY12" fmla="*/ 215900 h 1089025"/>
                  <a:gd name="connsiteX13" fmla="*/ 1819275 w 2320925"/>
                  <a:gd name="connsiteY13" fmla="*/ 200025 h 1089025"/>
                  <a:gd name="connsiteX14" fmla="*/ 1908175 w 2320925"/>
                  <a:gd name="connsiteY14" fmla="*/ 180975 h 1089025"/>
                  <a:gd name="connsiteX15" fmla="*/ 1933575 w 2320925"/>
                  <a:gd name="connsiteY15" fmla="*/ 171450 h 1089025"/>
                  <a:gd name="connsiteX16" fmla="*/ 2016125 w 2320925"/>
                  <a:gd name="connsiteY16" fmla="*/ 168275 h 1089025"/>
                  <a:gd name="connsiteX17" fmla="*/ 2105025 w 2320925"/>
                  <a:gd name="connsiteY17" fmla="*/ 136525 h 1089025"/>
                  <a:gd name="connsiteX18" fmla="*/ 2168525 w 2320925"/>
                  <a:gd name="connsiteY18" fmla="*/ 111125 h 1089025"/>
                  <a:gd name="connsiteX19" fmla="*/ 2257425 w 2320925"/>
                  <a:gd name="connsiteY19" fmla="*/ 66675 h 1089025"/>
                  <a:gd name="connsiteX20" fmla="*/ 2320925 w 2320925"/>
                  <a:gd name="connsiteY20" fmla="*/ 0 h 1089025"/>
                  <a:gd name="connsiteX21" fmla="*/ 1917700 w 2320925"/>
                  <a:gd name="connsiteY21" fmla="*/ 0 h 1089025"/>
                  <a:gd name="connsiteX22" fmla="*/ 1781175 w 2320925"/>
                  <a:gd name="connsiteY22" fmla="*/ 25400 h 1089025"/>
                  <a:gd name="connsiteX23" fmla="*/ 1676400 w 2320925"/>
                  <a:gd name="connsiteY23" fmla="*/ 50800 h 1089025"/>
                  <a:gd name="connsiteX24" fmla="*/ 1584325 w 2320925"/>
                  <a:gd name="connsiteY24" fmla="*/ 76200 h 1089025"/>
                  <a:gd name="connsiteX25" fmla="*/ 1508125 w 2320925"/>
                  <a:gd name="connsiteY25" fmla="*/ 107950 h 1089025"/>
                  <a:gd name="connsiteX26" fmla="*/ 1447800 w 2320925"/>
                  <a:gd name="connsiteY26" fmla="*/ 146050 h 1089025"/>
                  <a:gd name="connsiteX27" fmla="*/ 1365250 w 2320925"/>
                  <a:gd name="connsiteY27" fmla="*/ 193675 h 1089025"/>
                  <a:gd name="connsiteX28" fmla="*/ 1289050 w 2320925"/>
                  <a:gd name="connsiteY28" fmla="*/ 260350 h 1089025"/>
                  <a:gd name="connsiteX29" fmla="*/ 1206500 w 2320925"/>
                  <a:gd name="connsiteY29" fmla="*/ 314325 h 1089025"/>
                  <a:gd name="connsiteX30" fmla="*/ 1143000 w 2320925"/>
                  <a:gd name="connsiteY30" fmla="*/ 387350 h 1089025"/>
                  <a:gd name="connsiteX31" fmla="*/ 1035050 w 2320925"/>
                  <a:gd name="connsiteY31" fmla="*/ 492125 h 1089025"/>
                  <a:gd name="connsiteX32" fmla="*/ 965200 w 2320925"/>
                  <a:gd name="connsiteY32" fmla="*/ 568325 h 1089025"/>
                  <a:gd name="connsiteX33" fmla="*/ 920750 w 2320925"/>
                  <a:gd name="connsiteY33" fmla="*/ 606425 h 1089025"/>
                  <a:gd name="connsiteX34" fmla="*/ 857250 w 2320925"/>
                  <a:gd name="connsiteY34" fmla="*/ 628650 h 1089025"/>
                  <a:gd name="connsiteX35" fmla="*/ 765175 w 2320925"/>
                  <a:gd name="connsiteY35" fmla="*/ 654050 h 1089025"/>
                  <a:gd name="connsiteX36" fmla="*/ 669925 w 2320925"/>
                  <a:gd name="connsiteY36" fmla="*/ 685800 h 1089025"/>
                  <a:gd name="connsiteX37" fmla="*/ 568325 w 2320925"/>
                  <a:gd name="connsiteY37" fmla="*/ 720725 h 1089025"/>
                  <a:gd name="connsiteX38" fmla="*/ 457200 w 2320925"/>
                  <a:gd name="connsiteY38" fmla="*/ 771525 h 1089025"/>
                  <a:gd name="connsiteX39" fmla="*/ 412750 w 2320925"/>
                  <a:gd name="connsiteY39" fmla="*/ 803275 h 1089025"/>
                  <a:gd name="connsiteX40" fmla="*/ 333375 w 2320925"/>
                  <a:gd name="connsiteY40" fmla="*/ 838200 h 1089025"/>
                  <a:gd name="connsiteX41" fmla="*/ 276225 w 2320925"/>
                  <a:gd name="connsiteY41" fmla="*/ 876300 h 1089025"/>
                  <a:gd name="connsiteX42" fmla="*/ 196850 w 2320925"/>
                  <a:gd name="connsiteY42" fmla="*/ 917575 h 1089025"/>
                  <a:gd name="connsiteX43" fmla="*/ 114300 w 2320925"/>
                  <a:gd name="connsiteY43" fmla="*/ 946150 h 1089025"/>
                  <a:gd name="connsiteX44" fmla="*/ 0 w 2320925"/>
                  <a:gd name="connsiteY44" fmla="*/ 977900 h 1089025"/>
                  <a:gd name="connsiteX45" fmla="*/ 0 w 2320925"/>
                  <a:gd name="connsiteY45" fmla="*/ 1089025 h 108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20925" h="1089025">
                    <a:moveTo>
                      <a:pt x="0" y="1089025"/>
                    </a:moveTo>
                    <a:lnTo>
                      <a:pt x="346075" y="977900"/>
                    </a:lnTo>
                    <a:lnTo>
                      <a:pt x="492125" y="933450"/>
                    </a:lnTo>
                    <a:cubicBezTo>
                      <a:pt x="532342" y="921808"/>
                      <a:pt x="555625" y="916517"/>
                      <a:pt x="587375" y="908050"/>
                    </a:cubicBezTo>
                    <a:lnTo>
                      <a:pt x="708025" y="876300"/>
                    </a:lnTo>
                    <a:lnTo>
                      <a:pt x="838200" y="838200"/>
                    </a:lnTo>
                    <a:lnTo>
                      <a:pt x="958850" y="803275"/>
                    </a:lnTo>
                    <a:lnTo>
                      <a:pt x="1050925" y="762000"/>
                    </a:lnTo>
                    <a:lnTo>
                      <a:pt x="1196975" y="593725"/>
                    </a:lnTo>
                    <a:lnTo>
                      <a:pt x="1431925" y="346075"/>
                    </a:lnTo>
                    <a:lnTo>
                      <a:pt x="1539875" y="269875"/>
                    </a:lnTo>
                    <a:lnTo>
                      <a:pt x="1616075" y="231775"/>
                    </a:lnTo>
                    <a:lnTo>
                      <a:pt x="1727200" y="215900"/>
                    </a:lnTo>
                    <a:lnTo>
                      <a:pt x="1819275" y="200025"/>
                    </a:lnTo>
                    <a:lnTo>
                      <a:pt x="1908175" y="180975"/>
                    </a:lnTo>
                    <a:lnTo>
                      <a:pt x="1933575" y="171450"/>
                    </a:lnTo>
                    <a:lnTo>
                      <a:pt x="2016125" y="168275"/>
                    </a:lnTo>
                    <a:lnTo>
                      <a:pt x="2105025" y="136525"/>
                    </a:lnTo>
                    <a:lnTo>
                      <a:pt x="2168525" y="111125"/>
                    </a:lnTo>
                    <a:lnTo>
                      <a:pt x="2257425" y="66675"/>
                    </a:lnTo>
                    <a:lnTo>
                      <a:pt x="2320925" y="0"/>
                    </a:lnTo>
                    <a:lnTo>
                      <a:pt x="1917700" y="0"/>
                    </a:lnTo>
                    <a:lnTo>
                      <a:pt x="1781175" y="25400"/>
                    </a:lnTo>
                    <a:lnTo>
                      <a:pt x="1676400" y="50800"/>
                    </a:lnTo>
                    <a:lnTo>
                      <a:pt x="1584325" y="76200"/>
                    </a:lnTo>
                    <a:lnTo>
                      <a:pt x="1508125" y="107950"/>
                    </a:lnTo>
                    <a:lnTo>
                      <a:pt x="1447800" y="146050"/>
                    </a:lnTo>
                    <a:lnTo>
                      <a:pt x="1365250" y="193675"/>
                    </a:lnTo>
                    <a:lnTo>
                      <a:pt x="1289050" y="260350"/>
                    </a:lnTo>
                    <a:lnTo>
                      <a:pt x="1206500" y="314325"/>
                    </a:lnTo>
                    <a:lnTo>
                      <a:pt x="1143000" y="387350"/>
                    </a:lnTo>
                    <a:cubicBezTo>
                      <a:pt x="1097492" y="422275"/>
                      <a:pt x="1071033" y="457200"/>
                      <a:pt x="1035050" y="492125"/>
                    </a:cubicBezTo>
                    <a:lnTo>
                      <a:pt x="965200" y="568325"/>
                    </a:lnTo>
                    <a:lnTo>
                      <a:pt x="920750" y="606425"/>
                    </a:lnTo>
                    <a:lnTo>
                      <a:pt x="857250" y="628650"/>
                    </a:lnTo>
                    <a:lnTo>
                      <a:pt x="765175" y="654050"/>
                    </a:lnTo>
                    <a:lnTo>
                      <a:pt x="669925" y="685800"/>
                    </a:lnTo>
                    <a:lnTo>
                      <a:pt x="568325" y="720725"/>
                    </a:lnTo>
                    <a:lnTo>
                      <a:pt x="457200" y="771525"/>
                    </a:lnTo>
                    <a:lnTo>
                      <a:pt x="412750" y="803275"/>
                    </a:lnTo>
                    <a:lnTo>
                      <a:pt x="333375" y="838200"/>
                    </a:lnTo>
                    <a:lnTo>
                      <a:pt x="276225" y="876300"/>
                    </a:lnTo>
                    <a:lnTo>
                      <a:pt x="196850" y="917575"/>
                    </a:lnTo>
                    <a:lnTo>
                      <a:pt x="114300" y="946150"/>
                    </a:lnTo>
                    <a:cubicBezTo>
                      <a:pt x="76200" y="954617"/>
                      <a:pt x="0" y="969433"/>
                      <a:pt x="0" y="977900"/>
                    </a:cubicBezTo>
                    <a:lnTo>
                      <a:pt x="0" y="1089025"/>
                    </a:lnTo>
                    <a:close/>
                  </a:path>
                </a:pathLst>
              </a:custGeom>
              <a:solidFill>
                <a:schemeClr val="accent3"/>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1"/>
                  </a:solidFill>
                </a:endParaRPr>
              </a:p>
            </p:txBody>
          </p:sp>
        </p:grpSp>
        <p:sp>
          <p:nvSpPr>
            <p:cNvPr id="49" name="TextBox 48">
              <a:extLst>
                <a:ext uri="{FF2B5EF4-FFF2-40B4-BE49-F238E27FC236}">
                  <a16:creationId xmlns:a16="http://schemas.microsoft.com/office/drawing/2014/main" id="{14E1737D-159D-4939-BCF2-603D4E228DDE}"/>
                </a:ext>
              </a:extLst>
            </p:cNvPr>
            <p:cNvSpPr txBox="1"/>
            <p:nvPr/>
          </p:nvSpPr>
          <p:spPr>
            <a:xfrm>
              <a:off x="2603511" y="2894297"/>
              <a:ext cx="1324209" cy="338554"/>
            </a:xfrm>
            <a:prstGeom prst="rect">
              <a:avLst/>
            </a:prstGeom>
            <a:noFill/>
          </p:spPr>
          <p:txBody>
            <a:bodyPr wrap="square" rtlCol="0">
              <a:spAutoFit/>
            </a:bodyPr>
            <a:lstStyle/>
            <a:p>
              <a:r>
                <a:rPr lang="en-GB" sz="1600" b="1" dirty="0">
                  <a:latin typeface="+mj-lt"/>
                  <a:cs typeface="Arial" pitchFamily="34" charset="0"/>
                </a:rPr>
                <a:t> </a:t>
              </a:r>
              <a:r>
                <a:rPr lang="en-GB" sz="1600" b="1" i="1" dirty="0">
                  <a:latin typeface="+mj-lt"/>
                  <a:cs typeface="Arial" pitchFamily="34" charset="0"/>
                </a:rPr>
                <a:t>d</a:t>
              </a:r>
              <a:r>
                <a:rPr lang="en-GB" sz="1600" b="1" dirty="0">
                  <a:latin typeface="+mj-lt"/>
                  <a:cs typeface="Arial" pitchFamily="34" charset="0"/>
                </a:rPr>
                <a:t> (mm)</a:t>
              </a:r>
            </a:p>
          </p:txBody>
        </p:sp>
      </p:grpSp>
    </p:spTree>
    <p:extLst>
      <p:ext uri="{BB962C8B-B14F-4D97-AF65-F5344CB8AC3E}">
        <p14:creationId xmlns:p14="http://schemas.microsoft.com/office/powerpoint/2010/main" val="2671242640"/>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checkerboard(across)">
                                      <p:cBhvr>
                                        <p:cTn id="7" dur="500"/>
                                        <p:tgtEl>
                                          <p:spTgt spid="43">
                                            <p:txEl>
                                              <p:pRg st="0" end="0"/>
                                            </p:txEl>
                                          </p:spTgt>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checkerboard(across)">
                                      <p:cBhvr>
                                        <p:cTn id="11" dur="5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43">
                                            <p:txEl>
                                              <p:pRg st="6" end="6"/>
                                            </p:txEl>
                                          </p:spTgt>
                                        </p:tgtEl>
                                        <p:attrNameLst>
                                          <p:attrName>style.visibility</p:attrName>
                                        </p:attrNameLst>
                                      </p:cBhvr>
                                      <p:to>
                                        <p:strVal val="visible"/>
                                      </p:to>
                                    </p:set>
                                    <p:animEffect transition="in" filter="checkerboard(across)">
                                      <p:cBhvr>
                                        <p:cTn id="16" dur="500"/>
                                        <p:tgtEl>
                                          <p:spTgt spid="43">
                                            <p:txEl>
                                              <p:pRg st="6" end="6"/>
                                            </p:txEl>
                                          </p:spTgt>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43">
                                            <p:txEl>
                                              <p:pRg st="7" end="7"/>
                                            </p:txEl>
                                          </p:spTgt>
                                        </p:tgtEl>
                                        <p:attrNameLst>
                                          <p:attrName>style.visibility</p:attrName>
                                        </p:attrNameLst>
                                      </p:cBhvr>
                                      <p:to>
                                        <p:strVal val="visible"/>
                                      </p:to>
                                    </p:set>
                                    <p:animEffect transition="in" filter="checkerboard(across)">
                                      <p:cBhvr>
                                        <p:cTn id="25" dur="500"/>
                                        <p:tgtEl>
                                          <p:spTgt spid="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A803FA-7FD1-45FA-B4FF-7F973DE2CA86}"/>
              </a:ext>
            </a:extLst>
          </p:cNvPr>
          <p:cNvSpPr>
            <a:spLocks noGrp="1"/>
          </p:cNvSpPr>
          <p:nvPr>
            <p:ph type="sldNum" sz="quarter" idx="10"/>
          </p:nvPr>
        </p:nvSpPr>
        <p:spPr/>
        <p:txBody>
          <a:bodyPr/>
          <a:lstStyle/>
          <a:p>
            <a:fld id="{B49FFA4B-2E8C-4B37-8EA0-021FB13D442D}" type="slidenum">
              <a:rPr lang="en-GB" smtClean="0"/>
              <a:pPr/>
              <a:t>5</a:t>
            </a:fld>
            <a:endParaRPr lang="en-GB" dirty="0"/>
          </a:p>
        </p:txBody>
      </p:sp>
      <p:sp>
        <p:nvSpPr>
          <p:cNvPr id="5" name="Date Placeholder 4">
            <a:extLst>
              <a:ext uri="{FF2B5EF4-FFF2-40B4-BE49-F238E27FC236}">
                <a16:creationId xmlns:a16="http://schemas.microsoft.com/office/drawing/2014/main" id="{301D1669-6E86-4014-A6A5-B8DA5254B239}"/>
              </a:ext>
            </a:extLst>
          </p:cNvPr>
          <p:cNvSpPr>
            <a:spLocks noGrp="1"/>
          </p:cNvSpPr>
          <p:nvPr>
            <p:ph type="dt" sz="half" idx="11"/>
          </p:nvPr>
        </p:nvSpPr>
        <p:spPr/>
        <p:txBody>
          <a:bodyPr/>
          <a:lstStyle/>
          <a:p>
            <a:r>
              <a:rPr lang="en-US"/>
              <a:t>2021-10-14</a:t>
            </a:r>
            <a:endParaRPr lang="en-GB" dirty="0"/>
          </a:p>
        </p:txBody>
      </p:sp>
      <p:sp>
        <p:nvSpPr>
          <p:cNvPr id="6" name="Footer Placeholder 5">
            <a:extLst>
              <a:ext uri="{FF2B5EF4-FFF2-40B4-BE49-F238E27FC236}">
                <a16:creationId xmlns:a16="http://schemas.microsoft.com/office/drawing/2014/main" id="{FCB78835-32F2-4113-AD70-F5B10366D628}"/>
              </a:ext>
            </a:extLst>
          </p:cNvPr>
          <p:cNvSpPr>
            <a:spLocks noGrp="1"/>
          </p:cNvSpPr>
          <p:nvPr>
            <p:ph type="ftr" sz="quarter" idx="12"/>
          </p:nvPr>
        </p:nvSpPr>
        <p:spPr/>
        <p:txBody>
          <a:bodyPr/>
          <a:lstStyle/>
          <a:p>
            <a:r>
              <a:rPr lang="en-GB"/>
              <a:t>Comparable experience for large-scale bridge piers</a:t>
            </a:r>
            <a:endParaRPr lang="en-GB" dirty="0"/>
          </a:p>
        </p:txBody>
      </p:sp>
      <p:sp>
        <p:nvSpPr>
          <p:cNvPr id="7" name="Title 1">
            <a:extLst>
              <a:ext uri="{FF2B5EF4-FFF2-40B4-BE49-F238E27FC236}">
                <a16:creationId xmlns:a16="http://schemas.microsoft.com/office/drawing/2014/main" id="{468A05CE-C9CD-414D-AB52-5D477623CDC5}"/>
              </a:ext>
            </a:extLst>
          </p:cNvPr>
          <p:cNvSpPr txBox="1">
            <a:spLocks/>
          </p:cNvSpPr>
          <p:nvPr/>
        </p:nvSpPr>
        <p:spPr>
          <a:xfrm>
            <a:off x="663117" y="174614"/>
            <a:ext cx="11277303" cy="623596"/>
          </a:xfrm>
          <a:prstGeom prst="rect">
            <a:avLst/>
          </a:prstGeom>
          <a:noFill/>
          <a:effectLst/>
        </p:spPr>
        <p:txBody>
          <a:bodyPr vert="horz" wrap="square" lIns="0" tIns="0" rIns="0" bIns="48000" rtlCol="0" anchor="t" anchorCtr="0">
            <a:noAutofit/>
          </a:bodyPr>
          <a:lstStyle>
            <a:lvl1pPr algn="l" defTabSz="914400" rtl="0" eaLnBrk="1" latinLnBrk="0" hangingPunct="1">
              <a:lnSpc>
                <a:spcPts val="2600"/>
              </a:lnSpc>
              <a:spcBef>
                <a:spcPct val="0"/>
              </a:spcBef>
              <a:buNone/>
              <a:defRPr sz="2400" b="0" kern="1200" cap="none" baseline="0">
                <a:solidFill>
                  <a:srgbClr val="F04E23"/>
                </a:solidFill>
                <a:latin typeface="Verdana" pitchFamily="34" charset="0"/>
                <a:ea typeface="Verdana" pitchFamily="34" charset="0"/>
                <a:cs typeface="Verdana" pitchFamily="34" charset="0"/>
              </a:defRPr>
            </a:lvl1pPr>
          </a:lstStyle>
          <a:p>
            <a:pPr>
              <a:lnSpc>
                <a:spcPct val="100000"/>
              </a:lnSpc>
            </a:pPr>
            <a:r>
              <a:rPr lang="en-GB" sz="3200" b="1" dirty="0"/>
              <a:t>Site characterization</a:t>
            </a:r>
          </a:p>
        </p:txBody>
      </p:sp>
      <p:sp>
        <p:nvSpPr>
          <p:cNvPr id="9" name="Text Box 4">
            <a:extLst>
              <a:ext uri="{FF2B5EF4-FFF2-40B4-BE49-F238E27FC236}">
                <a16:creationId xmlns:a16="http://schemas.microsoft.com/office/drawing/2014/main" id="{0A0DDA35-FE8D-40CB-8458-CCE6D113C41F}"/>
              </a:ext>
            </a:extLst>
          </p:cNvPr>
          <p:cNvSpPr txBox="1">
            <a:spLocks noChangeArrowheads="1"/>
          </p:cNvSpPr>
          <p:nvPr/>
        </p:nvSpPr>
        <p:spPr bwMode="auto">
          <a:xfrm>
            <a:off x="663115" y="904166"/>
            <a:ext cx="5432885"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363538" indent="-363538" defTabSz="762000" eaLnBrk="0" hangingPunct="0">
              <a:defRPr sz="1000" b="1">
                <a:solidFill>
                  <a:schemeClr val="tx1"/>
                </a:solidFill>
                <a:latin typeface="Verdana" panose="020B0604030504040204" pitchFamily="34" charset="0"/>
              </a:defRPr>
            </a:lvl1pPr>
            <a:lvl2pPr marL="742950" indent="-285750" defTabSz="762000" eaLnBrk="0" hangingPunct="0">
              <a:defRPr sz="1000" b="1">
                <a:solidFill>
                  <a:schemeClr val="tx1"/>
                </a:solidFill>
                <a:latin typeface="Verdana" panose="020B0604030504040204" pitchFamily="34" charset="0"/>
              </a:defRPr>
            </a:lvl2pPr>
            <a:lvl3pPr marL="1143000" indent="-228600" defTabSz="762000" eaLnBrk="0" hangingPunct="0">
              <a:defRPr sz="1000" b="1">
                <a:solidFill>
                  <a:schemeClr val="tx1"/>
                </a:solidFill>
                <a:latin typeface="Verdana" panose="020B0604030504040204" pitchFamily="34" charset="0"/>
              </a:defRPr>
            </a:lvl3pPr>
            <a:lvl4pPr marL="1600200" indent="-228600" defTabSz="762000" eaLnBrk="0" hangingPunct="0">
              <a:defRPr sz="1000" b="1">
                <a:solidFill>
                  <a:schemeClr val="tx1"/>
                </a:solidFill>
                <a:latin typeface="Verdana" panose="020B0604030504040204" pitchFamily="34" charset="0"/>
              </a:defRPr>
            </a:lvl4pPr>
            <a:lvl5pPr marL="2057400" indent="-228600" defTabSz="762000" eaLnBrk="0" hangingPunct="0">
              <a:defRPr sz="1000" b="1">
                <a:solidFill>
                  <a:schemeClr val="tx1"/>
                </a:solidFill>
                <a:latin typeface="Verdana" panose="020B0604030504040204" pitchFamily="34" charset="0"/>
              </a:defRPr>
            </a:lvl5pPr>
            <a:lvl6pPr marL="2514600" indent="-228600" defTabSz="762000" eaLnBrk="0" fontAlgn="base" hangingPunct="0">
              <a:spcBef>
                <a:spcPct val="75000"/>
              </a:spcBef>
              <a:spcAft>
                <a:spcPct val="0"/>
              </a:spcAft>
              <a:defRPr sz="1000" b="1">
                <a:solidFill>
                  <a:schemeClr val="tx1"/>
                </a:solidFill>
                <a:latin typeface="Verdana" panose="020B0604030504040204" pitchFamily="34" charset="0"/>
              </a:defRPr>
            </a:lvl6pPr>
            <a:lvl7pPr marL="2971800" indent="-228600" defTabSz="762000" eaLnBrk="0" fontAlgn="base" hangingPunct="0">
              <a:spcBef>
                <a:spcPct val="75000"/>
              </a:spcBef>
              <a:spcAft>
                <a:spcPct val="0"/>
              </a:spcAft>
              <a:defRPr sz="1000" b="1">
                <a:solidFill>
                  <a:schemeClr val="tx1"/>
                </a:solidFill>
                <a:latin typeface="Verdana" panose="020B0604030504040204" pitchFamily="34" charset="0"/>
              </a:defRPr>
            </a:lvl7pPr>
            <a:lvl8pPr marL="3429000" indent="-228600" defTabSz="762000" eaLnBrk="0" fontAlgn="base" hangingPunct="0">
              <a:spcBef>
                <a:spcPct val="75000"/>
              </a:spcBef>
              <a:spcAft>
                <a:spcPct val="0"/>
              </a:spcAft>
              <a:defRPr sz="1000" b="1">
                <a:solidFill>
                  <a:schemeClr val="tx1"/>
                </a:solidFill>
                <a:latin typeface="Verdana" panose="020B0604030504040204" pitchFamily="34" charset="0"/>
              </a:defRPr>
            </a:lvl8pPr>
            <a:lvl9pPr marL="3886200" indent="-228600" defTabSz="762000" eaLnBrk="0" fontAlgn="base" hangingPunct="0">
              <a:spcBef>
                <a:spcPct val="75000"/>
              </a:spcBef>
              <a:spcAft>
                <a:spcPct val="0"/>
              </a:spcAft>
              <a:defRPr sz="1000" b="1">
                <a:solidFill>
                  <a:schemeClr val="tx1"/>
                </a:solidFill>
                <a:latin typeface="Verdana" panose="020B0604030504040204" pitchFamily="34" charset="0"/>
              </a:defRPr>
            </a:lvl9pPr>
          </a:lstStyle>
          <a:p>
            <a:pPr>
              <a:spcBef>
                <a:spcPct val="50000"/>
              </a:spcBef>
              <a:buFontTx/>
              <a:buChar char="•"/>
            </a:pPr>
            <a:r>
              <a:rPr lang="en-GB" altLang="en-US" sz="2400" dirty="0"/>
              <a:t>Boreholes (</a:t>
            </a:r>
            <a:r>
              <a:rPr lang="en-GB" altLang="en-US" sz="2400" dirty="0" err="1">
                <a:solidFill>
                  <a:schemeClr val="accent1"/>
                </a:solidFill>
              </a:rPr>
              <a:t>GeoBorS</a:t>
            </a:r>
            <a:r>
              <a:rPr lang="en-GB" altLang="en-US" sz="2400" dirty="0"/>
              <a:t>)</a:t>
            </a:r>
            <a:br>
              <a:rPr lang="en-GB" altLang="en-US" sz="2400" dirty="0"/>
            </a:br>
            <a:r>
              <a:rPr lang="en-GB" altLang="en-US" sz="2000" dirty="0"/>
              <a:t>- sampling</a:t>
            </a:r>
            <a:endParaRPr lang="en-GB" altLang="en-US" sz="2400" dirty="0"/>
          </a:p>
          <a:p>
            <a:pPr>
              <a:spcBef>
                <a:spcPct val="50000"/>
              </a:spcBef>
              <a:buFontTx/>
              <a:buChar char="•"/>
            </a:pPr>
            <a:r>
              <a:rPr lang="en-GB" altLang="en-US" sz="2400" dirty="0"/>
              <a:t>Vane, SPT, CPTu</a:t>
            </a:r>
          </a:p>
          <a:p>
            <a:pPr>
              <a:spcBef>
                <a:spcPct val="50000"/>
              </a:spcBef>
              <a:buFontTx/>
              <a:buChar char="•"/>
            </a:pPr>
            <a:r>
              <a:rPr lang="en-GB" altLang="en-US" sz="2400" dirty="0"/>
              <a:t>Advanced lab-testing</a:t>
            </a:r>
            <a:br>
              <a:rPr lang="en-GB" altLang="en-US" sz="2400" dirty="0"/>
            </a:br>
            <a:r>
              <a:rPr lang="en-GB" altLang="en-US" sz="2000" dirty="0"/>
              <a:t>- oedometer (</a:t>
            </a:r>
            <a:r>
              <a:rPr lang="en-GB" altLang="en-US" sz="2000" i="1" dirty="0" err="1"/>
              <a:t>E</a:t>
            </a:r>
            <a:r>
              <a:rPr lang="en-GB" altLang="en-US" sz="2000" i="1" baseline="-25000" dirty="0" err="1"/>
              <a:t>oed,t</a:t>
            </a:r>
            <a:r>
              <a:rPr lang="en-GB" altLang="en-US" sz="2000" i="1" dirty="0"/>
              <a:t> </a:t>
            </a:r>
            <a:r>
              <a:rPr lang="en-GB" altLang="en-US" sz="2000" dirty="0"/>
              <a:t>= </a:t>
            </a:r>
            <a:r>
              <a:rPr lang="en-GB" altLang="en-US" sz="2000" i="1" dirty="0"/>
              <a:t>a</a:t>
            </a:r>
            <a:r>
              <a:rPr lang="en-GB" altLang="en-US" sz="2000" dirty="0"/>
              <a:t> + </a:t>
            </a:r>
            <a:r>
              <a:rPr lang="en-GB" altLang="en-US" sz="2000" i="1" dirty="0"/>
              <a:t>b</a:t>
            </a:r>
            <a:r>
              <a:rPr lang="en-GB" altLang="en-US" sz="2000" dirty="0"/>
              <a:t> </a:t>
            </a:r>
            <a:r>
              <a:rPr lang="en-GB" altLang="en-US" sz="2000" i="1" dirty="0">
                <a:sym typeface="Symbol" panose="05050102010706020507" pitchFamily="18" charset="2"/>
              </a:rPr>
              <a:t>’</a:t>
            </a:r>
            <a:r>
              <a:rPr lang="en-GB" altLang="en-US" sz="2000" i="1" baseline="-25000" dirty="0">
                <a:sym typeface="Symbol" panose="05050102010706020507" pitchFamily="18" charset="2"/>
              </a:rPr>
              <a:t>red</a:t>
            </a:r>
            <a:r>
              <a:rPr lang="en-GB" altLang="en-US" sz="2000" dirty="0"/>
              <a:t>)</a:t>
            </a:r>
            <a:br>
              <a:rPr lang="en-GB" altLang="en-US" sz="2000" dirty="0"/>
            </a:br>
            <a:r>
              <a:rPr lang="en-GB" altLang="en-US" sz="2000" dirty="0"/>
              <a:t>- </a:t>
            </a:r>
            <a:r>
              <a:rPr lang="en-GB" altLang="en-US" sz="2000" dirty="0" err="1"/>
              <a:t>triax</a:t>
            </a:r>
            <a:r>
              <a:rPr lang="en-GB" altLang="en-US" sz="2000" dirty="0"/>
              <a:t> (calibration of </a:t>
            </a:r>
            <a:r>
              <a:rPr lang="en-GB" altLang="en-US" sz="2000" i="1" dirty="0" err="1"/>
              <a:t>N</a:t>
            </a:r>
            <a:r>
              <a:rPr lang="en-GB" altLang="en-US" sz="2000" i="1" baseline="-25000" dirty="0" err="1"/>
              <a:t>kt</a:t>
            </a:r>
            <a:r>
              <a:rPr lang="en-GB" altLang="en-US" sz="2000" dirty="0"/>
              <a:t>)</a:t>
            </a:r>
            <a:endParaRPr lang="en-GB" altLang="en-US" sz="2800" dirty="0"/>
          </a:p>
          <a:p>
            <a:pPr>
              <a:spcBef>
                <a:spcPct val="50000"/>
              </a:spcBef>
              <a:buFontTx/>
              <a:buChar char="•"/>
            </a:pPr>
            <a:r>
              <a:rPr lang="en-GB" altLang="en-US" sz="2400" dirty="0"/>
              <a:t>Comparable experience</a:t>
            </a:r>
            <a:br>
              <a:rPr lang="en-GB" altLang="en-US" sz="2400" dirty="0"/>
            </a:br>
            <a:r>
              <a:rPr lang="en-GB" altLang="en-US" sz="2000" dirty="0"/>
              <a:t>- use of classification</a:t>
            </a:r>
          </a:p>
          <a:p>
            <a:pPr>
              <a:spcBef>
                <a:spcPct val="50000"/>
              </a:spcBef>
              <a:buFontTx/>
              <a:buChar char="•"/>
            </a:pPr>
            <a:r>
              <a:rPr lang="en-GB" altLang="en-US" sz="2400" dirty="0">
                <a:solidFill>
                  <a:srgbClr val="FF0000"/>
                </a:solidFill>
              </a:rPr>
              <a:t>Average CPT values over footprint (composite)</a:t>
            </a:r>
          </a:p>
          <a:p>
            <a:pPr>
              <a:spcBef>
                <a:spcPct val="50000"/>
              </a:spcBef>
              <a:buFontTx/>
              <a:buChar char="•"/>
            </a:pPr>
            <a:r>
              <a:rPr lang="en-GB" altLang="en-US" sz="2400" dirty="0">
                <a:solidFill>
                  <a:srgbClr val="FF0000"/>
                </a:solidFill>
              </a:rPr>
              <a:t>No merit in using up to 15 individual points per pier</a:t>
            </a:r>
            <a:endParaRPr lang="en-GB" altLang="en-US" sz="2800" dirty="0">
              <a:solidFill>
                <a:srgbClr val="FF0000"/>
              </a:solidFill>
            </a:endParaRPr>
          </a:p>
        </p:txBody>
      </p:sp>
      <p:pic>
        <p:nvPicPr>
          <p:cNvPr id="8" name="Picture 7">
            <a:extLst>
              <a:ext uri="{FF2B5EF4-FFF2-40B4-BE49-F238E27FC236}">
                <a16:creationId xmlns:a16="http://schemas.microsoft.com/office/drawing/2014/main" id="{A08D973A-84D2-426E-83E8-9A1326BE6E13}"/>
              </a:ext>
            </a:extLst>
          </p:cNvPr>
          <p:cNvPicPr/>
          <p:nvPr/>
        </p:nvPicPr>
        <p:blipFill rotWithShape="1">
          <a:blip r:embed="rId3"/>
          <a:srcRect l="4342" t="4972" r="4713" b="5207"/>
          <a:stretch/>
        </p:blipFill>
        <p:spPr bwMode="auto">
          <a:xfrm>
            <a:off x="7291640" y="724584"/>
            <a:ext cx="4648780" cy="3205913"/>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DFA4EB1C-F8D2-4D11-9E46-2A3DA85F403F}"/>
              </a:ext>
            </a:extLst>
          </p:cNvPr>
          <p:cNvPicPr>
            <a:picLocks noChangeAspect="1"/>
          </p:cNvPicPr>
          <p:nvPr/>
        </p:nvPicPr>
        <p:blipFill>
          <a:blip r:embed="rId4"/>
          <a:stretch>
            <a:fillRect/>
          </a:stretch>
        </p:blipFill>
        <p:spPr>
          <a:xfrm>
            <a:off x="5874386" y="4036453"/>
            <a:ext cx="6158590" cy="2054815"/>
          </a:xfrm>
          <a:prstGeom prst="rect">
            <a:avLst/>
          </a:prstGeom>
        </p:spPr>
      </p:pic>
    </p:spTree>
    <p:extLst>
      <p:ext uri="{BB962C8B-B14F-4D97-AF65-F5344CB8AC3E}">
        <p14:creationId xmlns:p14="http://schemas.microsoft.com/office/powerpoint/2010/main" val="267746332"/>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par>
                          <p:cTn id="13" fill="hold">
                            <p:stCondLst>
                              <p:cond delay="500"/>
                            </p:stCondLst>
                            <p:childTnLst>
                              <p:par>
                                <p:cTn id="14" presetID="5" presetClass="entr" presetSubtype="1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wipe(left)">
                                      <p:cBhvr>
                                        <p:cTn id="21" dur="500"/>
                                        <p:tgtEl>
                                          <p:spTgt spid="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wipe(left)">
                                      <p:cBhvr>
                                        <p:cTn id="26" dur="5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wipe(left)">
                                      <p:cBhvr>
                                        <p:cTn id="31" dur="500"/>
                                        <p:tgtEl>
                                          <p:spTgt spid="9">
                                            <p:txEl>
                                              <p:pRg st="4" end="4"/>
                                            </p:txEl>
                                          </p:spTgt>
                                        </p:tgtEl>
                                      </p:cBhvr>
                                    </p:animEffect>
                                  </p:childTnLst>
                                </p:cTn>
                              </p:par>
                            </p:childTnLst>
                          </p:cTn>
                        </p:par>
                        <p:par>
                          <p:cTn id="32" fill="hold">
                            <p:stCondLst>
                              <p:cond delay="500"/>
                            </p:stCondLst>
                            <p:childTnLst>
                              <p:par>
                                <p:cTn id="33" presetID="5" presetClass="entr" presetSubtype="1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heckerboard(across)">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xEl>
                                              <p:pRg st="5" end="5"/>
                                            </p:txEl>
                                          </p:spTgt>
                                        </p:tgtEl>
                                        <p:attrNameLst>
                                          <p:attrName>style.visibility</p:attrName>
                                        </p:attrNameLst>
                                      </p:cBhvr>
                                      <p:to>
                                        <p:strVal val="visible"/>
                                      </p:to>
                                    </p:set>
                                    <p:animEffect transition="in" filter="wipe(left)">
                                      <p:cBhvr>
                                        <p:cTn id="40"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A803FA-7FD1-45FA-B4FF-7F973DE2CA86}"/>
              </a:ext>
            </a:extLst>
          </p:cNvPr>
          <p:cNvSpPr>
            <a:spLocks noGrp="1"/>
          </p:cNvSpPr>
          <p:nvPr>
            <p:ph type="sldNum" sz="quarter" idx="10"/>
          </p:nvPr>
        </p:nvSpPr>
        <p:spPr/>
        <p:txBody>
          <a:bodyPr/>
          <a:lstStyle/>
          <a:p>
            <a:fld id="{B49FFA4B-2E8C-4B37-8EA0-021FB13D442D}" type="slidenum">
              <a:rPr lang="en-GB" smtClean="0"/>
              <a:pPr/>
              <a:t>6</a:t>
            </a:fld>
            <a:endParaRPr lang="en-GB" dirty="0"/>
          </a:p>
        </p:txBody>
      </p:sp>
      <p:sp>
        <p:nvSpPr>
          <p:cNvPr id="5" name="Date Placeholder 4">
            <a:extLst>
              <a:ext uri="{FF2B5EF4-FFF2-40B4-BE49-F238E27FC236}">
                <a16:creationId xmlns:a16="http://schemas.microsoft.com/office/drawing/2014/main" id="{301D1669-6E86-4014-A6A5-B8DA5254B239}"/>
              </a:ext>
            </a:extLst>
          </p:cNvPr>
          <p:cNvSpPr>
            <a:spLocks noGrp="1"/>
          </p:cNvSpPr>
          <p:nvPr>
            <p:ph type="dt" sz="half" idx="11"/>
          </p:nvPr>
        </p:nvSpPr>
        <p:spPr/>
        <p:txBody>
          <a:bodyPr/>
          <a:lstStyle/>
          <a:p>
            <a:r>
              <a:rPr lang="en-US"/>
              <a:t>2021-10-14</a:t>
            </a:r>
            <a:endParaRPr lang="en-GB" dirty="0"/>
          </a:p>
        </p:txBody>
      </p:sp>
      <p:sp>
        <p:nvSpPr>
          <p:cNvPr id="6" name="Footer Placeholder 5">
            <a:extLst>
              <a:ext uri="{FF2B5EF4-FFF2-40B4-BE49-F238E27FC236}">
                <a16:creationId xmlns:a16="http://schemas.microsoft.com/office/drawing/2014/main" id="{FCB78835-32F2-4113-AD70-F5B10366D628}"/>
              </a:ext>
            </a:extLst>
          </p:cNvPr>
          <p:cNvSpPr>
            <a:spLocks noGrp="1"/>
          </p:cNvSpPr>
          <p:nvPr>
            <p:ph type="ftr" sz="quarter" idx="12"/>
          </p:nvPr>
        </p:nvSpPr>
        <p:spPr/>
        <p:txBody>
          <a:bodyPr/>
          <a:lstStyle/>
          <a:p>
            <a:r>
              <a:rPr lang="en-GB"/>
              <a:t>Comparable experience for large-scale bridge piers</a:t>
            </a:r>
            <a:endParaRPr lang="en-GB" dirty="0"/>
          </a:p>
        </p:txBody>
      </p:sp>
      <p:pic>
        <p:nvPicPr>
          <p:cNvPr id="10" name="Picture 9" descr="A picture containing building, bridge, arch, stone&#10;&#10;Description automatically generated">
            <a:extLst>
              <a:ext uri="{FF2B5EF4-FFF2-40B4-BE49-F238E27FC236}">
                <a16:creationId xmlns:a16="http://schemas.microsoft.com/office/drawing/2014/main" id="{EAB074E2-6C00-40E4-BC3A-95B77F5EC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7" name="Title 1">
            <a:extLst>
              <a:ext uri="{FF2B5EF4-FFF2-40B4-BE49-F238E27FC236}">
                <a16:creationId xmlns:a16="http://schemas.microsoft.com/office/drawing/2014/main" id="{468A05CE-C9CD-414D-AB52-5D477623CDC5}"/>
              </a:ext>
            </a:extLst>
          </p:cNvPr>
          <p:cNvSpPr txBox="1">
            <a:spLocks/>
          </p:cNvSpPr>
          <p:nvPr/>
        </p:nvSpPr>
        <p:spPr>
          <a:xfrm>
            <a:off x="663117" y="109803"/>
            <a:ext cx="11277303" cy="623596"/>
          </a:xfrm>
          <a:prstGeom prst="rect">
            <a:avLst/>
          </a:prstGeom>
          <a:noFill/>
          <a:effectLst/>
        </p:spPr>
        <p:txBody>
          <a:bodyPr vert="horz" wrap="square" lIns="0" tIns="0" rIns="0" bIns="48000" rtlCol="0" anchor="t" anchorCtr="0">
            <a:noAutofit/>
          </a:bodyPr>
          <a:lstStyle>
            <a:lvl1pPr algn="l" defTabSz="914400" rtl="0" eaLnBrk="1" latinLnBrk="0" hangingPunct="1">
              <a:lnSpc>
                <a:spcPts val="2600"/>
              </a:lnSpc>
              <a:spcBef>
                <a:spcPct val="0"/>
              </a:spcBef>
              <a:buNone/>
              <a:defRPr sz="2400" b="0" kern="1200" cap="none" baseline="0">
                <a:solidFill>
                  <a:srgbClr val="F04E23"/>
                </a:solidFill>
                <a:latin typeface="Verdana" pitchFamily="34" charset="0"/>
                <a:ea typeface="Verdana" pitchFamily="34" charset="0"/>
                <a:cs typeface="Verdana" pitchFamily="34" charset="0"/>
              </a:defRPr>
            </a:lvl1pPr>
          </a:lstStyle>
          <a:p>
            <a:pPr>
              <a:lnSpc>
                <a:spcPct val="100000"/>
              </a:lnSpc>
            </a:pPr>
            <a:r>
              <a:rPr lang="en-GB" sz="4000" b="1" dirty="0"/>
              <a:t>Prediction and monitoring</a:t>
            </a:r>
          </a:p>
        </p:txBody>
      </p:sp>
      <p:sp>
        <p:nvSpPr>
          <p:cNvPr id="2" name="TextBox 1">
            <a:extLst>
              <a:ext uri="{FF2B5EF4-FFF2-40B4-BE49-F238E27FC236}">
                <a16:creationId xmlns:a16="http://schemas.microsoft.com/office/drawing/2014/main" id="{B1B8B0DA-B0F3-49A3-AB80-A06BA48EC9C3}"/>
              </a:ext>
            </a:extLst>
          </p:cNvPr>
          <p:cNvSpPr txBox="1"/>
          <p:nvPr/>
        </p:nvSpPr>
        <p:spPr>
          <a:xfrm>
            <a:off x="8602888" y="5674022"/>
            <a:ext cx="3587306" cy="923330"/>
          </a:xfrm>
          <a:prstGeom prst="rect">
            <a:avLst/>
          </a:prstGeom>
          <a:noFill/>
        </p:spPr>
        <p:txBody>
          <a:bodyPr wrap="square" rtlCol="0">
            <a:spAutoFit/>
          </a:bodyPr>
          <a:lstStyle/>
          <a:p>
            <a:r>
              <a:rPr lang="en-GB" b="1" dirty="0">
                <a:solidFill>
                  <a:schemeClr val="bg1"/>
                </a:solidFill>
                <a:latin typeface="+mj-lt"/>
                <a:cs typeface="Arial" pitchFamily="34" charset="0"/>
              </a:rPr>
              <a:t>Original in-depth evaluation and prediction: PSK April 2013</a:t>
            </a:r>
          </a:p>
        </p:txBody>
      </p:sp>
    </p:spTree>
    <p:extLst>
      <p:ext uri="{BB962C8B-B14F-4D97-AF65-F5344CB8AC3E}">
        <p14:creationId xmlns:p14="http://schemas.microsoft.com/office/powerpoint/2010/main" val="3664625909"/>
      </p:ext>
    </p:extLst>
  </p:cSld>
  <p:clrMapOvr>
    <a:masterClrMapping/>
  </p:clrMapOvr>
  <p:transition>
    <p:pull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A803FA-7FD1-45FA-B4FF-7F973DE2CA86}"/>
              </a:ext>
            </a:extLst>
          </p:cNvPr>
          <p:cNvSpPr>
            <a:spLocks noGrp="1"/>
          </p:cNvSpPr>
          <p:nvPr>
            <p:ph type="sldNum" sz="quarter" idx="10"/>
          </p:nvPr>
        </p:nvSpPr>
        <p:spPr/>
        <p:txBody>
          <a:bodyPr/>
          <a:lstStyle/>
          <a:p>
            <a:fld id="{B49FFA4B-2E8C-4B37-8EA0-021FB13D442D}" type="slidenum">
              <a:rPr lang="en-GB" smtClean="0"/>
              <a:pPr/>
              <a:t>7</a:t>
            </a:fld>
            <a:endParaRPr lang="en-GB" dirty="0"/>
          </a:p>
        </p:txBody>
      </p:sp>
      <p:sp>
        <p:nvSpPr>
          <p:cNvPr id="5" name="Date Placeholder 4">
            <a:extLst>
              <a:ext uri="{FF2B5EF4-FFF2-40B4-BE49-F238E27FC236}">
                <a16:creationId xmlns:a16="http://schemas.microsoft.com/office/drawing/2014/main" id="{301D1669-6E86-4014-A6A5-B8DA5254B239}"/>
              </a:ext>
            </a:extLst>
          </p:cNvPr>
          <p:cNvSpPr>
            <a:spLocks noGrp="1"/>
          </p:cNvSpPr>
          <p:nvPr>
            <p:ph type="dt" sz="half" idx="11"/>
          </p:nvPr>
        </p:nvSpPr>
        <p:spPr/>
        <p:txBody>
          <a:bodyPr/>
          <a:lstStyle/>
          <a:p>
            <a:r>
              <a:rPr lang="en-US"/>
              <a:t>2021-10-14</a:t>
            </a:r>
            <a:endParaRPr lang="en-GB" dirty="0"/>
          </a:p>
        </p:txBody>
      </p:sp>
      <p:sp>
        <p:nvSpPr>
          <p:cNvPr id="6" name="Footer Placeholder 5">
            <a:extLst>
              <a:ext uri="{FF2B5EF4-FFF2-40B4-BE49-F238E27FC236}">
                <a16:creationId xmlns:a16="http://schemas.microsoft.com/office/drawing/2014/main" id="{FCB78835-32F2-4113-AD70-F5B10366D628}"/>
              </a:ext>
            </a:extLst>
          </p:cNvPr>
          <p:cNvSpPr>
            <a:spLocks noGrp="1"/>
          </p:cNvSpPr>
          <p:nvPr>
            <p:ph type="ftr" sz="quarter" idx="12"/>
          </p:nvPr>
        </p:nvSpPr>
        <p:spPr/>
        <p:txBody>
          <a:bodyPr/>
          <a:lstStyle/>
          <a:p>
            <a:r>
              <a:rPr lang="en-GB"/>
              <a:t>Comparable experience for large-scale bridge piers</a:t>
            </a:r>
            <a:endParaRPr lang="en-GB" dirty="0"/>
          </a:p>
        </p:txBody>
      </p:sp>
      <p:sp>
        <p:nvSpPr>
          <p:cNvPr id="7" name="Title 1">
            <a:extLst>
              <a:ext uri="{FF2B5EF4-FFF2-40B4-BE49-F238E27FC236}">
                <a16:creationId xmlns:a16="http://schemas.microsoft.com/office/drawing/2014/main" id="{468A05CE-C9CD-414D-AB52-5D477623CDC5}"/>
              </a:ext>
            </a:extLst>
          </p:cNvPr>
          <p:cNvSpPr txBox="1">
            <a:spLocks/>
          </p:cNvSpPr>
          <p:nvPr/>
        </p:nvSpPr>
        <p:spPr>
          <a:xfrm>
            <a:off x="663117" y="174614"/>
            <a:ext cx="11277303" cy="623596"/>
          </a:xfrm>
          <a:prstGeom prst="rect">
            <a:avLst/>
          </a:prstGeom>
          <a:noFill/>
          <a:effectLst/>
        </p:spPr>
        <p:txBody>
          <a:bodyPr vert="horz" wrap="square" lIns="0" tIns="0" rIns="0" bIns="48000" rtlCol="0" anchor="t" anchorCtr="0">
            <a:noAutofit/>
          </a:bodyPr>
          <a:lstStyle>
            <a:lvl1pPr algn="l" defTabSz="914400" rtl="0" eaLnBrk="1" latinLnBrk="0" hangingPunct="1">
              <a:lnSpc>
                <a:spcPts val="2600"/>
              </a:lnSpc>
              <a:spcBef>
                <a:spcPct val="0"/>
              </a:spcBef>
              <a:buNone/>
              <a:defRPr sz="2400" b="0" kern="1200" cap="none" baseline="0">
                <a:solidFill>
                  <a:srgbClr val="F04E23"/>
                </a:solidFill>
                <a:latin typeface="Verdana" pitchFamily="34" charset="0"/>
                <a:ea typeface="Verdana" pitchFamily="34" charset="0"/>
                <a:cs typeface="Verdana" pitchFamily="34" charset="0"/>
              </a:defRPr>
            </a:lvl1pPr>
          </a:lstStyle>
          <a:p>
            <a:pPr>
              <a:lnSpc>
                <a:spcPct val="100000"/>
              </a:lnSpc>
            </a:pPr>
            <a:r>
              <a:rPr lang="en-GB" sz="3200" b="1" dirty="0"/>
              <a:t>Prediction</a:t>
            </a:r>
          </a:p>
        </p:txBody>
      </p:sp>
      <mc:AlternateContent xmlns:mc="http://schemas.openxmlformats.org/markup-compatibility/2006">
        <mc:Choice xmlns:a14="http://schemas.microsoft.com/office/drawing/2010/main" Requires="a14">
          <p:sp>
            <p:nvSpPr>
              <p:cNvPr id="9" name="Text Box 4">
                <a:extLst>
                  <a:ext uri="{FF2B5EF4-FFF2-40B4-BE49-F238E27FC236}">
                    <a16:creationId xmlns:a16="http://schemas.microsoft.com/office/drawing/2014/main" id="{0A0DDA35-FE8D-40CB-8458-CCE6D113C41F}"/>
                  </a:ext>
                </a:extLst>
              </p:cNvPr>
              <p:cNvSpPr txBox="1">
                <a:spLocks noChangeArrowheads="1"/>
              </p:cNvSpPr>
              <p:nvPr/>
            </p:nvSpPr>
            <p:spPr bwMode="auto">
              <a:xfrm>
                <a:off x="593662" y="742998"/>
                <a:ext cx="7877090" cy="5586658"/>
              </a:xfrm>
              <a:prstGeom prst="rect">
                <a:avLst/>
              </a:prstGeom>
              <a:noFill/>
              <a:ln>
                <a:noFill/>
              </a:ln>
              <a:extLst>
                <a:ext uri="{909E8E84-426E-40DD-AFC4-6F175D3DCCD1}">
                  <a14:hiddenFill>
                    <a:solidFill>
                      <a:srgbClr val="FFFFFF"/>
                    </a:solidFill>
                  </a14:hiddenFill>
                </a:ext>
                <a:ext uri="{91240B29-F687-4F45-9708-019B960494DF}">
                  <a14:hiddenLine w="12700">
                    <a:solidFill>
                      <a:srgbClr val="000000"/>
                    </a:solidFill>
                    <a:miter lim="800000"/>
                    <a:headEnd type="none" w="sm" len="sm"/>
                    <a:tailEnd type="none" w="sm" len="sm"/>
                  </a14:hiddenLine>
                </a:ext>
              </a:extLst>
            </p:spPr>
            <p:txBody>
              <a:bodyPr wrap="square">
                <a:spAutoFit/>
              </a:bodyPr>
              <a:lstStyle>
                <a:lvl1pPr marL="363538" indent="-363538" defTabSz="762000" eaLnBrk="0" hangingPunct="0">
                  <a:defRPr sz="1000" b="1">
                    <a:solidFill>
                      <a:schemeClr val="tx1"/>
                    </a:solidFill>
                    <a:latin typeface="Verdana" panose="020B0604030504040204" pitchFamily="34" charset="0"/>
                  </a:defRPr>
                </a:lvl1pPr>
                <a:lvl2pPr marL="742950" indent="-285750" defTabSz="762000" eaLnBrk="0" hangingPunct="0">
                  <a:defRPr sz="1000" b="1">
                    <a:solidFill>
                      <a:schemeClr val="tx1"/>
                    </a:solidFill>
                    <a:latin typeface="Verdana" panose="020B0604030504040204" pitchFamily="34" charset="0"/>
                  </a:defRPr>
                </a:lvl2pPr>
                <a:lvl3pPr marL="1143000" indent="-228600" defTabSz="762000" eaLnBrk="0" hangingPunct="0">
                  <a:defRPr sz="1000" b="1">
                    <a:solidFill>
                      <a:schemeClr val="tx1"/>
                    </a:solidFill>
                    <a:latin typeface="Verdana" panose="020B0604030504040204" pitchFamily="34" charset="0"/>
                  </a:defRPr>
                </a:lvl3pPr>
                <a:lvl4pPr marL="1600200" indent="-228600" defTabSz="762000" eaLnBrk="0" hangingPunct="0">
                  <a:defRPr sz="1000" b="1">
                    <a:solidFill>
                      <a:schemeClr val="tx1"/>
                    </a:solidFill>
                    <a:latin typeface="Verdana" panose="020B0604030504040204" pitchFamily="34" charset="0"/>
                  </a:defRPr>
                </a:lvl4pPr>
                <a:lvl5pPr marL="2057400" indent="-228600" defTabSz="762000" eaLnBrk="0" hangingPunct="0">
                  <a:defRPr sz="1000" b="1">
                    <a:solidFill>
                      <a:schemeClr val="tx1"/>
                    </a:solidFill>
                    <a:latin typeface="Verdana" panose="020B0604030504040204" pitchFamily="34" charset="0"/>
                  </a:defRPr>
                </a:lvl5pPr>
                <a:lvl6pPr marL="2514600" indent="-228600" defTabSz="762000" eaLnBrk="0" fontAlgn="base" hangingPunct="0">
                  <a:spcBef>
                    <a:spcPct val="75000"/>
                  </a:spcBef>
                  <a:spcAft>
                    <a:spcPct val="0"/>
                  </a:spcAft>
                  <a:defRPr sz="1000" b="1">
                    <a:solidFill>
                      <a:schemeClr val="tx1"/>
                    </a:solidFill>
                    <a:latin typeface="Verdana" panose="020B0604030504040204" pitchFamily="34" charset="0"/>
                  </a:defRPr>
                </a:lvl6pPr>
                <a:lvl7pPr marL="2971800" indent="-228600" defTabSz="762000" eaLnBrk="0" fontAlgn="base" hangingPunct="0">
                  <a:spcBef>
                    <a:spcPct val="75000"/>
                  </a:spcBef>
                  <a:spcAft>
                    <a:spcPct val="0"/>
                  </a:spcAft>
                  <a:defRPr sz="1000" b="1">
                    <a:solidFill>
                      <a:schemeClr val="tx1"/>
                    </a:solidFill>
                    <a:latin typeface="Verdana" panose="020B0604030504040204" pitchFamily="34" charset="0"/>
                  </a:defRPr>
                </a:lvl7pPr>
                <a:lvl8pPr marL="3429000" indent="-228600" defTabSz="762000" eaLnBrk="0" fontAlgn="base" hangingPunct="0">
                  <a:spcBef>
                    <a:spcPct val="75000"/>
                  </a:spcBef>
                  <a:spcAft>
                    <a:spcPct val="0"/>
                  </a:spcAft>
                  <a:defRPr sz="1000" b="1">
                    <a:solidFill>
                      <a:schemeClr val="tx1"/>
                    </a:solidFill>
                    <a:latin typeface="Verdana" panose="020B0604030504040204" pitchFamily="34" charset="0"/>
                  </a:defRPr>
                </a:lvl8pPr>
                <a:lvl9pPr marL="3886200" indent="-228600" defTabSz="762000" eaLnBrk="0" fontAlgn="base" hangingPunct="0">
                  <a:spcBef>
                    <a:spcPct val="75000"/>
                  </a:spcBef>
                  <a:spcAft>
                    <a:spcPct val="0"/>
                  </a:spcAft>
                  <a:defRPr sz="1000" b="1">
                    <a:solidFill>
                      <a:schemeClr val="tx1"/>
                    </a:solidFill>
                    <a:latin typeface="Verdana" panose="020B0604030504040204" pitchFamily="34" charset="0"/>
                  </a:defRPr>
                </a:lvl9pPr>
              </a:lstStyle>
              <a:p>
                <a:pPr>
                  <a:spcBef>
                    <a:spcPct val="50000"/>
                  </a:spcBef>
                  <a:buFontTx/>
                  <a:buChar char="•"/>
                </a:pPr>
                <a:r>
                  <a:rPr lang="en-GB" altLang="en-US" sz="2400" dirty="0"/>
                  <a:t>Settlements </a:t>
                </a:r>
                <a:r>
                  <a:rPr lang="en-GB" altLang="en-US" sz="2800" i="1" dirty="0">
                    <a:sym typeface="Symbol" panose="05050102010706020507" pitchFamily="18" charset="2"/>
                  </a:rPr>
                  <a:t></a:t>
                </a:r>
                <a:r>
                  <a:rPr lang="en-GB" altLang="en-US" sz="2400" i="1" baseline="-25000" dirty="0">
                    <a:sym typeface="Symbol" panose="05050102010706020507" pitchFamily="18" charset="2"/>
                  </a:rPr>
                  <a:t>i</a:t>
                </a:r>
                <a:r>
                  <a:rPr lang="en-GB" altLang="en-US" sz="2400" dirty="0">
                    <a:sym typeface="Symbol" panose="05050102010706020507" pitchFamily="18" charset="2"/>
                  </a:rPr>
                  <a:t> for all 64 piers </a:t>
                </a:r>
                <a:br>
                  <a:rPr lang="en-GB" altLang="en-US" sz="2400" dirty="0">
                    <a:sym typeface="Symbol" panose="05050102010706020507" pitchFamily="18" charset="2"/>
                  </a:rPr>
                </a:br>
                <a:r>
                  <a:rPr lang="en-GB" altLang="en-US" sz="2000" dirty="0">
                    <a:sym typeface="Symbol" panose="05050102010706020507" pitchFamily="18" charset="2"/>
                  </a:rPr>
                  <a:t>(</a:t>
                </a:r>
                <a:r>
                  <a:rPr lang="en-GB" altLang="en-US" sz="2000" dirty="0" err="1">
                    <a:sym typeface="Symbol" panose="05050102010706020507" pitchFamily="18" charset="2"/>
                  </a:rPr>
                  <a:t>Svanen</a:t>
                </a:r>
                <a:r>
                  <a:rPr lang="en-GB" altLang="en-US" sz="2000" dirty="0">
                    <a:sym typeface="Symbol" panose="05050102010706020507" pitchFamily="18" charset="2"/>
                  </a:rPr>
                  <a:t>: max 34 x 22.5 m²)</a:t>
                </a:r>
                <a:endParaRPr lang="en-GB" altLang="en-US" sz="2400" dirty="0"/>
              </a:p>
              <a:p>
                <a:pPr>
                  <a:spcBef>
                    <a:spcPct val="50000"/>
                  </a:spcBef>
                  <a:buFontTx/>
                  <a:buChar char="•"/>
                </a:pPr>
                <a:r>
                  <a:rPr lang="en-GB" altLang="en-US" sz="2400" dirty="0"/>
                  <a:t>Double differential</a:t>
                </a:r>
                <a:r>
                  <a:rPr lang="en-GB" altLang="en-US" sz="2800" i="1" dirty="0">
                    <a:sym typeface="Symbol" panose="05050102010706020507" pitchFamily="18" charset="2"/>
                  </a:rPr>
                  <a:t> </a:t>
                </a:r>
                <a:r>
                  <a:rPr lang="en-GB" altLang="en-US" sz="2400" dirty="0"/>
                  <a:t>settlements</a:t>
                </a:r>
                <a:br>
                  <a:rPr lang="en-GB" altLang="en-US" sz="2400" dirty="0"/>
                </a:br>
                <a:r>
                  <a:rPr lang="en-GB" altLang="en-US" sz="2400" i="1" dirty="0">
                    <a:sym typeface="Symbol" panose="05050102010706020507" pitchFamily="18" charset="2"/>
                  </a:rPr>
                  <a:t></a:t>
                </a:r>
                <a:r>
                  <a:rPr lang="en-GB" altLang="en-US" sz="2400" i="1" baseline="-25000" dirty="0">
                    <a:sym typeface="Symbol" panose="05050102010706020507" pitchFamily="18" charset="2"/>
                  </a:rPr>
                  <a:t>i</a:t>
                </a:r>
                <a:r>
                  <a:rPr lang="en-GB" altLang="en-US" sz="2400" i="1" dirty="0">
                    <a:sym typeface="Symbol" panose="05050102010706020507" pitchFamily="18" charset="2"/>
                  </a:rPr>
                  <a:t> = </a:t>
                </a:r>
                <a:r>
                  <a:rPr lang="en-GB" altLang="en-US" sz="2000" i="1" baseline="-25000" dirty="0">
                    <a:sym typeface="Symbol" panose="05050102010706020507" pitchFamily="18" charset="2"/>
                  </a:rPr>
                  <a:t>i</a:t>
                </a:r>
                <a:r>
                  <a:rPr lang="en-GB" altLang="en-US" sz="2400" i="1" dirty="0">
                    <a:sym typeface="Symbol" panose="05050102010706020507" pitchFamily="18" charset="2"/>
                  </a:rPr>
                  <a:t> - </a:t>
                </a:r>
                <a14:m>
                  <m:oMath xmlns:m="http://schemas.openxmlformats.org/officeDocument/2006/math">
                    <m:d>
                      <m:dPr>
                        <m:ctrlPr>
                          <a:rPr lang="en-GB" altLang="en-US" sz="2400" i="1">
                            <a:latin typeface="Cambria Math" panose="02040503050406030204" pitchFamily="18" charset="0"/>
                            <a:sym typeface="Symbol" panose="05050102010706020507" pitchFamily="18" charset="2"/>
                          </a:rPr>
                        </m:ctrlPr>
                      </m:dPr>
                      <m:e>
                        <m:f>
                          <m:fPr>
                            <m:ctrlPr>
                              <a:rPr lang="en-GB" altLang="en-US" sz="2400" i="1">
                                <a:latin typeface="Cambria Math" panose="02040503050406030204" pitchFamily="18" charset="0"/>
                                <a:sym typeface="Symbol" panose="05050102010706020507" pitchFamily="18" charset="2"/>
                              </a:rPr>
                            </m:ctrlPr>
                          </m:fPr>
                          <m:num>
                            <m:r>
                              <m:rPr>
                                <m:nor/>
                              </m:rPr>
                              <a:rPr lang="en-GB" altLang="en-US" sz="2800" i="1" dirty="0">
                                <a:sym typeface="Symbol" panose="05050102010706020507" pitchFamily="18" charset="2"/>
                              </a:rPr>
                              <m:t></m:t>
                            </m:r>
                            <m:r>
                              <m:rPr>
                                <m:nor/>
                              </m:rPr>
                              <a:rPr lang="en-GB" altLang="en-US" sz="2400" i="1" baseline="-25000" dirty="0">
                                <a:sym typeface="Symbol" panose="05050102010706020507" pitchFamily="18" charset="2"/>
                              </a:rPr>
                              <m:t>i</m:t>
                            </m:r>
                            <m:r>
                              <m:rPr>
                                <m:nor/>
                              </m:rPr>
                              <a:rPr lang="en-GB" altLang="en-US" sz="2400" i="1" baseline="-25000" dirty="0">
                                <a:sym typeface="Symbol" panose="05050102010706020507" pitchFamily="18" charset="2"/>
                              </a:rPr>
                              <m:t>+1</m:t>
                            </m:r>
                            <m:r>
                              <m:rPr>
                                <m:nor/>
                              </m:rPr>
                              <a:rPr lang="en-GB" altLang="en-US" sz="2400" dirty="0">
                                <a:sym typeface="Symbol" panose="05050102010706020507" pitchFamily="18" charset="2"/>
                              </a:rPr>
                              <m:t>+</m:t>
                            </m:r>
                            <m:r>
                              <m:rPr>
                                <m:nor/>
                              </m:rPr>
                              <a:rPr lang="en-GB" altLang="en-US" sz="2800" i="1" dirty="0">
                                <a:sym typeface="Symbol" panose="05050102010706020507" pitchFamily="18" charset="2"/>
                              </a:rPr>
                              <m:t></m:t>
                            </m:r>
                            <m:r>
                              <m:rPr>
                                <m:nor/>
                              </m:rPr>
                              <a:rPr lang="en-GB" altLang="en-US" sz="2400" i="1" baseline="-25000" dirty="0">
                                <a:sym typeface="Symbol" panose="05050102010706020507" pitchFamily="18" charset="2"/>
                              </a:rPr>
                              <m:t>i</m:t>
                            </m:r>
                            <m:r>
                              <m:rPr>
                                <m:nor/>
                              </m:rPr>
                              <a:rPr lang="en-GB" altLang="en-US" sz="2400" i="1" baseline="-25000" dirty="0">
                                <a:sym typeface="Symbol" panose="05050102010706020507" pitchFamily="18" charset="2"/>
                              </a:rPr>
                              <m:t>−1</m:t>
                            </m:r>
                          </m:num>
                          <m:den>
                            <m:r>
                              <a:rPr lang="da-DK" altLang="en-US" sz="2400" i="1">
                                <a:latin typeface="Cambria Math" panose="02040503050406030204" pitchFamily="18" charset="0"/>
                                <a:sym typeface="Symbol" panose="05050102010706020507" pitchFamily="18" charset="2"/>
                              </a:rPr>
                              <m:t>𝟐</m:t>
                            </m:r>
                          </m:den>
                        </m:f>
                      </m:e>
                    </m:d>
                  </m:oMath>
                </a14:m>
                <a:r>
                  <a:rPr lang="en-GB" altLang="en-US" sz="2400" dirty="0"/>
                  <a:t> (runnability)</a:t>
                </a:r>
              </a:p>
              <a:p>
                <a:pPr>
                  <a:spcBef>
                    <a:spcPct val="50000"/>
                  </a:spcBef>
                  <a:buFontTx/>
                  <a:buChar char="•"/>
                </a:pPr>
                <a:r>
                  <a:rPr lang="en-GB" altLang="en-US" sz="2400" dirty="0"/>
                  <a:t>Tilt of foundation (top of pier movement)</a:t>
                </a:r>
              </a:p>
              <a:p>
                <a:pPr>
                  <a:spcBef>
                    <a:spcPct val="50000"/>
                  </a:spcBef>
                  <a:buFontTx/>
                  <a:buChar char="•"/>
                </a:pPr>
                <a:r>
                  <a:rPr lang="en-GB" altLang="en-US" sz="2400" dirty="0"/>
                  <a:t>Design Basis:</a:t>
                </a:r>
                <a:br>
                  <a:rPr lang="en-GB" altLang="en-US" sz="2400" dirty="0"/>
                </a:br>
                <a:r>
                  <a:rPr lang="en-GB" altLang="en-US" sz="2000" i="1" dirty="0"/>
                  <a:t>“The superstructure with its continuity established shall be designed for a </a:t>
                </a:r>
                <a:r>
                  <a:rPr lang="en-GB" altLang="en-US" sz="2000" i="1" dirty="0">
                    <a:solidFill>
                      <a:schemeClr val="accent3"/>
                    </a:solidFill>
                  </a:rPr>
                  <a:t>max. settlement of 50 mm</a:t>
                </a:r>
                <a:r>
                  <a:rPr lang="en-GB" altLang="en-US" sz="2000" i="1" dirty="0"/>
                  <a:t> and a </a:t>
                </a:r>
                <a:r>
                  <a:rPr lang="en-GB" altLang="en-US" sz="2000" i="1" dirty="0">
                    <a:solidFill>
                      <a:schemeClr val="accent3"/>
                    </a:solidFill>
                  </a:rPr>
                  <a:t>max. differential settlement</a:t>
                </a:r>
                <a:r>
                  <a:rPr lang="en-GB" altLang="en-US" sz="2000" i="1" dirty="0"/>
                  <a:t> longitudinal or lateral to the bridge of </a:t>
                </a:r>
                <a:r>
                  <a:rPr lang="en-GB" altLang="en-US" sz="2000" i="1" dirty="0">
                    <a:solidFill>
                      <a:schemeClr val="accent3"/>
                    </a:solidFill>
                  </a:rPr>
                  <a:t>0.1% for any single pier</a:t>
                </a:r>
                <a:r>
                  <a:rPr lang="en-GB" altLang="en-US" sz="2000" i="1" dirty="0"/>
                  <a:t>”</a:t>
                </a:r>
              </a:p>
              <a:p>
                <a:pPr>
                  <a:spcBef>
                    <a:spcPct val="50000"/>
                  </a:spcBef>
                  <a:buFontTx/>
                  <a:buChar char="•"/>
                </a:pPr>
                <a:r>
                  <a:rPr lang="en-GB" altLang="en-US" sz="2400" dirty="0"/>
                  <a:t>PSK: -50 mm &lt; </a:t>
                </a:r>
                <a:r>
                  <a:rPr lang="en-GB" altLang="en-US" sz="2800" i="1" dirty="0">
                    <a:sym typeface="Symbol" panose="05050102010706020507" pitchFamily="18" charset="2"/>
                  </a:rPr>
                  <a:t></a:t>
                </a:r>
                <a:r>
                  <a:rPr lang="en-GB" altLang="en-US" sz="2800" i="1" baseline="-25000" dirty="0">
                    <a:sym typeface="Symbol" panose="05050102010706020507" pitchFamily="18" charset="2"/>
                  </a:rPr>
                  <a:t>i</a:t>
                </a:r>
                <a:r>
                  <a:rPr lang="en-GB" altLang="en-US" sz="2800" i="1" dirty="0">
                    <a:sym typeface="Symbol" panose="05050102010706020507" pitchFamily="18" charset="2"/>
                  </a:rPr>
                  <a:t>  &lt; +25 mm (???)</a:t>
                </a:r>
                <a:br>
                  <a:rPr lang="en-GB" altLang="en-US" sz="2800" i="1" dirty="0">
                    <a:sym typeface="Symbol" panose="05050102010706020507" pitchFamily="18" charset="2"/>
                  </a:rPr>
                </a:br>
                <a:r>
                  <a:rPr lang="en-GB" altLang="en-US" sz="2400" dirty="0">
                    <a:solidFill>
                      <a:srgbClr val="FF0000"/>
                    </a:solidFill>
                    <a:sym typeface="Symbol" panose="05050102010706020507" pitchFamily="18" charset="2"/>
                  </a:rPr>
                  <a:t> 55 mm ?</a:t>
                </a:r>
                <a:endParaRPr lang="en-GB" altLang="en-US" sz="2800" dirty="0">
                  <a:solidFill>
                    <a:srgbClr val="FF0000"/>
                  </a:solidFill>
                </a:endParaRPr>
              </a:p>
            </p:txBody>
          </p:sp>
        </mc:Choice>
        <mc:Fallback>
          <p:sp>
            <p:nvSpPr>
              <p:cNvPr id="9" name="Text Box 4">
                <a:extLst>
                  <a:ext uri="{FF2B5EF4-FFF2-40B4-BE49-F238E27FC236}">
                    <a16:creationId xmlns:a16="http://schemas.microsoft.com/office/drawing/2014/main" id="{0A0DDA35-FE8D-40CB-8458-CCE6D113C41F}"/>
                  </a:ext>
                </a:extLst>
              </p:cNvPr>
              <p:cNvSpPr txBox="1">
                <a:spLocks noRot="1" noChangeAspect="1" noMove="1" noResize="1" noEditPoints="1" noAdjustHandles="1" noChangeArrowheads="1" noChangeShapeType="1" noTextEdit="1"/>
              </p:cNvSpPr>
              <p:nvPr/>
            </p:nvSpPr>
            <p:spPr bwMode="auto">
              <a:xfrm>
                <a:off x="593662" y="742998"/>
                <a:ext cx="7877090" cy="5586658"/>
              </a:xfrm>
              <a:prstGeom prst="rect">
                <a:avLst/>
              </a:prstGeom>
              <a:blipFill>
                <a:blip r:embed="rId3"/>
                <a:stretch>
                  <a:fillRect l="-1160" t="-1201" r="-1392" b="-5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GB">
                    <a:noFill/>
                  </a:rPr>
                  <a:t> </a:t>
                </a:r>
              </a:p>
            </p:txBody>
          </p:sp>
        </mc:Fallback>
      </mc:AlternateContent>
      <p:grpSp>
        <p:nvGrpSpPr>
          <p:cNvPr id="86" name="Group 85">
            <a:extLst>
              <a:ext uri="{FF2B5EF4-FFF2-40B4-BE49-F238E27FC236}">
                <a16:creationId xmlns:a16="http://schemas.microsoft.com/office/drawing/2014/main" id="{8B2BA737-A83D-42EC-B17A-E141F99F7D0C}"/>
              </a:ext>
            </a:extLst>
          </p:cNvPr>
          <p:cNvGrpSpPr/>
          <p:nvPr/>
        </p:nvGrpSpPr>
        <p:grpSpPr>
          <a:xfrm>
            <a:off x="8478966" y="1775479"/>
            <a:ext cx="3259903" cy="2061768"/>
            <a:chOff x="8398697" y="4093566"/>
            <a:chExt cx="3259903" cy="2061768"/>
          </a:xfrm>
        </p:grpSpPr>
        <p:sp>
          <p:nvSpPr>
            <p:cNvPr id="73" name="Arrow: Curved Down 72">
              <a:extLst>
                <a:ext uri="{FF2B5EF4-FFF2-40B4-BE49-F238E27FC236}">
                  <a16:creationId xmlns:a16="http://schemas.microsoft.com/office/drawing/2014/main" id="{D65AB0D8-7959-4B82-A509-F62285398277}"/>
                </a:ext>
              </a:extLst>
            </p:cNvPr>
            <p:cNvSpPr/>
            <p:nvPr/>
          </p:nvSpPr>
          <p:spPr>
            <a:xfrm flipH="1">
              <a:off x="10037651" y="4819651"/>
              <a:ext cx="452128" cy="438150"/>
            </a:xfrm>
            <a:prstGeom prst="curvedDownArrow">
              <a:avLst>
                <a:gd name="adj1" fmla="val 25000"/>
                <a:gd name="adj2" fmla="val 50000"/>
                <a:gd name="adj3" fmla="val 38793"/>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err="1">
                <a:solidFill>
                  <a:schemeClr val="tx1"/>
                </a:solidFill>
              </a:endParaRPr>
            </a:p>
          </p:txBody>
        </p:sp>
        <p:sp>
          <p:nvSpPr>
            <p:cNvPr id="74" name="Rectangle 73">
              <a:extLst>
                <a:ext uri="{FF2B5EF4-FFF2-40B4-BE49-F238E27FC236}">
                  <a16:creationId xmlns:a16="http://schemas.microsoft.com/office/drawing/2014/main" id="{0720C2D7-0A7A-4AE6-B4FC-40534EA8B7E8}"/>
                </a:ext>
              </a:extLst>
            </p:cNvPr>
            <p:cNvSpPr/>
            <p:nvPr/>
          </p:nvSpPr>
          <p:spPr>
            <a:xfrm>
              <a:off x="8771979" y="4346229"/>
              <a:ext cx="2319112" cy="1406869"/>
            </a:xfrm>
            <a:prstGeom prst="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err="1">
                <a:solidFill>
                  <a:schemeClr val="tx1"/>
                </a:solidFill>
              </a:endParaRPr>
            </a:p>
          </p:txBody>
        </p:sp>
        <p:cxnSp>
          <p:nvCxnSpPr>
            <p:cNvPr id="76" name="Straight Connector 75">
              <a:extLst>
                <a:ext uri="{FF2B5EF4-FFF2-40B4-BE49-F238E27FC236}">
                  <a16:creationId xmlns:a16="http://schemas.microsoft.com/office/drawing/2014/main" id="{0E6C970D-83D7-4D0C-8609-7DCF1BE465C4}"/>
                </a:ext>
              </a:extLst>
            </p:cNvPr>
            <p:cNvCxnSpPr>
              <a:cxnSpLocks/>
            </p:cNvCxnSpPr>
            <p:nvPr/>
          </p:nvCxnSpPr>
          <p:spPr>
            <a:xfrm>
              <a:off x="8398697" y="5038726"/>
              <a:ext cx="3259903" cy="0"/>
            </a:xfrm>
            <a:prstGeom prst="line">
              <a:avLst/>
            </a:prstGeom>
            <a:ln w="19050">
              <a:solidFill>
                <a:srgbClr val="FF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0" name="Arrow: Circular 79">
              <a:extLst>
                <a:ext uri="{FF2B5EF4-FFF2-40B4-BE49-F238E27FC236}">
                  <a16:creationId xmlns:a16="http://schemas.microsoft.com/office/drawing/2014/main" id="{6C47DE4B-B4BE-4524-8935-D183F7D474A3}"/>
                </a:ext>
              </a:extLst>
            </p:cNvPr>
            <p:cNvSpPr/>
            <p:nvPr/>
          </p:nvSpPr>
          <p:spPr>
            <a:xfrm>
              <a:off x="9598494" y="4397769"/>
              <a:ext cx="666082" cy="794800"/>
            </a:xfrm>
            <a:prstGeom prst="circularArrow">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err="1">
                <a:solidFill>
                  <a:schemeClr val="tx1"/>
                </a:solidFill>
              </a:endParaRPr>
            </a:p>
          </p:txBody>
        </p:sp>
        <p:cxnSp>
          <p:nvCxnSpPr>
            <p:cNvPr id="82" name="Straight Connector 81">
              <a:extLst>
                <a:ext uri="{FF2B5EF4-FFF2-40B4-BE49-F238E27FC236}">
                  <a16:creationId xmlns:a16="http://schemas.microsoft.com/office/drawing/2014/main" id="{CEFCE0BD-3183-4E6D-8267-4FB8F2BC5BF8}"/>
                </a:ext>
              </a:extLst>
            </p:cNvPr>
            <p:cNvCxnSpPr>
              <a:cxnSpLocks/>
            </p:cNvCxnSpPr>
            <p:nvPr/>
          </p:nvCxnSpPr>
          <p:spPr>
            <a:xfrm>
              <a:off x="9931535" y="4093566"/>
              <a:ext cx="0" cy="2061768"/>
            </a:xfrm>
            <a:prstGeom prst="line">
              <a:avLst/>
            </a:prstGeom>
            <a:ln w="19050">
              <a:solidFill>
                <a:srgbClr val="00B05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0CD246F3-EA9B-4631-930A-FA70C2DB41AE}"/>
              </a:ext>
            </a:extLst>
          </p:cNvPr>
          <p:cNvGrpSpPr/>
          <p:nvPr/>
        </p:nvGrpSpPr>
        <p:grpSpPr>
          <a:xfrm>
            <a:off x="8023539" y="621477"/>
            <a:ext cx="3677528" cy="897942"/>
            <a:chOff x="8139172" y="2326342"/>
            <a:chExt cx="3677528" cy="897942"/>
          </a:xfrm>
        </p:grpSpPr>
        <p:sp>
          <p:nvSpPr>
            <p:cNvPr id="63" name="TextBox 62">
              <a:extLst>
                <a:ext uri="{FF2B5EF4-FFF2-40B4-BE49-F238E27FC236}">
                  <a16:creationId xmlns:a16="http://schemas.microsoft.com/office/drawing/2014/main" id="{E17F2A39-3E19-4937-84DC-2005B64B7D11}"/>
                </a:ext>
              </a:extLst>
            </p:cNvPr>
            <p:cNvSpPr txBox="1"/>
            <p:nvPr/>
          </p:nvSpPr>
          <p:spPr>
            <a:xfrm>
              <a:off x="8139172" y="2326342"/>
              <a:ext cx="519051" cy="369332"/>
            </a:xfrm>
            <a:prstGeom prst="rect">
              <a:avLst/>
            </a:prstGeom>
            <a:noFill/>
          </p:spPr>
          <p:txBody>
            <a:bodyPr wrap="square" rtlCol="0">
              <a:spAutoFit/>
            </a:bodyPr>
            <a:lstStyle/>
            <a:p>
              <a:r>
                <a:rPr lang="en-GB" i="1" dirty="0">
                  <a:solidFill>
                    <a:srgbClr val="FF0000"/>
                  </a:solidFill>
                  <a:latin typeface="+mj-lt"/>
                  <a:cs typeface="Arial" pitchFamily="34" charset="0"/>
                  <a:sym typeface="Symbol" panose="05050102010706020507" pitchFamily="18" charset="2"/>
                </a:rPr>
                <a:t></a:t>
              </a:r>
              <a:r>
                <a:rPr lang="en-GB" i="1" baseline="-25000" dirty="0">
                  <a:solidFill>
                    <a:srgbClr val="FF0000"/>
                  </a:solidFill>
                  <a:latin typeface="+mj-lt"/>
                  <a:cs typeface="Arial" pitchFamily="34" charset="0"/>
                </a:rPr>
                <a:t>i</a:t>
              </a:r>
              <a:r>
                <a:rPr lang="en-GB" baseline="-25000" dirty="0">
                  <a:solidFill>
                    <a:srgbClr val="FF0000"/>
                  </a:solidFill>
                  <a:latin typeface="+mj-lt"/>
                  <a:cs typeface="Arial" pitchFamily="34" charset="0"/>
                </a:rPr>
                <a:t>-1</a:t>
              </a:r>
            </a:p>
          </p:txBody>
        </p:sp>
        <p:grpSp>
          <p:nvGrpSpPr>
            <p:cNvPr id="85" name="Group 84">
              <a:extLst>
                <a:ext uri="{FF2B5EF4-FFF2-40B4-BE49-F238E27FC236}">
                  <a16:creationId xmlns:a16="http://schemas.microsoft.com/office/drawing/2014/main" id="{6645D571-11DC-43A1-87EB-B3487AA1BEF2}"/>
                </a:ext>
              </a:extLst>
            </p:cNvPr>
            <p:cNvGrpSpPr/>
            <p:nvPr/>
          </p:nvGrpSpPr>
          <p:grpSpPr>
            <a:xfrm>
              <a:off x="8585847" y="2369987"/>
              <a:ext cx="3230853" cy="854297"/>
              <a:chOff x="8551572" y="2434107"/>
              <a:chExt cx="3230853" cy="854297"/>
            </a:xfrm>
          </p:grpSpPr>
          <p:cxnSp>
            <p:nvCxnSpPr>
              <p:cNvPr id="8" name="Straight Connector 7">
                <a:extLst>
                  <a:ext uri="{FF2B5EF4-FFF2-40B4-BE49-F238E27FC236}">
                    <a16:creationId xmlns:a16="http://schemas.microsoft.com/office/drawing/2014/main" id="{2CC0D494-B0B3-4018-B28E-3B866B55ADEA}"/>
                  </a:ext>
                </a:extLst>
              </p:cNvPr>
              <p:cNvCxnSpPr/>
              <p:nvPr/>
            </p:nvCxnSpPr>
            <p:spPr>
              <a:xfrm>
                <a:off x="8551572" y="2434107"/>
                <a:ext cx="2962141" cy="0"/>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E550B59-6158-4EBB-B9AD-77EB612B0609}"/>
                  </a:ext>
                </a:extLst>
              </p:cNvPr>
              <p:cNvSpPr/>
              <p:nvPr/>
            </p:nvSpPr>
            <p:spPr>
              <a:xfrm>
                <a:off x="8574110" y="2708855"/>
                <a:ext cx="193183" cy="193183"/>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err="1">
                  <a:solidFill>
                    <a:schemeClr val="tx1"/>
                  </a:solidFill>
                </a:endParaRPr>
              </a:p>
            </p:txBody>
          </p:sp>
          <p:sp>
            <p:nvSpPr>
              <p:cNvPr id="13" name="Oval 12">
                <a:extLst>
                  <a:ext uri="{FF2B5EF4-FFF2-40B4-BE49-F238E27FC236}">
                    <a16:creationId xmlns:a16="http://schemas.microsoft.com/office/drawing/2014/main" id="{9F95357E-5C84-4BD8-AD89-1C9FA6A7BF9B}"/>
                  </a:ext>
                </a:extLst>
              </p:cNvPr>
              <p:cNvSpPr/>
              <p:nvPr/>
            </p:nvSpPr>
            <p:spPr>
              <a:xfrm>
                <a:off x="9931535" y="3095221"/>
                <a:ext cx="193183" cy="193183"/>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err="1">
                  <a:solidFill>
                    <a:schemeClr val="tx1"/>
                  </a:solidFill>
                </a:endParaRPr>
              </a:p>
            </p:txBody>
          </p:sp>
          <p:sp>
            <p:nvSpPr>
              <p:cNvPr id="14" name="Oval 13">
                <a:extLst>
                  <a:ext uri="{FF2B5EF4-FFF2-40B4-BE49-F238E27FC236}">
                    <a16:creationId xmlns:a16="http://schemas.microsoft.com/office/drawing/2014/main" id="{0D7F2134-AE05-4766-AE79-5453F4578099}"/>
                  </a:ext>
                </a:extLst>
              </p:cNvPr>
              <p:cNvSpPr/>
              <p:nvPr/>
            </p:nvSpPr>
            <p:spPr>
              <a:xfrm>
                <a:off x="11215462" y="2936544"/>
                <a:ext cx="193183" cy="193183"/>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err="1">
                  <a:solidFill>
                    <a:schemeClr val="tx1"/>
                  </a:solidFill>
                </a:endParaRPr>
              </a:p>
            </p:txBody>
          </p:sp>
          <p:cxnSp>
            <p:nvCxnSpPr>
              <p:cNvPr id="16" name="Straight Connector 15">
                <a:extLst>
                  <a:ext uri="{FF2B5EF4-FFF2-40B4-BE49-F238E27FC236}">
                    <a16:creationId xmlns:a16="http://schemas.microsoft.com/office/drawing/2014/main" id="{DF334D4F-2889-4EA8-BEF2-821DA9C7E3F7}"/>
                  </a:ext>
                </a:extLst>
              </p:cNvPr>
              <p:cNvCxnSpPr>
                <a:cxnSpLocks/>
              </p:cNvCxnSpPr>
              <p:nvPr/>
            </p:nvCxnSpPr>
            <p:spPr>
              <a:xfrm>
                <a:off x="8670701" y="2806701"/>
                <a:ext cx="2641352" cy="221311"/>
              </a:xfrm>
              <a:prstGeom prst="line">
                <a:avLst/>
              </a:prstGeom>
              <a:ln>
                <a:solidFill>
                  <a:schemeClr val="tx2"/>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08C71CA-A150-4DD6-808F-021499D3C8A1}"/>
                  </a:ext>
                </a:extLst>
              </p:cNvPr>
              <p:cNvCxnSpPr>
                <a:cxnSpLocks/>
              </p:cNvCxnSpPr>
              <p:nvPr/>
            </p:nvCxnSpPr>
            <p:spPr>
              <a:xfrm>
                <a:off x="8658225" y="2806701"/>
                <a:ext cx="1379425" cy="393206"/>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8573280-7697-47BD-9034-E9E2D96C7354}"/>
                  </a:ext>
                </a:extLst>
              </p:cNvPr>
              <p:cNvCxnSpPr>
                <a:cxnSpLocks/>
              </p:cNvCxnSpPr>
              <p:nvPr/>
            </p:nvCxnSpPr>
            <p:spPr>
              <a:xfrm flipV="1">
                <a:off x="10037651" y="3028012"/>
                <a:ext cx="1281359" cy="171896"/>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3D216AF-D0EF-4CD3-9FFC-452C00EECF2F}"/>
                  </a:ext>
                </a:extLst>
              </p:cNvPr>
              <p:cNvCxnSpPr>
                <a:cxnSpLocks/>
              </p:cNvCxnSpPr>
              <p:nvPr/>
            </p:nvCxnSpPr>
            <p:spPr>
              <a:xfrm flipV="1">
                <a:off x="10282350" y="2917357"/>
                <a:ext cx="0" cy="282551"/>
              </a:xfrm>
              <a:prstGeom prst="straightConnector1">
                <a:avLst/>
              </a:prstGeom>
              <a:ln>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10FDB5F-2513-4D66-97B7-358FF32F5385}"/>
                  </a:ext>
                </a:extLst>
              </p:cNvPr>
              <p:cNvSpPr txBox="1"/>
              <p:nvPr/>
            </p:nvSpPr>
            <p:spPr>
              <a:xfrm>
                <a:off x="11219103" y="2506349"/>
                <a:ext cx="563322" cy="369332"/>
              </a:xfrm>
              <a:prstGeom prst="rect">
                <a:avLst/>
              </a:prstGeom>
              <a:noFill/>
            </p:spPr>
            <p:txBody>
              <a:bodyPr wrap="square" rtlCol="0">
                <a:spAutoFit/>
              </a:bodyPr>
              <a:lstStyle/>
              <a:p>
                <a:r>
                  <a:rPr lang="en-GB" i="1" dirty="0">
                    <a:solidFill>
                      <a:srgbClr val="FF0000"/>
                    </a:solidFill>
                    <a:latin typeface="+mj-lt"/>
                    <a:cs typeface="Arial" pitchFamily="34" charset="0"/>
                    <a:sym typeface="Symbol" panose="05050102010706020507" pitchFamily="18" charset="2"/>
                  </a:rPr>
                  <a:t></a:t>
                </a:r>
                <a:r>
                  <a:rPr lang="en-GB" i="1" baseline="-25000" dirty="0">
                    <a:solidFill>
                      <a:srgbClr val="FF0000"/>
                    </a:solidFill>
                    <a:latin typeface="+mj-lt"/>
                    <a:cs typeface="Arial" pitchFamily="34" charset="0"/>
                  </a:rPr>
                  <a:t>i</a:t>
                </a:r>
                <a:r>
                  <a:rPr lang="en-GB" baseline="-25000" dirty="0">
                    <a:solidFill>
                      <a:srgbClr val="FF0000"/>
                    </a:solidFill>
                    <a:latin typeface="+mj-lt"/>
                    <a:cs typeface="Arial" pitchFamily="34" charset="0"/>
                  </a:rPr>
                  <a:t>+1</a:t>
                </a:r>
              </a:p>
            </p:txBody>
          </p:sp>
          <p:cxnSp>
            <p:nvCxnSpPr>
              <p:cNvPr id="41" name="Straight Arrow Connector 40">
                <a:extLst>
                  <a:ext uri="{FF2B5EF4-FFF2-40B4-BE49-F238E27FC236}">
                    <a16:creationId xmlns:a16="http://schemas.microsoft.com/office/drawing/2014/main" id="{2BAA0EE8-86E7-4D37-8D81-CEF17836DDB7}"/>
                  </a:ext>
                </a:extLst>
              </p:cNvPr>
              <p:cNvCxnSpPr>
                <a:cxnSpLocks/>
              </p:cNvCxnSpPr>
              <p:nvPr/>
            </p:nvCxnSpPr>
            <p:spPr>
              <a:xfrm flipH="1" flipV="1">
                <a:off x="11274425" y="2434107"/>
                <a:ext cx="32754" cy="593906"/>
              </a:xfrm>
              <a:prstGeom prst="straightConnector1">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6B72595-6CD9-4029-A728-09C69592D0D6}"/>
                  </a:ext>
                </a:extLst>
              </p:cNvPr>
              <p:cNvCxnSpPr>
                <a:cxnSpLocks/>
              </p:cNvCxnSpPr>
              <p:nvPr/>
            </p:nvCxnSpPr>
            <p:spPr>
              <a:xfrm>
                <a:off x="8670701" y="2434107"/>
                <a:ext cx="0" cy="378000"/>
              </a:xfrm>
              <a:prstGeom prst="straightConnector1">
                <a:avLst/>
              </a:prstGeom>
              <a:ln>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C26CDF3-8FFB-434A-B69C-A44CDCC9876F}"/>
                  </a:ext>
                </a:extLst>
              </p:cNvPr>
              <p:cNvCxnSpPr>
                <a:cxnSpLocks/>
              </p:cNvCxnSpPr>
              <p:nvPr/>
            </p:nvCxnSpPr>
            <p:spPr>
              <a:xfrm>
                <a:off x="10035309" y="2439943"/>
                <a:ext cx="8712" cy="751869"/>
              </a:xfrm>
              <a:prstGeom prst="straightConnector1">
                <a:avLst/>
              </a:prstGeom>
              <a:ln w="28575">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C39A297-A356-46F1-ADBC-D8BB890AEDBA}"/>
                  </a:ext>
                </a:extLst>
              </p:cNvPr>
              <p:cNvCxnSpPr>
                <a:cxnSpLocks/>
              </p:cNvCxnSpPr>
              <p:nvPr/>
            </p:nvCxnSpPr>
            <p:spPr>
              <a:xfrm>
                <a:off x="9804286" y="3199907"/>
                <a:ext cx="516447" cy="0"/>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75F2FE53-3C05-4DAD-ABE4-1189BBD7CE98}"/>
                  </a:ext>
                </a:extLst>
              </p:cNvPr>
              <p:cNvSpPr txBox="1"/>
              <p:nvPr/>
            </p:nvSpPr>
            <p:spPr>
              <a:xfrm>
                <a:off x="9592428" y="2519876"/>
                <a:ext cx="353040" cy="369332"/>
              </a:xfrm>
              <a:prstGeom prst="rect">
                <a:avLst/>
              </a:prstGeom>
              <a:noFill/>
            </p:spPr>
            <p:txBody>
              <a:bodyPr wrap="square" rtlCol="0">
                <a:spAutoFit/>
              </a:bodyPr>
              <a:lstStyle/>
              <a:p>
                <a:r>
                  <a:rPr lang="en-GB" i="1" dirty="0">
                    <a:solidFill>
                      <a:srgbClr val="FF0000"/>
                    </a:solidFill>
                    <a:latin typeface="+mj-lt"/>
                    <a:cs typeface="Arial" pitchFamily="34" charset="0"/>
                    <a:sym typeface="Symbol" panose="05050102010706020507" pitchFamily="18" charset="2"/>
                  </a:rPr>
                  <a:t></a:t>
                </a:r>
                <a:r>
                  <a:rPr lang="en-GB" i="1" baseline="-25000" dirty="0">
                    <a:solidFill>
                      <a:srgbClr val="FF0000"/>
                    </a:solidFill>
                    <a:latin typeface="+mj-lt"/>
                    <a:cs typeface="Arial" pitchFamily="34" charset="0"/>
                  </a:rPr>
                  <a:t>i</a:t>
                </a:r>
                <a:endParaRPr lang="en-GB" baseline="-25000" dirty="0">
                  <a:solidFill>
                    <a:srgbClr val="FF0000"/>
                  </a:solidFill>
                  <a:latin typeface="+mj-lt"/>
                  <a:cs typeface="Arial" pitchFamily="34" charset="0"/>
                </a:endParaRPr>
              </a:p>
            </p:txBody>
          </p:sp>
          <p:sp>
            <p:nvSpPr>
              <p:cNvPr id="71" name="TextBox 70">
                <a:extLst>
                  <a:ext uri="{FF2B5EF4-FFF2-40B4-BE49-F238E27FC236}">
                    <a16:creationId xmlns:a16="http://schemas.microsoft.com/office/drawing/2014/main" id="{0D7908DD-70DB-42A9-AA72-C105F6F8A2E1}"/>
                  </a:ext>
                </a:extLst>
              </p:cNvPr>
              <p:cNvSpPr txBox="1"/>
              <p:nvPr/>
            </p:nvSpPr>
            <p:spPr>
              <a:xfrm>
                <a:off x="10244194" y="2843346"/>
                <a:ext cx="602765" cy="369332"/>
              </a:xfrm>
              <a:prstGeom prst="rect">
                <a:avLst/>
              </a:prstGeom>
              <a:noFill/>
            </p:spPr>
            <p:txBody>
              <a:bodyPr wrap="square" rtlCol="0">
                <a:spAutoFit/>
              </a:bodyPr>
              <a:lstStyle/>
              <a:p>
                <a:r>
                  <a:rPr lang="en-GB" i="1" dirty="0">
                    <a:solidFill>
                      <a:srgbClr val="00B050"/>
                    </a:solidFill>
                    <a:latin typeface="+mj-lt"/>
                    <a:cs typeface="Arial" pitchFamily="34" charset="0"/>
                    <a:sym typeface="Symbol" panose="05050102010706020507" pitchFamily="18" charset="2"/>
                  </a:rPr>
                  <a:t></a:t>
                </a:r>
                <a:r>
                  <a:rPr lang="en-GB" i="1" baseline="-25000" dirty="0">
                    <a:solidFill>
                      <a:srgbClr val="00B050"/>
                    </a:solidFill>
                    <a:latin typeface="+mj-lt"/>
                    <a:cs typeface="Arial" pitchFamily="34" charset="0"/>
                  </a:rPr>
                  <a:t>i</a:t>
                </a:r>
                <a:endParaRPr lang="en-GB" baseline="-25000" dirty="0">
                  <a:solidFill>
                    <a:srgbClr val="00B050"/>
                  </a:solidFill>
                  <a:latin typeface="+mj-lt"/>
                  <a:cs typeface="Arial" pitchFamily="34" charset="0"/>
                </a:endParaRPr>
              </a:p>
            </p:txBody>
          </p:sp>
          <p:cxnSp>
            <p:nvCxnSpPr>
              <p:cNvPr id="42" name="Straight Connector 41">
                <a:extLst>
                  <a:ext uri="{FF2B5EF4-FFF2-40B4-BE49-F238E27FC236}">
                    <a16:creationId xmlns:a16="http://schemas.microsoft.com/office/drawing/2014/main" id="{CBC3B08D-44AC-440A-961F-6733414ACEEE}"/>
                  </a:ext>
                </a:extLst>
              </p:cNvPr>
              <p:cNvCxnSpPr>
                <a:cxnSpLocks/>
              </p:cNvCxnSpPr>
              <p:nvPr/>
            </p:nvCxnSpPr>
            <p:spPr>
              <a:xfrm>
                <a:off x="9847038" y="2917356"/>
                <a:ext cx="516447" cy="0"/>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92" name="Oval 91">
            <a:extLst>
              <a:ext uri="{FF2B5EF4-FFF2-40B4-BE49-F238E27FC236}">
                <a16:creationId xmlns:a16="http://schemas.microsoft.com/office/drawing/2014/main" id="{4DFC6215-6A05-4E31-92FD-E6A5A5D856EC}"/>
              </a:ext>
            </a:extLst>
          </p:cNvPr>
          <p:cNvSpPr/>
          <p:nvPr/>
        </p:nvSpPr>
        <p:spPr>
          <a:xfrm>
            <a:off x="9320480" y="632027"/>
            <a:ext cx="702794" cy="7027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err="1">
              <a:solidFill>
                <a:schemeClr val="tx1"/>
              </a:solidFill>
            </a:endParaRPr>
          </a:p>
        </p:txBody>
      </p:sp>
      <p:sp>
        <p:nvSpPr>
          <p:cNvPr id="93" name="Oval 92">
            <a:extLst>
              <a:ext uri="{FF2B5EF4-FFF2-40B4-BE49-F238E27FC236}">
                <a16:creationId xmlns:a16="http://schemas.microsoft.com/office/drawing/2014/main" id="{AA9EEC6D-2BD4-49F2-B357-56346A381513}"/>
              </a:ext>
            </a:extLst>
          </p:cNvPr>
          <p:cNvSpPr/>
          <p:nvPr/>
        </p:nvSpPr>
        <p:spPr>
          <a:xfrm>
            <a:off x="10040407" y="958868"/>
            <a:ext cx="702794" cy="70279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err="1">
              <a:solidFill>
                <a:schemeClr val="tx1"/>
              </a:solidFill>
            </a:endParaRPr>
          </a:p>
        </p:txBody>
      </p:sp>
      <p:grpSp>
        <p:nvGrpSpPr>
          <p:cNvPr id="30" name="Group 29">
            <a:extLst>
              <a:ext uri="{FF2B5EF4-FFF2-40B4-BE49-F238E27FC236}">
                <a16:creationId xmlns:a16="http://schemas.microsoft.com/office/drawing/2014/main" id="{1A8DCE95-4AD6-446A-8D83-FAAEF4533338}"/>
              </a:ext>
            </a:extLst>
          </p:cNvPr>
          <p:cNvGrpSpPr/>
          <p:nvPr/>
        </p:nvGrpSpPr>
        <p:grpSpPr>
          <a:xfrm>
            <a:off x="8852248" y="3666840"/>
            <a:ext cx="3243249" cy="2390606"/>
            <a:chOff x="8852248" y="3666840"/>
            <a:chExt cx="3243249" cy="2390606"/>
          </a:xfrm>
        </p:grpSpPr>
        <p:pic>
          <p:nvPicPr>
            <p:cNvPr id="36" name="Picture 8">
              <a:extLst>
                <a:ext uri="{FF2B5EF4-FFF2-40B4-BE49-F238E27FC236}">
                  <a16:creationId xmlns:a16="http://schemas.microsoft.com/office/drawing/2014/main" id="{746DACA8-1BBE-4C5E-B8F0-ACF3A04F4E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917" t="6659" r="25991" b="961"/>
            <a:stretch/>
          </p:blipFill>
          <p:spPr bwMode="auto">
            <a:xfrm>
              <a:off x="8852248" y="3666840"/>
              <a:ext cx="1443888" cy="239060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19B80396-773D-44A4-A74C-0EE6837427EF}"/>
                </a:ext>
              </a:extLst>
            </p:cNvPr>
            <p:cNvCxnSpPr>
              <a:cxnSpLocks/>
            </p:cNvCxnSpPr>
            <p:nvPr/>
          </p:nvCxnSpPr>
          <p:spPr>
            <a:xfrm>
              <a:off x="10513127" y="4010356"/>
              <a:ext cx="0" cy="204709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2BD774D-39A5-4659-9658-B4780E347825}"/>
                </a:ext>
              </a:extLst>
            </p:cNvPr>
            <p:cNvSpPr txBox="1"/>
            <p:nvPr/>
          </p:nvSpPr>
          <p:spPr>
            <a:xfrm>
              <a:off x="10570048" y="4795087"/>
              <a:ext cx="1525449" cy="400110"/>
            </a:xfrm>
            <a:prstGeom prst="rect">
              <a:avLst/>
            </a:prstGeom>
            <a:noFill/>
          </p:spPr>
          <p:txBody>
            <a:bodyPr wrap="square" rtlCol="0">
              <a:spAutoFit/>
            </a:bodyPr>
            <a:lstStyle/>
            <a:p>
              <a:r>
                <a:rPr lang="en-GB" sz="2000" b="1" dirty="0">
                  <a:latin typeface="+mj-lt"/>
                  <a:cs typeface="Arial" pitchFamily="34" charset="0"/>
                </a:rPr>
                <a:t>27-55 m</a:t>
              </a:r>
            </a:p>
          </p:txBody>
        </p:sp>
      </p:grpSp>
      <p:cxnSp>
        <p:nvCxnSpPr>
          <p:cNvPr id="21" name="Straight Arrow Connector 20">
            <a:extLst>
              <a:ext uri="{FF2B5EF4-FFF2-40B4-BE49-F238E27FC236}">
                <a16:creationId xmlns:a16="http://schemas.microsoft.com/office/drawing/2014/main" id="{9D3E6C5B-4892-4D0A-8B03-C872ED437442}"/>
              </a:ext>
            </a:extLst>
          </p:cNvPr>
          <p:cNvCxnSpPr>
            <a:cxnSpLocks/>
          </p:cNvCxnSpPr>
          <p:nvPr/>
        </p:nvCxnSpPr>
        <p:spPr>
          <a:xfrm>
            <a:off x="8492752" y="429592"/>
            <a:ext cx="1411779" cy="3618"/>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FFF7DAD-AB06-421E-B2D6-17B09ED36875}"/>
              </a:ext>
            </a:extLst>
          </p:cNvPr>
          <p:cNvSpPr txBox="1"/>
          <p:nvPr/>
        </p:nvSpPr>
        <p:spPr>
          <a:xfrm>
            <a:off x="8676597" y="19758"/>
            <a:ext cx="1101896" cy="400110"/>
          </a:xfrm>
          <a:prstGeom prst="rect">
            <a:avLst/>
          </a:prstGeom>
          <a:noFill/>
        </p:spPr>
        <p:txBody>
          <a:bodyPr wrap="square" rtlCol="0">
            <a:spAutoFit/>
          </a:bodyPr>
          <a:lstStyle/>
          <a:p>
            <a:r>
              <a:rPr lang="en-GB" sz="2000" b="1" dirty="0">
                <a:latin typeface="+mj-lt"/>
                <a:cs typeface="Arial" pitchFamily="34" charset="0"/>
              </a:rPr>
              <a:t>110 m</a:t>
            </a:r>
          </a:p>
        </p:txBody>
      </p:sp>
    </p:spTree>
    <p:extLst>
      <p:ext uri="{BB962C8B-B14F-4D97-AF65-F5344CB8AC3E}">
        <p14:creationId xmlns:p14="http://schemas.microsoft.com/office/powerpoint/2010/main" val="513257028"/>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wipe(down)">
                                      <p:cBhvr>
                                        <p:cTn id="11" dur="500"/>
                                        <p:tgtEl>
                                          <p:spTgt spid="9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wipe(left)">
                                      <p:cBhvr>
                                        <p:cTn id="16" dur="500"/>
                                        <p:tgtEl>
                                          <p:spTgt spid="9">
                                            <p:txEl>
                                              <p:pRg st="1" end="1"/>
                                            </p:txEl>
                                          </p:spTgt>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wipe(down)">
                                      <p:cBhvr>
                                        <p:cTn id="20" dur="500"/>
                                        <p:tgtEl>
                                          <p:spTgt spid="9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wipe(left)">
                                      <p:cBhvr>
                                        <p:cTn id="25" dur="500"/>
                                        <p:tgtEl>
                                          <p:spTgt spid="9">
                                            <p:txEl>
                                              <p:pRg st="2" end="2"/>
                                            </p:txEl>
                                          </p:spTgt>
                                        </p:tgtEl>
                                      </p:cBhvr>
                                    </p:animEffect>
                                  </p:childTnLst>
                                </p:cTn>
                              </p:par>
                            </p:childTnLst>
                          </p:cTn>
                        </p:par>
                        <p:par>
                          <p:cTn id="26" fill="hold">
                            <p:stCondLst>
                              <p:cond delay="500"/>
                            </p:stCondLst>
                            <p:childTnLst>
                              <p:par>
                                <p:cTn id="27" presetID="5" presetClass="entr" presetSubtype="10" fill="hold" nodeType="after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checkerboard(across)">
                                      <p:cBhvr>
                                        <p:cTn id="29" dur="500"/>
                                        <p:tgtEl>
                                          <p:spTgt spid="86"/>
                                        </p:tgtEl>
                                      </p:cBhvr>
                                    </p:animEffect>
                                  </p:childTnLst>
                                </p:cTn>
                              </p:par>
                            </p:childTnLst>
                          </p:cTn>
                        </p:par>
                        <p:par>
                          <p:cTn id="30" fill="hold">
                            <p:stCondLst>
                              <p:cond delay="1000"/>
                            </p:stCondLst>
                            <p:childTnLst>
                              <p:par>
                                <p:cTn id="31" presetID="5" presetClass="entr" presetSubtype="1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heckerboard(across)">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wipe(left)">
                                      <p:cBhvr>
                                        <p:cTn id="38" dur="500"/>
                                        <p:tgtEl>
                                          <p:spTgt spid="9">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xEl>
                                              <p:pRg st="4" end="4"/>
                                            </p:txEl>
                                          </p:spTgt>
                                        </p:tgtEl>
                                        <p:attrNameLst>
                                          <p:attrName>style.visibility</p:attrName>
                                        </p:attrNameLst>
                                      </p:cBhvr>
                                      <p:to>
                                        <p:strVal val="visible"/>
                                      </p:to>
                                    </p:set>
                                    <p:animEffect transition="in" filter="wipe(left)">
                                      <p:cBhvr>
                                        <p:cTn id="43"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92" grpId="0" animBg="1"/>
      <p:bldP spid="9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A803FA-7FD1-45FA-B4FF-7F973DE2CA86}"/>
              </a:ext>
            </a:extLst>
          </p:cNvPr>
          <p:cNvSpPr>
            <a:spLocks noGrp="1"/>
          </p:cNvSpPr>
          <p:nvPr>
            <p:ph type="sldNum" sz="quarter" idx="10"/>
          </p:nvPr>
        </p:nvSpPr>
        <p:spPr/>
        <p:txBody>
          <a:bodyPr/>
          <a:lstStyle/>
          <a:p>
            <a:fld id="{B49FFA4B-2E8C-4B37-8EA0-021FB13D442D}" type="slidenum">
              <a:rPr lang="en-GB" smtClean="0"/>
              <a:pPr/>
              <a:t>8</a:t>
            </a:fld>
            <a:endParaRPr lang="en-GB" dirty="0"/>
          </a:p>
        </p:txBody>
      </p:sp>
      <p:sp>
        <p:nvSpPr>
          <p:cNvPr id="5" name="Date Placeholder 4">
            <a:extLst>
              <a:ext uri="{FF2B5EF4-FFF2-40B4-BE49-F238E27FC236}">
                <a16:creationId xmlns:a16="http://schemas.microsoft.com/office/drawing/2014/main" id="{301D1669-6E86-4014-A6A5-B8DA5254B239}"/>
              </a:ext>
            </a:extLst>
          </p:cNvPr>
          <p:cNvSpPr>
            <a:spLocks noGrp="1"/>
          </p:cNvSpPr>
          <p:nvPr>
            <p:ph type="dt" sz="half" idx="11"/>
          </p:nvPr>
        </p:nvSpPr>
        <p:spPr/>
        <p:txBody>
          <a:bodyPr/>
          <a:lstStyle/>
          <a:p>
            <a:r>
              <a:rPr lang="en-US"/>
              <a:t>2021-10-14</a:t>
            </a:r>
            <a:endParaRPr lang="en-GB" dirty="0"/>
          </a:p>
        </p:txBody>
      </p:sp>
      <p:sp>
        <p:nvSpPr>
          <p:cNvPr id="6" name="Footer Placeholder 5">
            <a:extLst>
              <a:ext uri="{FF2B5EF4-FFF2-40B4-BE49-F238E27FC236}">
                <a16:creationId xmlns:a16="http://schemas.microsoft.com/office/drawing/2014/main" id="{FCB78835-32F2-4113-AD70-F5B10366D628}"/>
              </a:ext>
            </a:extLst>
          </p:cNvPr>
          <p:cNvSpPr>
            <a:spLocks noGrp="1"/>
          </p:cNvSpPr>
          <p:nvPr>
            <p:ph type="ftr" sz="quarter" idx="12"/>
          </p:nvPr>
        </p:nvSpPr>
        <p:spPr/>
        <p:txBody>
          <a:bodyPr/>
          <a:lstStyle/>
          <a:p>
            <a:r>
              <a:rPr lang="en-GB"/>
              <a:t>Comparable experience for large-scale bridge piers</a:t>
            </a:r>
            <a:endParaRPr lang="en-GB" dirty="0"/>
          </a:p>
        </p:txBody>
      </p:sp>
      <p:sp>
        <p:nvSpPr>
          <p:cNvPr id="7" name="Title 1">
            <a:extLst>
              <a:ext uri="{FF2B5EF4-FFF2-40B4-BE49-F238E27FC236}">
                <a16:creationId xmlns:a16="http://schemas.microsoft.com/office/drawing/2014/main" id="{468A05CE-C9CD-414D-AB52-5D477623CDC5}"/>
              </a:ext>
            </a:extLst>
          </p:cNvPr>
          <p:cNvSpPr txBox="1">
            <a:spLocks/>
          </p:cNvSpPr>
          <p:nvPr/>
        </p:nvSpPr>
        <p:spPr>
          <a:xfrm>
            <a:off x="663117" y="174614"/>
            <a:ext cx="11277303" cy="623596"/>
          </a:xfrm>
          <a:prstGeom prst="rect">
            <a:avLst/>
          </a:prstGeom>
          <a:noFill/>
          <a:effectLst/>
        </p:spPr>
        <p:txBody>
          <a:bodyPr vert="horz" wrap="square" lIns="0" tIns="0" rIns="0" bIns="48000" rtlCol="0" anchor="t" anchorCtr="0">
            <a:noAutofit/>
          </a:bodyPr>
          <a:lstStyle>
            <a:lvl1pPr algn="l" defTabSz="914400" rtl="0" eaLnBrk="1" latinLnBrk="0" hangingPunct="1">
              <a:lnSpc>
                <a:spcPts val="2600"/>
              </a:lnSpc>
              <a:spcBef>
                <a:spcPct val="0"/>
              </a:spcBef>
              <a:buNone/>
              <a:defRPr sz="2400" b="0" kern="1200" cap="none" baseline="0">
                <a:solidFill>
                  <a:srgbClr val="F04E23"/>
                </a:solidFill>
                <a:latin typeface="Verdana" pitchFamily="34" charset="0"/>
                <a:ea typeface="Verdana" pitchFamily="34" charset="0"/>
                <a:cs typeface="Verdana" pitchFamily="34" charset="0"/>
              </a:defRPr>
            </a:lvl1pPr>
          </a:lstStyle>
          <a:p>
            <a:pPr>
              <a:lnSpc>
                <a:spcPct val="100000"/>
              </a:lnSpc>
            </a:pPr>
            <a:r>
              <a:rPr lang="en-GB" sz="3200" b="1" dirty="0"/>
              <a:t>Monitoring (January 1994 to date)</a:t>
            </a:r>
          </a:p>
        </p:txBody>
      </p:sp>
      <p:sp>
        <p:nvSpPr>
          <p:cNvPr id="9" name="Text Box 4">
            <a:extLst>
              <a:ext uri="{FF2B5EF4-FFF2-40B4-BE49-F238E27FC236}">
                <a16:creationId xmlns:a16="http://schemas.microsoft.com/office/drawing/2014/main" id="{0A0DDA35-FE8D-40CB-8458-CCE6D113C41F}"/>
              </a:ext>
            </a:extLst>
          </p:cNvPr>
          <p:cNvSpPr txBox="1">
            <a:spLocks noChangeArrowheads="1"/>
          </p:cNvSpPr>
          <p:nvPr/>
        </p:nvSpPr>
        <p:spPr bwMode="auto">
          <a:xfrm>
            <a:off x="570212" y="758353"/>
            <a:ext cx="7360422"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363538" indent="-363538" defTabSz="762000" eaLnBrk="0" hangingPunct="0">
              <a:defRPr sz="1000" b="1">
                <a:solidFill>
                  <a:schemeClr val="tx1"/>
                </a:solidFill>
                <a:latin typeface="Verdana" panose="020B0604030504040204" pitchFamily="34" charset="0"/>
              </a:defRPr>
            </a:lvl1pPr>
            <a:lvl2pPr marL="742950" indent="-285750" defTabSz="762000" eaLnBrk="0" hangingPunct="0">
              <a:defRPr sz="1000" b="1">
                <a:solidFill>
                  <a:schemeClr val="tx1"/>
                </a:solidFill>
                <a:latin typeface="Verdana" panose="020B0604030504040204" pitchFamily="34" charset="0"/>
              </a:defRPr>
            </a:lvl2pPr>
            <a:lvl3pPr marL="1143000" indent="-228600" defTabSz="762000" eaLnBrk="0" hangingPunct="0">
              <a:defRPr sz="1000" b="1">
                <a:solidFill>
                  <a:schemeClr val="tx1"/>
                </a:solidFill>
                <a:latin typeface="Verdana" panose="020B0604030504040204" pitchFamily="34" charset="0"/>
              </a:defRPr>
            </a:lvl3pPr>
            <a:lvl4pPr marL="1600200" indent="-228600" defTabSz="762000" eaLnBrk="0" hangingPunct="0">
              <a:defRPr sz="1000" b="1">
                <a:solidFill>
                  <a:schemeClr val="tx1"/>
                </a:solidFill>
                <a:latin typeface="Verdana" panose="020B0604030504040204" pitchFamily="34" charset="0"/>
              </a:defRPr>
            </a:lvl4pPr>
            <a:lvl5pPr marL="2057400" indent="-228600" defTabSz="762000" eaLnBrk="0" hangingPunct="0">
              <a:defRPr sz="1000" b="1">
                <a:solidFill>
                  <a:schemeClr val="tx1"/>
                </a:solidFill>
                <a:latin typeface="Verdana" panose="020B0604030504040204" pitchFamily="34" charset="0"/>
              </a:defRPr>
            </a:lvl5pPr>
            <a:lvl6pPr marL="2514600" indent="-228600" defTabSz="762000" eaLnBrk="0" fontAlgn="base" hangingPunct="0">
              <a:spcBef>
                <a:spcPct val="75000"/>
              </a:spcBef>
              <a:spcAft>
                <a:spcPct val="0"/>
              </a:spcAft>
              <a:defRPr sz="1000" b="1">
                <a:solidFill>
                  <a:schemeClr val="tx1"/>
                </a:solidFill>
                <a:latin typeface="Verdana" panose="020B0604030504040204" pitchFamily="34" charset="0"/>
              </a:defRPr>
            </a:lvl6pPr>
            <a:lvl7pPr marL="2971800" indent="-228600" defTabSz="762000" eaLnBrk="0" fontAlgn="base" hangingPunct="0">
              <a:spcBef>
                <a:spcPct val="75000"/>
              </a:spcBef>
              <a:spcAft>
                <a:spcPct val="0"/>
              </a:spcAft>
              <a:defRPr sz="1000" b="1">
                <a:solidFill>
                  <a:schemeClr val="tx1"/>
                </a:solidFill>
                <a:latin typeface="Verdana" panose="020B0604030504040204" pitchFamily="34" charset="0"/>
              </a:defRPr>
            </a:lvl7pPr>
            <a:lvl8pPr marL="3429000" indent="-228600" defTabSz="762000" eaLnBrk="0" fontAlgn="base" hangingPunct="0">
              <a:spcBef>
                <a:spcPct val="75000"/>
              </a:spcBef>
              <a:spcAft>
                <a:spcPct val="0"/>
              </a:spcAft>
              <a:defRPr sz="1000" b="1">
                <a:solidFill>
                  <a:schemeClr val="tx1"/>
                </a:solidFill>
                <a:latin typeface="Verdana" panose="020B0604030504040204" pitchFamily="34" charset="0"/>
              </a:defRPr>
            </a:lvl8pPr>
            <a:lvl9pPr marL="3886200" indent="-228600" defTabSz="762000" eaLnBrk="0" fontAlgn="base" hangingPunct="0">
              <a:spcBef>
                <a:spcPct val="75000"/>
              </a:spcBef>
              <a:spcAft>
                <a:spcPct val="0"/>
              </a:spcAft>
              <a:defRPr sz="1000" b="1">
                <a:solidFill>
                  <a:schemeClr val="tx1"/>
                </a:solidFill>
                <a:latin typeface="Verdana" panose="020B0604030504040204" pitchFamily="34" charset="0"/>
              </a:defRPr>
            </a:lvl9pPr>
          </a:lstStyle>
          <a:p>
            <a:pPr>
              <a:spcBef>
                <a:spcPct val="50000"/>
              </a:spcBef>
              <a:buFontTx/>
              <a:buChar char="•"/>
            </a:pPr>
            <a:r>
              <a:rPr lang="en-GB" altLang="en-US" sz="2400" dirty="0"/>
              <a:t>Levelling &amp; inclinometer</a:t>
            </a:r>
          </a:p>
          <a:p>
            <a:pPr>
              <a:spcBef>
                <a:spcPct val="50000"/>
              </a:spcBef>
              <a:buFontTx/>
              <a:buChar char="•"/>
            </a:pPr>
            <a:endParaRPr lang="en-GB" altLang="en-US" sz="2400" dirty="0"/>
          </a:p>
          <a:p>
            <a:pPr>
              <a:spcBef>
                <a:spcPct val="50000"/>
              </a:spcBef>
              <a:buFontTx/>
              <a:buChar char="•"/>
            </a:pPr>
            <a:endParaRPr lang="en-GB" altLang="en-US" sz="2400" dirty="0"/>
          </a:p>
          <a:p>
            <a:pPr>
              <a:spcBef>
                <a:spcPct val="50000"/>
              </a:spcBef>
              <a:buFontTx/>
              <a:buChar char="•"/>
            </a:pPr>
            <a:endParaRPr lang="en-GB" altLang="en-US" sz="2400" dirty="0"/>
          </a:p>
          <a:p>
            <a:pPr marL="0" indent="0">
              <a:spcBef>
                <a:spcPct val="50000"/>
              </a:spcBef>
            </a:pPr>
            <a:endParaRPr lang="en-GB" altLang="en-US" sz="2400" dirty="0"/>
          </a:p>
          <a:p>
            <a:pPr>
              <a:spcBef>
                <a:spcPct val="50000"/>
              </a:spcBef>
              <a:buFontTx/>
              <a:buChar char="•"/>
            </a:pPr>
            <a:r>
              <a:rPr lang="en-GB" altLang="en-US" sz="2400" dirty="0"/>
              <a:t>Check of bearings/maintenance</a:t>
            </a:r>
          </a:p>
          <a:p>
            <a:pPr>
              <a:spcBef>
                <a:spcPct val="50000"/>
              </a:spcBef>
              <a:buFontTx/>
              <a:buChar char="•"/>
            </a:pPr>
            <a:r>
              <a:rPr lang="en-GB" altLang="en-US" sz="2400" dirty="0">
                <a:solidFill>
                  <a:srgbClr val="FF0000"/>
                </a:solidFill>
              </a:rPr>
              <a:t>Now on-line inclinometers</a:t>
            </a:r>
            <a:br>
              <a:rPr lang="en-GB" altLang="en-US" sz="2400" dirty="0">
                <a:solidFill>
                  <a:srgbClr val="FF0000"/>
                </a:solidFill>
              </a:rPr>
            </a:br>
            <a:r>
              <a:rPr lang="en-GB" altLang="en-US" sz="2400" dirty="0">
                <a:solidFill>
                  <a:srgbClr val="FF0000"/>
                </a:solidFill>
              </a:rPr>
              <a:t>                            &amp; drones</a:t>
            </a:r>
          </a:p>
        </p:txBody>
      </p:sp>
      <p:pic>
        <p:nvPicPr>
          <p:cNvPr id="10" name="Picture 9">
            <a:extLst>
              <a:ext uri="{FF2B5EF4-FFF2-40B4-BE49-F238E27FC236}">
                <a16:creationId xmlns:a16="http://schemas.microsoft.com/office/drawing/2014/main" id="{FA177996-466B-4DF6-8809-3EEC423B79E3}"/>
              </a:ext>
            </a:extLst>
          </p:cNvPr>
          <p:cNvPicPr>
            <a:picLocks noChangeAspect="1"/>
          </p:cNvPicPr>
          <p:nvPr/>
        </p:nvPicPr>
        <p:blipFill>
          <a:blip r:embed="rId3"/>
          <a:stretch>
            <a:fillRect/>
          </a:stretch>
        </p:blipFill>
        <p:spPr>
          <a:xfrm>
            <a:off x="3142405" y="1267873"/>
            <a:ext cx="2616771" cy="1915287"/>
          </a:xfrm>
          <a:prstGeom prst="rect">
            <a:avLst/>
          </a:prstGeom>
        </p:spPr>
      </p:pic>
      <p:pic>
        <p:nvPicPr>
          <p:cNvPr id="18" name="Picture 17" descr="A picture containing water, bridge&#10;&#10;Description automatically generated">
            <a:extLst>
              <a:ext uri="{FF2B5EF4-FFF2-40B4-BE49-F238E27FC236}">
                <a16:creationId xmlns:a16="http://schemas.microsoft.com/office/drawing/2014/main" id="{F7448592-BDA9-43F7-8AFE-633EBBDF594A}"/>
              </a:ext>
            </a:extLst>
          </p:cNvPr>
          <p:cNvPicPr>
            <a:picLocks noChangeAspect="1"/>
          </p:cNvPicPr>
          <p:nvPr/>
        </p:nvPicPr>
        <p:blipFill rotWithShape="1">
          <a:blip r:embed="rId4">
            <a:extLst>
              <a:ext uri="{28A0092B-C50C-407E-A947-70E740481C1C}">
                <a14:useLocalDpi xmlns:a14="http://schemas.microsoft.com/office/drawing/2010/main" val="0"/>
              </a:ext>
            </a:extLst>
          </a:blip>
          <a:srcRect b="23278"/>
          <a:stretch/>
        </p:blipFill>
        <p:spPr>
          <a:xfrm>
            <a:off x="6727999" y="868164"/>
            <a:ext cx="5121024" cy="5238651"/>
          </a:xfrm>
          <a:prstGeom prst="rect">
            <a:avLst/>
          </a:prstGeom>
        </p:spPr>
      </p:pic>
      <p:pic>
        <p:nvPicPr>
          <p:cNvPr id="15" name="Picture 14" descr="A picture containing sky, water, outdoor, building&#10;&#10;Description automatically generated">
            <a:extLst>
              <a:ext uri="{FF2B5EF4-FFF2-40B4-BE49-F238E27FC236}">
                <a16:creationId xmlns:a16="http://schemas.microsoft.com/office/drawing/2014/main" id="{98FAAAFF-DE0B-4577-90E2-4D571F6F26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501" y="1267873"/>
            <a:ext cx="1880219" cy="1880219"/>
          </a:xfrm>
          <a:prstGeom prst="rect">
            <a:avLst/>
          </a:prstGeom>
        </p:spPr>
      </p:pic>
      <p:pic>
        <p:nvPicPr>
          <p:cNvPr id="21" name="Picture 20">
            <a:extLst>
              <a:ext uri="{FF2B5EF4-FFF2-40B4-BE49-F238E27FC236}">
                <a16:creationId xmlns:a16="http://schemas.microsoft.com/office/drawing/2014/main" id="{39E2F666-A7D2-4F1E-A84F-921AEED3E170}"/>
              </a:ext>
            </a:extLst>
          </p:cNvPr>
          <p:cNvPicPr>
            <a:picLocks noChangeAspect="1"/>
          </p:cNvPicPr>
          <p:nvPr/>
        </p:nvPicPr>
        <p:blipFill rotWithShape="1">
          <a:blip r:embed="rId6"/>
          <a:srcRect r="30765"/>
          <a:stretch/>
        </p:blipFill>
        <p:spPr>
          <a:xfrm>
            <a:off x="1041501" y="4493578"/>
            <a:ext cx="2505957" cy="1613237"/>
          </a:xfrm>
          <a:prstGeom prst="rect">
            <a:avLst/>
          </a:prstGeom>
        </p:spPr>
      </p:pic>
      <p:pic>
        <p:nvPicPr>
          <p:cNvPr id="3" name="Picture 2" descr="A picture containing ceiling&#10;&#10;Description automatically generated">
            <a:extLst>
              <a:ext uri="{FF2B5EF4-FFF2-40B4-BE49-F238E27FC236}">
                <a16:creationId xmlns:a16="http://schemas.microsoft.com/office/drawing/2014/main" id="{92F22475-EC54-46E0-9220-6D5AA8603B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7999" y="4116196"/>
            <a:ext cx="2644601" cy="1983451"/>
          </a:xfrm>
          <a:prstGeom prst="rect">
            <a:avLst/>
          </a:prstGeom>
        </p:spPr>
      </p:pic>
      <p:pic>
        <p:nvPicPr>
          <p:cNvPr id="89" name="Picture 88" descr="A person in an orange jumpsuit walking up a flight of stairs&#10;&#10;Description automatically generated with medium confidence">
            <a:extLst>
              <a:ext uri="{FF2B5EF4-FFF2-40B4-BE49-F238E27FC236}">
                <a16:creationId xmlns:a16="http://schemas.microsoft.com/office/drawing/2014/main" id="{1F15FBCB-0694-4437-B90D-4FCE134B6F64}"/>
              </a:ext>
            </a:extLst>
          </p:cNvPr>
          <p:cNvPicPr>
            <a:picLocks noChangeAspect="1"/>
          </p:cNvPicPr>
          <p:nvPr/>
        </p:nvPicPr>
        <p:blipFill rotWithShape="1">
          <a:blip r:embed="rId8">
            <a:extLst>
              <a:ext uri="{28A0092B-C50C-407E-A947-70E740481C1C}">
                <a14:useLocalDpi xmlns:a14="http://schemas.microsoft.com/office/drawing/2010/main" val="0"/>
              </a:ext>
            </a:extLst>
          </a:blip>
          <a:srcRect r="32700"/>
          <a:stretch/>
        </p:blipFill>
        <p:spPr>
          <a:xfrm>
            <a:off x="9601200" y="4110534"/>
            <a:ext cx="2247823" cy="1879301"/>
          </a:xfrm>
          <a:prstGeom prst="rect">
            <a:avLst/>
          </a:prstGeom>
        </p:spPr>
      </p:pic>
    </p:spTree>
    <p:extLst>
      <p:ext uri="{BB962C8B-B14F-4D97-AF65-F5344CB8AC3E}">
        <p14:creationId xmlns:p14="http://schemas.microsoft.com/office/powerpoint/2010/main" val="295406289"/>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heckerboard(across)">
                                      <p:cBhvr>
                                        <p:cTn id="11" dur="500"/>
                                        <p:tgtEl>
                                          <p:spTgt spid="15"/>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xEl>
                                              <p:pRg st="5" end="5"/>
                                            </p:txEl>
                                          </p:spTgt>
                                        </p:tgtEl>
                                        <p:attrNameLst>
                                          <p:attrName>style.visibility</p:attrName>
                                        </p:attrNameLst>
                                      </p:cBhvr>
                                      <p:to>
                                        <p:strVal val="visible"/>
                                      </p:to>
                                    </p:set>
                                    <p:animEffect transition="in" filter="wipe(left)">
                                      <p:cBhvr>
                                        <p:cTn id="20" dur="500"/>
                                        <p:tgtEl>
                                          <p:spTgt spid="9">
                                            <p:txEl>
                                              <p:pRg st="5" end="5"/>
                                            </p:txEl>
                                          </p:spTgt>
                                        </p:tgtEl>
                                      </p:cBhvr>
                                    </p:animEffect>
                                  </p:childTnLst>
                                </p:cTn>
                              </p:par>
                            </p:childTnLst>
                          </p:cTn>
                        </p:par>
                        <p:par>
                          <p:cTn id="21" fill="hold">
                            <p:stCondLst>
                              <p:cond delay="500"/>
                            </p:stCondLst>
                            <p:childTnLst>
                              <p:par>
                                <p:cTn id="22" presetID="5" presetClass="entr" presetSubtype="1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heckerboard(across)">
                                      <p:cBhvr>
                                        <p:cTn id="24" dur="500"/>
                                        <p:tgtEl>
                                          <p:spTgt spid="18"/>
                                        </p:tgtEl>
                                      </p:cBhvr>
                                    </p:animEffect>
                                  </p:childTnLst>
                                </p:cTn>
                              </p:par>
                            </p:childTnLst>
                          </p:cTn>
                        </p:par>
                        <p:par>
                          <p:cTn id="25" fill="hold">
                            <p:stCondLst>
                              <p:cond delay="1000"/>
                            </p:stCondLst>
                            <p:childTnLst>
                              <p:par>
                                <p:cTn id="26" presetID="5" presetClass="entr" presetSubtype="1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heckerboard(across)">
                                      <p:cBhvr>
                                        <p:cTn id="28" dur="500"/>
                                        <p:tgtEl>
                                          <p:spTgt spid="3"/>
                                        </p:tgtEl>
                                      </p:cBhvr>
                                    </p:animEffect>
                                  </p:childTnLst>
                                </p:cTn>
                              </p:par>
                            </p:childTnLst>
                          </p:cTn>
                        </p:par>
                        <p:par>
                          <p:cTn id="29" fill="hold">
                            <p:stCondLst>
                              <p:cond delay="1500"/>
                            </p:stCondLst>
                            <p:childTnLst>
                              <p:par>
                                <p:cTn id="30" presetID="5" presetClass="entr" presetSubtype="10" fill="hold" nodeType="after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checkerboard(across)">
                                      <p:cBhvr>
                                        <p:cTn id="32" dur="500"/>
                                        <p:tgtEl>
                                          <p:spTgt spid="8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wipe(left)">
                                      <p:cBhvr>
                                        <p:cTn id="37" dur="500"/>
                                        <p:tgtEl>
                                          <p:spTgt spid="9">
                                            <p:txEl>
                                              <p:pRg st="6" end="6"/>
                                            </p:txEl>
                                          </p:spTgt>
                                        </p:tgtEl>
                                      </p:cBhvr>
                                    </p:animEffect>
                                  </p:childTnLst>
                                </p:cTn>
                              </p:par>
                            </p:childTnLst>
                          </p:cTn>
                        </p:par>
                        <p:par>
                          <p:cTn id="38" fill="hold">
                            <p:stCondLst>
                              <p:cond delay="500"/>
                            </p:stCondLst>
                            <p:childTnLst>
                              <p:par>
                                <p:cTn id="39" presetID="5" presetClass="entr" presetSubtype="10"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checkerboard(across)">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A803FA-7FD1-45FA-B4FF-7F973DE2CA86}"/>
              </a:ext>
            </a:extLst>
          </p:cNvPr>
          <p:cNvSpPr>
            <a:spLocks noGrp="1"/>
          </p:cNvSpPr>
          <p:nvPr>
            <p:ph type="sldNum" sz="quarter" idx="10"/>
          </p:nvPr>
        </p:nvSpPr>
        <p:spPr/>
        <p:txBody>
          <a:bodyPr/>
          <a:lstStyle/>
          <a:p>
            <a:fld id="{B49FFA4B-2E8C-4B37-8EA0-021FB13D442D}" type="slidenum">
              <a:rPr lang="en-GB" smtClean="0"/>
              <a:pPr/>
              <a:t>9</a:t>
            </a:fld>
            <a:endParaRPr lang="en-GB" dirty="0"/>
          </a:p>
        </p:txBody>
      </p:sp>
      <p:sp>
        <p:nvSpPr>
          <p:cNvPr id="5" name="Date Placeholder 4">
            <a:extLst>
              <a:ext uri="{FF2B5EF4-FFF2-40B4-BE49-F238E27FC236}">
                <a16:creationId xmlns:a16="http://schemas.microsoft.com/office/drawing/2014/main" id="{301D1669-6E86-4014-A6A5-B8DA5254B239}"/>
              </a:ext>
            </a:extLst>
          </p:cNvPr>
          <p:cNvSpPr>
            <a:spLocks noGrp="1"/>
          </p:cNvSpPr>
          <p:nvPr>
            <p:ph type="dt" sz="half" idx="11"/>
          </p:nvPr>
        </p:nvSpPr>
        <p:spPr/>
        <p:txBody>
          <a:bodyPr/>
          <a:lstStyle/>
          <a:p>
            <a:r>
              <a:rPr lang="en-US"/>
              <a:t>2021-10-14</a:t>
            </a:r>
            <a:endParaRPr lang="en-GB" dirty="0"/>
          </a:p>
        </p:txBody>
      </p:sp>
      <p:sp>
        <p:nvSpPr>
          <p:cNvPr id="6" name="Footer Placeholder 5">
            <a:extLst>
              <a:ext uri="{FF2B5EF4-FFF2-40B4-BE49-F238E27FC236}">
                <a16:creationId xmlns:a16="http://schemas.microsoft.com/office/drawing/2014/main" id="{FCB78835-32F2-4113-AD70-F5B10366D628}"/>
              </a:ext>
            </a:extLst>
          </p:cNvPr>
          <p:cNvSpPr>
            <a:spLocks noGrp="1"/>
          </p:cNvSpPr>
          <p:nvPr>
            <p:ph type="ftr" sz="quarter" idx="12"/>
          </p:nvPr>
        </p:nvSpPr>
        <p:spPr/>
        <p:txBody>
          <a:bodyPr/>
          <a:lstStyle/>
          <a:p>
            <a:r>
              <a:rPr lang="en-GB"/>
              <a:t>Comparable experience for large-scale bridge piers</a:t>
            </a:r>
            <a:endParaRPr lang="en-GB" dirty="0"/>
          </a:p>
        </p:txBody>
      </p:sp>
      <p:sp>
        <p:nvSpPr>
          <p:cNvPr id="7" name="Title 1">
            <a:extLst>
              <a:ext uri="{FF2B5EF4-FFF2-40B4-BE49-F238E27FC236}">
                <a16:creationId xmlns:a16="http://schemas.microsoft.com/office/drawing/2014/main" id="{468A05CE-C9CD-414D-AB52-5D477623CDC5}"/>
              </a:ext>
            </a:extLst>
          </p:cNvPr>
          <p:cNvSpPr txBox="1">
            <a:spLocks/>
          </p:cNvSpPr>
          <p:nvPr/>
        </p:nvSpPr>
        <p:spPr>
          <a:xfrm>
            <a:off x="663117" y="174614"/>
            <a:ext cx="11277303" cy="623596"/>
          </a:xfrm>
          <a:prstGeom prst="rect">
            <a:avLst/>
          </a:prstGeom>
          <a:noFill/>
          <a:effectLst/>
        </p:spPr>
        <p:txBody>
          <a:bodyPr vert="horz" wrap="square" lIns="0" tIns="0" rIns="0" bIns="48000" rtlCol="0" anchor="t" anchorCtr="0">
            <a:noAutofit/>
          </a:bodyPr>
          <a:lstStyle>
            <a:lvl1pPr algn="l" defTabSz="914400" rtl="0" eaLnBrk="1" latinLnBrk="0" hangingPunct="1">
              <a:lnSpc>
                <a:spcPts val="2600"/>
              </a:lnSpc>
              <a:spcBef>
                <a:spcPct val="0"/>
              </a:spcBef>
              <a:buNone/>
              <a:defRPr sz="2400" b="0" kern="1200" cap="none" baseline="0">
                <a:solidFill>
                  <a:srgbClr val="F04E23"/>
                </a:solidFill>
                <a:latin typeface="Verdana" pitchFamily="34" charset="0"/>
                <a:ea typeface="Verdana" pitchFamily="34" charset="0"/>
                <a:cs typeface="Verdana" pitchFamily="34" charset="0"/>
              </a:defRPr>
            </a:lvl1pPr>
          </a:lstStyle>
          <a:p>
            <a:pPr>
              <a:lnSpc>
                <a:spcPct val="100000"/>
              </a:lnSpc>
            </a:pPr>
            <a:r>
              <a:rPr lang="en-GB" sz="3200" b="1" dirty="0"/>
              <a:t>Monitoring and extrapolation - settlements</a:t>
            </a:r>
          </a:p>
        </p:txBody>
      </p:sp>
      <p:sp>
        <p:nvSpPr>
          <p:cNvPr id="9" name="Text Box 4">
            <a:extLst>
              <a:ext uri="{FF2B5EF4-FFF2-40B4-BE49-F238E27FC236}">
                <a16:creationId xmlns:a16="http://schemas.microsoft.com/office/drawing/2014/main" id="{0A0DDA35-FE8D-40CB-8458-CCE6D113C41F}"/>
              </a:ext>
            </a:extLst>
          </p:cNvPr>
          <p:cNvSpPr txBox="1">
            <a:spLocks noChangeArrowheads="1"/>
          </p:cNvSpPr>
          <p:nvPr/>
        </p:nvSpPr>
        <p:spPr bwMode="auto">
          <a:xfrm>
            <a:off x="520700" y="5105465"/>
            <a:ext cx="1143359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363538" indent="-363538" defTabSz="762000" eaLnBrk="0" hangingPunct="0">
              <a:defRPr sz="1000" b="1">
                <a:solidFill>
                  <a:schemeClr val="tx1"/>
                </a:solidFill>
                <a:latin typeface="Verdana" panose="020B0604030504040204" pitchFamily="34" charset="0"/>
              </a:defRPr>
            </a:lvl1pPr>
            <a:lvl2pPr marL="742950" indent="-285750" defTabSz="762000" eaLnBrk="0" hangingPunct="0">
              <a:defRPr sz="1000" b="1">
                <a:solidFill>
                  <a:schemeClr val="tx1"/>
                </a:solidFill>
                <a:latin typeface="Verdana" panose="020B0604030504040204" pitchFamily="34" charset="0"/>
              </a:defRPr>
            </a:lvl2pPr>
            <a:lvl3pPr marL="1143000" indent="-228600" defTabSz="762000" eaLnBrk="0" hangingPunct="0">
              <a:defRPr sz="1000" b="1">
                <a:solidFill>
                  <a:schemeClr val="tx1"/>
                </a:solidFill>
                <a:latin typeface="Verdana" panose="020B0604030504040204" pitchFamily="34" charset="0"/>
              </a:defRPr>
            </a:lvl3pPr>
            <a:lvl4pPr marL="1600200" indent="-228600" defTabSz="762000" eaLnBrk="0" hangingPunct="0">
              <a:defRPr sz="1000" b="1">
                <a:solidFill>
                  <a:schemeClr val="tx1"/>
                </a:solidFill>
                <a:latin typeface="Verdana" panose="020B0604030504040204" pitchFamily="34" charset="0"/>
              </a:defRPr>
            </a:lvl4pPr>
            <a:lvl5pPr marL="2057400" indent="-228600" defTabSz="762000" eaLnBrk="0" hangingPunct="0">
              <a:defRPr sz="1000" b="1">
                <a:solidFill>
                  <a:schemeClr val="tx1"/>
                </a:solidFill>
                <a:latin typeface="Verdana" panose="020B0604030504040204" pitchFamily="34" charset="0"/>
              </a:defRPr>
            </a:lvl5pPr>
            <a:lvl6pPr marL="2514600" indent="-228600" defTabSz="762000" eaLnBrk="0" fontAlgn="base" hangingPunct="0">
              <a:spcBef>
                <a:spcPct val="75000"/>
              </a:spcBef>
              <a:spcAft>
                <a:spcPct val="0"/>
              </a:spcAft>
              <a:defRPr sz="1000" b="1">
                <a:solidFill>
                  <a:schemeClr val="tx1"/>
                </a:solidFill>
                <a:latin typeface="Verdana" panose="020B0604030504040204" pitchFamily="34" charset="0"/>
              </a:defRPr>
            </a:lvl6pPr>
            <a:lvl7pPr marL="2971800" indent="-228600" defTabSz="762000" eaLnBrk="0" fontAlgn="base" hangingPunct="0">
              <a:spcBef>
                <a:spcPct val="75000"/>
              </a:spcBef>
              <a:spcAft>
                <a:spcPct val="0"/>
              </a:spcAft>
              <a:defRPr sz="1000" b="1">
                <a:solidFill>
                  <a:schemeClr val="tx1"/>
                </a:solidFill>
                <a:latin typeface="Verdana" panose="020B0604030504040204" pitchFamily="34" charset="0"/>
              </a:defRPr>
            </a:lvl7pPr>
            <a:lvl8pPr marL="3429000" indent="-228600" defTabSz="762000" eaLnBrk="0" fontAlgn="base" hangingPunct="0">
              <a:spcBef>
                <a:spcPct val="75000"/>
              </a:spcBef>
              <a:spcAft>
                <a:spcPct val="0"/>
              </a:spcAft>
              <a:defRPr sz="1000" b="1">
                <a:solidFill>
                  <a:schemeClr val="tx1"/>
                </a:solidFill>
                <a:latin typeface="Verdana" panose="020B0604030504040204" pitchFamily="34" charset="0"/>
              </a:defRPr>
            </a:lvl8pPr>
            <a:lvl9pPr marL="3886200" indent="-228600" defTabSz="762000" eaLnBrk="0" fontAlgn="base" hangingPunct="0">
              <a:spcBef>
                <a:spcPct val="75000"/>
              </a:spcBef>
              <a:spcAft>
                <a:spcPct val="0"/>
              </a:spcAft>
              <a:defRPr sz="1000" b="1">
                <a:solidFill>
                  <a:schemeClr val="tx1"/>
                </a:solidFill>
                <a:latin typeface="Verdana" panose="020B0604030504040204" pitchFamily="34" charset="0"/>
              </a:defRPr>
            </a:lvl9pPr>
          </a:lstStyle>
          <a:p>
            <a:pPr marL="0" indent="0">
              <a:spcBef>
                <a:spcPct val="50000"/>
              </a:spcBef>
            </a:pPr>
            <a:r>
              <a:rPr lang="en-GB" altLang="en-US" sz="2400" dirty="0"/>
              <a:t>1994 @ hand-over Client (</a:t>
            </a:r>
            <a:r>
              <a:rPr lang="en-GB" altLang="en-US" sz="2400" i="1" dirty="0">
                <a:solidFill>
                  <a:srgbClr val="FF0000"/>
                </a:solidFill>
                <a:latin typeface="Symbol" panose="05050102010706020507" pitchFamily="18" charset="2"/>
              </a:rPr>
              <a:t>d</a:t>
            </a:r>
            <a:r>
              <a:rPr lang="en-GB" altLang="en-US" sz="2400" dirty="0">
                <a:solidFill>
                  <a:srgbClr val="FF0000"/>
                </a:solidFill>
              </a:rPr>
              <a:t> negative is settlement here!</a:t>
            </a:r>
            <a:r>
              <a:rPr lang="en-GB" altLang="en-US" sz="2400" dirty="0"/>
              <a:t>)</a:t>
            </a:r>
          </a:p>
          <a:p>
            <a:pPr marL="0" indent="0">
              <a:spcBef>
                <a:spcPct val="50000"/>
              </a:spcBef>
            </a:pPr>
            <a:r>
              <a:rPr lang="en-GB" altLang="en-US" sz="2400" dirty="0"/>
              <a:t>2100 @ expected life-time (due to rate of creep: 6 to 20 mm/</a:t>
            </a:r>
            <a:r>
              <a:rPr lang="en-GB" altLang="en-US" sz="2400" dirty="0" err="1"/>
              <a:t>lct</a:t>
            </a:r>
            <a:r>
              <a:rPr lang="en-GB" altLang="en-US" sz="2400" dirty="0"/>
              <a:t>)</a:t>
            </a:r>
          </a:p>
        </p:txBody>
      </p:sp>
      <p:pic>
        <p:nvPicPr>
          <p:cNvPr id="95" name="Picture 94">
            <a:extLst>
              <a:ext uri="{FF2B5EF4-FFF2-40B4-BE49-F238E27FC236}">
                <a16:creationId xmlns:a16="http://schemas.microsoft.com/office/drawing/2014/main" id="{DC85D512-18D0-4945-9D67-A2AC68D16922}"/>
              </a:ext>
            </a:extLst>
          </p:cNvPr>
          <p:cNvPicPr>
            <a:picLocks noChangeAspect="1"/>
          </p:cNvPicPr>
          <p:nvPr/>
        </p:nvPicPr>
        <p:blipFill>
          <a:blip r:embed="rId3"/>
          <a:stretch>
            <a:fillRect/>
          </a:stretch>
        </p:blipFill>
        <p:spPr>
          <a:xfrm>
            <a:off x="136169" y="761055"/>
            <a:ext cx="11919662" cy="4315360"/>
          </a:xfrm>
          <a:prstGeom prst="rect">
            <a:avLst/>
          </a:prstGeom>
        </p:spPr>
      </p:pic>
    </p:spTree>
    <p:extLst>
      <p:ext uri="{BB962C8B-B14F-4D97-AF65-F5344CB8AC3E}">
        <p14:creationId xmlns:p14="http://schemas.microsoft.com/office/powerpoint/2010/main" val="3679425421"/>
      </p:ext>
    </p:extLst>
  </p:cSld>
  <p:clrMapOvr>
    <a:masterClrMapping/>
  </p:clrMapOvr>
  <p:transition>
    <p:pull dir="r"/>
  </p:transition>
</p:sld>
</file>

<file path=ppt/theme/theme1.xml><?xml version="1.0" encoding="utf-8"?>
<a:theme xmlns:a="http://schemas.openxmlformats.org/drawingml/2006/main" name="COWI MASTER 4:3">
  <a:themeElements>
    <a:clrScheme name="COWI">
      <a:dk1>
        <a:srgbClr val="1F1F1F"/>
      </a:dk1>
      <a:lt1>
        <a:sysClr val="window" lastClr="FFFFFF"/>
      </a:lt1>
      <a:dk2>
        <a:srgbClr val="58595B"/>
      </a:dk2>
      <a:lt2>
        <a:srgbClr val="D0C7BD"/>
      </a:lt2>
      <a:accent1>
        <a:srgbClr val="9F948A"/>
      </a:accent1>
      <a:accent2>
        <a:srgbClr val="D0C7BD"/>
      </a:accent2>
      <a:accent3>
        <a:srgbClr val="F04E23"/>
      </a:accent3>
      <a:accent4>
        <a:srgbClr val="B3D455"/>
      </a:accent4>
      <a:accent5>
        <a:srgbClr val="818B96"/>
      </a:accent5>
      <a:accent6>
        <a:srgbClr val="44626A"/>
      </a:accent6>
      <a:hlink>
        <a:srgbClr val="F04E23"/>
      </a:hlink>
      <a:folHlink>
        <a:srgbClr val="B3D455"/>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mj-lt"/>
            <a:cs typeface="Arial" pitchFamily="34" charset="0"/>
          </a:defRPr>
        </a:defPPr>
      </a:lstStyle>
    </a:txDef>
  </a:objectDefaults>
  <a:extraClrSchemeLst/>
</a:theme>
</file>

<file path=ppt/theme/theme2.xml><?xml version="1.0" encoding="utf-8"?>
<a:theme xmlns:a="http://schemas.openxmlformats.org/drawingml/2006/main" name="Office Theme">
  <a:themeElements>
    <a:clrScheme name="COWI">
      <a:dk1>
        <a:srgbClr val="1F1F1F"/>
      </a:dk1>
      <a:lt1>
        <a:sysClr val="window" lastClr="FFFFFF"/>
      </a:lt1>
      <a:dk2>
        <a:srgbClr val="58595B"/>
      </a:dk2>
      <a:lt2>
        <a:srgbClr val="D0C7BD"/>
      </a:lt2>
      <a:accent1>
        <a:srgbClr val="9F948A"/>
      </a:accent1>
      <a:accent2>
        <a:srgbClr val="44626A"/>
      </a:accent2>
      <a:accent3>
        <a:srgbClr val="F04E23"/>
      </a:accent3>
      <a:accent4>
        <a:srgbClr val="B3D455"/>
      </a:accent4>
      <a:accent5>
        <a:srgbClr val="818B96"/>
      </a:accent5>
      <a:accent6>
        <a:srgbClr val="D0C7BD"/>
      </a:accent6>
      <a:hlink>
        <a:srgbClr val="F04E23"/>
      </a:hlink>
      <a:folHlink>
        <a:srgbClr val="B3D455"/>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OWI">
      <a:dk1>
        <a:srgbClr val="1F1F1F"/>
      </a:dk1>
      <a:lt1>
        <a:sysClr val="window" lastClr="FFFFFF"/>
      </a:lt1>
      <a:dk2>
        <a:srgbClr val="58595B"/>
      </a:dk2>
      <a:lt2>
        <a:srgbClr val="D0C7BD"/>
      </a:lt2>
      <a:accent1>
        <a:srgbClr val="9F948A"/>
      </a:accent1>
      <a:accent2>
        <a:srgbClr val="44626A"/>
      </a:accent2>
      <a:accent3>
        <a:srgbClr val="F04E23"/>
      </a:accent3>
      <a:accent4>
        <a:srgbClr val="B3D455"/>
      </a:accent4>
      <a:accent5>
        <a:srgbClr val="818B96"/>
      </a:accent5>
      <a:accent6>
        <a:srgbClr val="D0C7BD"/>
      </a:accent6>
      <a:hlink>
        <a:srgbClr val="F04E23"/>
      </a:hlink>
      <a:folHlink>
        <a:srgbClr val="B3D455"/>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5185b59-5a75-4559-970e-77cb5b91d870">
      <Terms xmlns="http://schemas.microsoft.com/office/infopath/2007/PartnerControls"/>
    </lcf76f155ced4ddcb4097134ff3c332f>
    <TaxCatchAll xmlns="a71ab083-ff1c-427a-85d2-5122c9b24cb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76A2014562462E4AB31A151D829605AD" ma:contentTypeVersion="17" ma:contentTypeDescription="Opret et nyt dokument." ma:contentTypeScope="" ma:versionID="0317c3f76d211a3b886067509fbde01a">
  <xsd:schema xmlns:xsd="http://www.w3.org/2001/XMLSchema" xmlns:xs="http://www.w3.org/2001/XMLSchema" xmlns:p="http://schemas.microsoft.com/office/2006/metadata/properties" xmlns:ns2="c5185b59-5a75-4559-970e-77cb5b91d870" xmlns:ns3="a71ab083-ff1c-427a-85d2-5122c9b24cbf" targetNamespace="http://schemas.microsoft.com/office/2006/metadata/properties" ma:root="true" ma:fieldsID="dcee1f444293f1fa372de51e1f712cb8" ns2:_="" ns3:_="">
    <xsd:import namespace="c5185b59-5a75-4559-970e-77cb5b91d870"/>
    <xsd:import namespace="a71ab083-ff1c-427a-85d2-5122c9b24cb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185b59-5a75-4559-970e-77cb5b91d8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ff57cfbe-39ed-4fae-9d7d-0c78f6d3706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1ab083-ff1c-427a-85d2-5122c9b24cbf" elementFormDefault="qualified">
    <xsd:import namespace="http://schemas.microsoft.com/office/2006/documentManagement/types"/>
    <xsd:import namespace="http://schemas.microsoft.com/office/infopath/2007/PartnerControls"/>
    <xsd:element name="SharedWithUsers" ma:index="17"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4fc0a1e5-21be-42aa-b822-9dd346d4c031}" ma:internalName="TaxCatchAll" ma:showField="CatchAllData" ma:web="a71ab083-ff1c-427a-85d2-5122c9b24c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E15835-A9D0-472C-84F4-A2E852F1093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977d753c-fad9-4528-9db4-57fae5d160cc"/>
    <ds:schemaRef ds:uri="http://www.w3.org/XML/1998/namespace"/>
  </ds:schemaRefs>
</ds:datastoreItem>
</file>

<file path=customXml/itemProps2.xml><?xml version="1.0" encoding="utf-8"?>
<ds:datastoreItem xmlns:ds="http://schemas.openxmlformats.org/officeDocument/2006/customXml" ds:itemID="{194F9B1E-CC63-4FDA-9F50-2CF887E6405F}"/>
</file>

<file path=customXml/itemProps3.xml><?xml version="1.0" encoding="utf-8"?>
<ds:datastoreItem xmlns:ds="http://schemas.openxmlformats.org/officeDocument/2006/customXml" ds:itemID="{860C2F97-DC9F-47BA-9C66-D18890EA90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5241</TotalTime>
  <Words>1951</Words>
  <Application>Microsoft Office PowerPoint</Application>
  <PresentationFormat>Widescreen</PresentationFormat>
  <Paragraphs>307</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Cambria Math</vt:lpstr>
      <vt:lpstr>Symbol</vt:lpstr>
      <vt:lpstr>Verdana</vt:lpstr>
      <vt:lpstr>Wingdings</vt:lpstr>
      <vt:lpstr>COWI MASTER 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Pile loading tests</dc:title>
  <dc:subject>70y reception</dc:subject>
  <dc:creator>JOS</dc:creator>
  <cp:lastModifiedBy>Jørgen S. Steenfelt</cp:lastModifiedBy>
  <cp:revision>279</cp:revision>
  <cp:lastPrinted>2021-09-25T22:39:23Z</cp:lastPrinted>
  <dcterms:created xsi:type="dcterms:W3CDTF">2011-11-02T20:11:01Z</dcterms:created>
  <dcterms:modified xsi:type="dcterms:W3CDTF">2021-10-06T15:12:04Z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wiTitle">
    <vt:lpwstr>70 years - A walk in the park?</vt:lpwstr>
  </property>
  <property fmtid="{D5CDD505-2E9C-101B-9397-08002B2CF9AE}" pid="3" name="CowiSubject">
    <vt:lpwstr>70y reception</vt:lpwstr>
  </property>
  <property fmtid="{D5CDD505-2E9C-101B-9397-08002B2CF9AE}" pid="4" name="Date completed">
    <vt:lpwstr>2015-09-29</vt:lpwstr>
  </property>
  <property fmtid="{D5CDD505-2E9C-101B-9397-08002B2CF9AE}" pid="5" name="CowiAuthor">
    <vt:lpwstr>JOS</vt:lpwstr>
  </property>
  <property fmtid="{D5CDD505-2E9C-101B-9397-08002B2CF9AE}" pid="6" name="Language">
    <vt:lpwstr>English [UK]</vt:lpwstr>
  </property>
  <property fmtid="{D5CDD505-2E9C-101B-9397-08002B2CF9AE}" pid="7" name="ContentTypeId">
    <vt:lpwstr>0x01010076A2014562462E4AB31A151D829605AD</vt:lpwstr>
  </property>
</Properties>
</file>