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olors3.xml" ContentType="application/vnd.ms-office.chartcolorstyle+xml"/>
  <Override PartName="/ppt/charts/style4.xml" ContentType="application/vnd.ms-office.chart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4.xml" ContentType="application/vnd.ms-office.chartcolorstyle+xml"/>
  <Override PartName="/ppt/charts/chart4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7" r:id="rId2"/>
    <p:sldId id="479" r:id="rId3"/>
    <p:sldId id="291" r:id="rId4"/>
    <p:sldId id="475" r:id="rId5"/>
    <p:sldId id="476" r:id="rId6"/>
    <p:sldId id="471" r:id="rId7"/>
    <p:sldId id="472" r:id="rId8"/>
    <p:sldId id="473" r:id="rId9"/>
    <p:sldId id="482" r:id="rId10"/>
    <p:sldId id="455" r:id="rId11"/>
    <p:sldId id="456" r:id="rId12"/>
    <p:sldId id="458" r:id="rId13"/>
    <p:sldId id="460" r:id="rId14"/>
    <p:sldId id="461" r:id="rId15"/>
    <p:sldId id="481" r:id="rId16"/>
    <p:sldId id="457" r:id="rId17"/>
    <p:sldId id="478" r:id="rId18"/>
    <p:sldId id="289" r:id="rId19"/>
  </p:sldIdLst>
  <p:sldSz cx="9144000" cy="6858000" type="screen4x3"/>
  <p:notesSz cx="6858000" cy="9144000"/>
  <p:embeddedFontLst>
    <p:embeddedFont>
      <p:font typeface="Sweco Sans" panose="00000500000000000000" charset="0"/>
      <p:regular r:id="rId22"/>
      <p:bold r:id="rId23"/>
      <p:italic r:id="rId24"/>
      <p:boldItalic r:id="rId25"/>
    </p:embeddedFont>
    <p:embeddedFont>
      <p:font typeface="Sweco Sans Medium" panose="00000600000000000000" charset="0"/>
      <p:regular r:id="rId26"/>
      <p:italic r:id="rId27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0" userDrawn="1">
          <p15:clr>
            <a:srgbClr val="A4A3A4"/>
          </p15:clr>
        </p15:guide>
        <p15:guide id="3" pos="5624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orient="horz" pos="1321" userDrawn="1">
          <p15:clr>
            <a:srgbClr val="A4A3A4"/>
          </p15:clr>
        </p15:guide>
        <p15:guide id="6" orient="horz" pos="396" userDrawn="1">
          <p15:clr>
            <a:srgbClr val="A4A3A4"/>
          </p15:clr>
        </p15:guide>
        <p15:guide id="7" orient="horz" pos="164" userDrawn="1">
          <p15:clr>
            <a:srgbClr val="A4A3A4"/>
          </p15:clr>
        </p15:guide>
        <p15:guide id="8" pos="5054" userDrawn="1">
          <p15:clr>
            <a:srgbClr val="A4A3A4"/>
          </p15:clr>
        </p15:guide>
        <p15:guide id="9" orient="horz" pos="415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582" y="126"/>
      </p:cViewPr>
      <p:guideLst>
        <p:guide orient="horz" pos="4020"/>
        <p:guide pos="380"/>
        <p:guide pos="5624"/>
        <p:guide orient="horz" pos="1003"/>
        <p:guide orient="horz" pos="1321"/>
        <p:guide orient="horz" pos="396"/>
        <p:guide orient="horz" pos="164"/>
        <p:guide pos="5054"/>
        <p:guide orient="horz" pos="4156"/>
        <p:guide orient="horz" pos="2160"/>
        <p:guide orient="horz" pos="42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8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KMIBH\Desktop\Frederikshavn\Skidding%20area%20-%20Moving%20loads\Results_Moving%20loa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KMIBH\Desktop\Frederikshavn\Skidding%20area%20-%20Moving%20loads\Results_Moving%20loa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KMIBH\Desktop\Frederikshavn\Skidding%20area%20-%20Moving%20loads\Results_Moving%20loa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KMIBH\Desktop\Frederikshavn\Skidding%20area%20-%20Moving%20loads\Results_Moving%20load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Settlements - Load case 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'Load case 1'!$B$33</c:f>
              <c:strCache>
                <c:ptCount val="1"/>
                <c:pt idx="0">
                  <c:v>Loading 100%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'Load case 1'!$D$36:$D$259</c:f>
              <c:numCache>
                <c:formatCode>0.00E+00</c:formatCode>
                <c:ptCount val="224"/>
                <c:pt idx="0">
                  <c:v>-2.2204460492503101E-16</c:v>
                </c:pt>
                <c:pt idx="1">
                  <c:v>5.2747491608017498E-2</c:v>
                </c:pt>
                <c:pt idx="2">
                  <c:v>5.2747491608017998E-2</c:v>
                </c:pt>
                <c:pt idx="3">
                  <c:v>1.3891111279716499</c:v>
                </c:pt>
                <c:pt idx="4">
                  <c:v>1.3891111279716499</c:v>
                </c:pt>
                <c:pt idx="5">
                  <c:v>1.4436991558321699</c:v>
                </c:pt>
                <c:pt idx="6">
                  <c:v>1.4436991558321699</c:v>
                </c:pt>
                <c:pt idx="7">
                  <c:v>2.7800627921958099</c:v>
                </c:pt>
                <c:pt idx="8">
                  <c:v>2.7800627921958099</c:v>
                </c:pt>
                <c:pt idx="9">
                  <c:v>2.83655557876933</c:v>
                </c:pt>
                <c:pt idx="10">
                  <c:v>2.83655557876933</c:v>
                </c:pt>
                <c:pt idx="11">
                  <c:v>3.9689935952982598</c:v>
                </c:pt>
                <c:pt idx="12">
                  <c:v>3.9689935952982598</c:v>
                </c:pt>
                <c:pt idx="13">
                  <c:v>4.0274576039815599</c:v>
                </c:pt>
                <c:pt idx="14">
                  <c:v>4.0274576039815697</c:v>
                </c:pt>
                <c:pt idx="15">
                  <c:v>5.15989562051048</c:v>
                </c:pt>
                <c:pt idx="16">
                  <c:v>5.15989562051048</c:v>
                </c:pt>
                <c:pt idx="17">
                  <c:v>5.2203996338303602</c:v>
                </c:pt>
                <c:pt idx="18">
                  <c:v>5.2203996338303602</c:v>
                </c:pt>
                <c:pt idx="19">
                  <c:v>6.3528376503592998</c:v>
                </c:pt>
                <c:pt idx="20">
                  <c:v>6.3528376503592998</c:v>
                </c:pt>
                <c:pt idx="21">
                  <c:v>6.4154528508947601</c:v>
                </c:pt>
                <c:pt idx="22">
                  <c:v>6.4154528508947601</c:v>
                </c:pt>
                <c:pt idx="23">
                  <c:v>7.54789086742369</c:v>
                </c:pt>
                <c:pt idx="24">
                  <c:v>7.54789086742369</c:v>
                </c:pt>
                <c:pt idx="25">
                  <c:v>8.68032888395261</c:v>
                </c:pt>
                <c:pt idx="26">
                  <c:v>8.68032888395261</c:v>
                </c:pt>
                <c:pt idx="27">
                  <c:v>8.74512893808072</c:v>
                </c:pt>
                <c:pt idx="28">
                  <c:v>8.74512893808072</c:v>
                </c:pt>
                <c:pt idx="29">
                  <c:v>9.8775669546096498</c:v>
                </c:pt>
                <c:pt idx="30">
                  <c:v>9.8775669546096498</c:v>
                </c:pt>
                <c:pt idx="31">
                  <c:v>9.9446280991735492</c:v>
                </c:pt>
                <c:pt idx="32">
                  <c:v>9.9446280991735492</c:v>
                </c:pt>
                <c:pt idx="33">
                  <c:v>11.0770661157025</c:v>
                </c:pt>
                <c:pt idx="34">
                  <c:v>11.0770661157025</c:v>
                </c:pt>
                <c:pt idx="35">
                  <c:v>11.142754332952</c:v>
                </c:pt>
                <c:pt idx="36">
                  <c:v>11.142754332952</c:v>
                </c:pt>
                <c:pt idx="37">
                  <c:v>12.2751923494809</c:v>
                </c:pt>
                <c:pt idx="38">
                  <c:v>12.2751923494809</c:v>
                </c:pt>
                <c:pt idx="39">
                  <c:v>12.332635728024</c:v>
                </c:pt>
                <c:pt idx="40">
                  <c:v>12.332635728024</c:v>
                </c:pt>
                <c:pt idx="41">
                  <c:v>13.465073744553001</c:v>
                </c:pt>
                <c:pt idx="42">
                  <c:v>13.465073744553001</c:v>
                </c:pt>
                <c:pt idx="43">
                  <c:v>13.5153071330756</c:v>
                </c:pt>
                <c:pt idx="44">
                  <c:v>13.5153071330756</c:v>
                </c:pt>
                <c:pt idx="45">
                  <c:v>14.6477451496045</c:v>
                </c:pt>
                <c:pt idx="46">
                  <c:v>14.6477451496045</c:v>
                </c:pt>
                <c:pt idx="47">
                  <c:v>14.691673508041299</c:v>
                </c:pt>
                <c:pt idx="48">
                  <c:v>14.691673508041299</c:v>
                </c:pt>
                <c:pt idx="49">
                  <c:v>15.824111524570201</c:v>
                </c:pt>
                <c:pt idx="50">
                  <c:v>15.824111524570201</c:v>
                </c:pt>
                <c:pt idx="51">
                  <c:v>15.862526227056</c:v>
                </c:pt>
                <c:pt idx="52">
                  <c:v>15.862526227056</c:v>
                </c:pt>
                <c:pt idx="53">
                  <c:v>15.922670633514301</c:v>
                </c:pt>
                <c:pt idx="54">
                  <c:v>15.922670633514301</c:v>
                </c:pt>
                <c:pt idx="55">
                  <c:v>17.0050336961671</c:v>
                </c:pt>
                <c:pt idx="56">
                  <c:v>17.0050336961671</c:v>
                </c:pt>
                <c:pt idx="57">
                  <c:v>17.073332536616</c:v>
                </c:pt>
                <c:pt idx="58">
                  <c:v>17.073332536616</c:v>
                </c:pt>
                <c:pt idx="59">
                  <c:v>18.168691362914</c:v>
                </c:pt>
                <c:pt idx="60">
                  <c:v>18.1686913629141</c:v>
                </c:pt>
                <c:pt idx="61">
                  <c:v>18.223858880087501</c:v>
                </c:pt>
                <c:pt idx="62">
                  <c:v>18.223858880087501</c:v>
                </c:pt>
                <c:pt idx="63">
                  <c:v>18.270431084957899</c:v>
                </c:pt>
                <c:pt idx="64">
                  <c:v>18.270431084957899</c:v>
                </c:pt>
                <c:pt idx="65">
                  <c:v>19.359528371686299</c:v>
                </c:pt>
                <c:pt idx="66">
                  <c:v>19.359528371686299</c:v>
                </c:pt>
                <c:pt idx="67">
                  <c:v>19.407482483337201</c:v>
                </c:pt>
                <c:pt idx="68">
                  <c:v>19.407482483337201</c:v>
                </c:pt>
                <c:pt idx="69">
                  <c:v>19.451783378697101</c:v>
                </c:pt>
                <c:pt idx="70">
                  <c:v>19.451783378697101</c:v>
                </c:pt>
                <c:pt idx="71">
                  <c:v>20.552279746226699</c:v>
                </c:pt>
                <c:pt idx="72">
                  <c:v>20.552279746226699</c:v>
                </c:pt>
                <c:pt idx="73">
                  <c:v>20.5953841202356</c:v>
                </c:pt>
                <c:pt idx="74">
                  <c:v>20.5953841202356</c:v>
                </c:pt>
                <c:pt idx="75">
                  <c:v>20.639118865264201</c:v>
                </c:pt>
                <c:pt idx="76">
                  <c:v>20.639118865264201</c:v>
                </c:pt>
                <c:pt idx="77">
                  <c:v>21.730221651396</c:v>
                </c:pt>
                <c:pt idx="78">
                  <c:v>21.730221651396</c:v>
                </c:pt>
                <c:pt idx="79">
                  <c:v>21.775073904944499</c:v>
                </c:pt>
                <c:pt idx="80">
                  <c:v>21.775073904944499</c:v>
                </c:pt>
                <c:pt idx="81">
                  <c:v>21.822242145212702</c:v>
                </c:pt>
                <c:pt idx="82">
                  <c:v>21.822242145212702</c:v>
                </c:pt>
                <c:pt idx="83">
                  <c:v>22.921473754778301</c:v>
                </c:pt>
                <c:pt idx="84">
                  <c:v>22.921473754778301</c:v>
                </c:pt>
                <c:pt idx="85">
                  <c:v>22.964003216104398</c:v>
                </c:pt>
                <c:pt idx="86">
                  <c:v>22.964003216104398</c:v>
                </c:pt>
                <c:pt idx="87">
                  <c:v>23.007025913134701</c:v>
                </c:pt>
                <c:pt idx="88">
                  <c:v>23.007025913134701</c:v>
                </c:pt>
                <c:pt idx="89">
                  <c:v>24.0962237254918</c:v>
                </c:pt>
                <c:pt idx="90">
                  <c:v>24.0962237254918</c:v>
                </c:pt>
                <c:pt idx="91">
                  <c:v>24.145262944500399</c:v>
                </c:pt>
                <c:pt idx="92">
                  <c:v>24.145262944500399</c:v>
                </c:pt>
                <c:pt idx="93">
                  <c:v>24.192318732557499</c:v>
                </c:pt>
                <c:pt idx="94">
                  <c:v>24.192318732557499</c:v>
                </c:pt>
                <c:pt idx="95">
                  <c:v>25.291120348079499</c:v>
                </c:pt>
                <c:pt idx="96">
                  <c:v>25.291120348079499</c:v>
                </c:pt>
                <c:pt idx="97">
                  <c:v>25.338807064948099</c:v>
                </c:pt>
                <c:pt idx="98">
                  <c:v>25.338807064948099</c:v>
                </c:pt>
                <c:pt idx="99">
                  <c:v>25.390975181709202</c:v>
                </c:pt>
                <c:pt idx="100">
                  <c:v>25.390975181709202</c:v>
                </c:pt>
                <c:pt idx="101">
                  <c:v>26.487462785015001</c:v>
                </c:pt>
                <c:pt idx="102">
                  <c:v>26.487462785015001</c:v>
                </c:pt>
                <c:pt idx="103">
                  <c:v>26.546474882968798</c:v>
                </c:pt>
                <c:pt idx="104">
                  <c:v>26.546474882968798</c:v>
                </c:pt>
                <c:pt idx="105">
                  <c:v>27.642962486274499</c:v>
                </c:pt>
                <c:pt idx="106">
                  <c:v>27.642962486274499</c:v>
                </c:pt>
                <c:pt idx="107">
                  <c:v>27.697035182198501</c:v>
                </c:pt>
                <c:pt idx="108">
                  <c:v>27.697035182198501</c:v>
                </c:pt>
                <c:pt idx="109">
                  <c:v>27.7407643246327</c:v>
                </c:pt>
                <c:pt idx="110">
                  <c:v>27.7407643246327</c:v>
                </c:pt>
                <c:pt idx="111">
                  <c:v>28.8372519279377</c:v>
                </c:pt>
                <c:pt idx="112">
                  <c:v>28.8372519279378</c:v>
                </c:pt>
                <c:pt idx="113">
                  <c:v>28.8812831588106</c:v>
                </c:pt>
                <c:pt idx="114">
                  <c:v>28.8812831588106</c:v>
                </c:pt>
                <c:pt idx="115">
                  <c:v>28.9085798062595</c:v>
                </c:pt>
                <c:pt idx="116">
                  <c:v>28.9085798062595</c:v>
                </c:pt>
                <c:pt idx="117">
                  <c:v>28.936848406917299</c:v>
                </c:pt>
                <c:pt idx="118">
                  <c:v>28.936848406917299</c:v>
                </c:pt>
                <c:pt idx="119">
                  <c:v>30.0692864234463</c:v>
                </c:pt>
                <c:pt idx="120">
                  <c:v>30.0692864234463</c:v>
                </c:pt>
                <c:pt idx="121">
                  <c:v>30.0985615857036</c:v>
                </c:pt>
                <c:pt idx="122">
                  <c:v>30.0985615857036</c:v>
                </c:pt>
                <c:pt idx="123">
                  <c:v>30.1406831778962</c:v>
                </c:pt>
                <c:pt idx="124">
                  <c:v>30.1406831778962</c:v>
                </c:pt>
                <c:pt idx="125">
                  <c:v>31.219195574590501</c:v>
                </c:pt>
                <c:pt idx="126">
                  <c:v>31.219195574590501</c:v>
                </c:pt>
                <c:pt idx="127">
                  <c:v>31.261317166783101</c:v>
                </c:pt>
                <c:pt idx="128">
                  <c:v>31.261317166783101</c:v>
                </c:pt>
                <c:pt idx="129">
                  <c:v>31.292714250501799</c:v>
                </c:pt>
                <c:pt idx="130">
                  <c:v>31.292714250501799</c:v>
                </c:pt>
                <c:pt idx="131">
                  <c:v>32.425152267030697</c:v>
                </c:pt>
                <c:pt idx="132">
                  <c:v>32.425152267030697</c:v>
                </c:pt>
                <c:pt idx="133">
                  <c:v>32.457667308415402</c:v>
                </c:pt>
                <c:pt idx="134">
                  <c:v>32.457667308415402</c:v>
                </c:pt>
                <c:pt idx="135">
                  <c:v>32.491340114645297</c:v>
                </c:pt>
                <c:pt idx="136">
                  <c:v>32.491340114645297</c:v>
                </c:pt>
                <c:pt idx="137">
                  <c:v>33.623778131174198</c:v>
                </c:pt>
                <c:pt idx="138">
                  <c:v>33.623778131174198</c:v>
                </c:pt>
                <c:pt idx="139">
                  <c:v>33.6586499268452</c:v>
                </c:pt>
                <c:pt idx="140">
                  <c:v>33.6586499268452</c:v>
                </c:pt>
                <c:pt idx="141">
                  <c:v>34.791087943374102</c:v>
                </c:pt>
                <c:pt idx="142">
                  <c:v>34.791087943374102</c:v>
                </c:pt>
                <c:pt idx="143">
                  <c:v>34.827201420968201</c:v>
                </c:pt>
                <c:pt idx="144">
                  <c:v>34.827201420968201</c:v>
                </c:pt>
                <c:pt idx="145">
                  <c:v>34.864600793121298</c:v>
                </c:pt>
                <c:pt idx="146">
                  <c:v>34.864600793121298</c:v>
                </c:pt>
                <c:pt idx="147">
                  <c:v>35.997038809650199</c:v>
                </c:pt>
                <c:pt idx="148">
                  <c:v>35.997038809650199</c:v>
                </c:pt>
                <c:pt idx="149">
                  <c:v>36.035769863279597</c:v>
                </c:pt>
                <c:pt idx="150">
                  <c:v>36.035769863279597</c:v>
                </c:pt>
                <c:pt idx="151">
                  <c:v>37.168207879808499</c:v>
                </c:pt>
                <c:pt idx="152">
                  <c:v>37.168207879808499</c:v>
                </c:pt>
                <c:pt idx="153">
                  <c:v>37.208318032168798</c:v>
                </c:pt>
                <c:pt idx="154">
                  <c:v>37.208318032168798</c:v>
                </c:pt>
                <c:pt idx="155">
                  <c:v>37.249856388903602</c:v>
                </c:pt>
                <c:pt idx="156">
                  <c:v>37.249856388903602</c:v>
                </c:pt>
                <c:pt idx="157">
                  <c:v>38.382294405432603</c:v>
                </c:pt>
                <c:pt idx="158">
                  <c:v>38.382294405432603</c:v>
                </c:pt>
                <c:pt idx="159">
                  <c:v>38.425311820692599</c:v>
                </c:pt>
                <c:pt idx="160">
                  <c:v>38.425311820692599</c:v>
                </c:pt>
                <c:pt idx="161">
                  <c:v>39.5577498372215</c:v>
                </c:pt>
                <c:pt idx="162">
                  <c:v>39.5577498372215</c:v>
                </c:pt>
                <c:pt idx="163">
                  <c:v>39.604323352757703</c:v>
                </c:pt>
                <c:pt idx="164">
                  <c:v>39.604323352757703</c:v>
                </c:pt>
                <c:pt idx="165">
                  <c:v>40.700810956062803</c:v>
                </c:pt>
                <c:pt idx="166">
                  <c:v>40.700810956062803</c:v>
                </c:pt>
                <c:pt idx="167">
                  <c:v>40.742851667509797</c:v>
                </c:pt>
                <c:pt idx="168">
                  <c:v>40.742851667509797</c:v>
                </c:pt>
                <c:pt idx="169">
                  <c:v>40.7808723947578</c:v>
                </c:pt>
                <c:pt idx="170">
                  <c:v>40.7808723947578</c:v>
                </c:pt>
                <c:pt idx="171">
                  <c:v>41.913310411286702</c:v>
                </c:pt>
                <c:pt idx="172">
                  <c:v>41.913310411286702</c:v>
                </c:pt>
                <c:pt idx="173">
                  <c:v>41.9610885593681</c:v>
                </c:pt>
                <c:pt idx="174">
                  <c:v>41.9610885593681</c:v>
                </c:pt>
                <c:pt idx="175">
                  <c:v>43.093526575897002</c:v>
                </c:pt>
                <c:pt idx="176">
                  <c:v>43.093526575897002</c:v>
                </c:pt>
                <c:pt idx="177">
                  <c:v>43.143005963093202</c:v>
                </c:pt>
                <c:pt idx="178">
                  <c:v>43.143005963093202</c:v>
                </c:pt>
                <c:pt idx="179">
                  <c:v>44.275443979622104</c:v>
                </c:pt>
                <c:pt idx="180">
                  <c:v>44.275443979622104</c:v>
                </c:pt>
                <c:pt idx="181">
                  <c:v>44.326685182046603</c:v>
                </c:pt>
                <c:pt idx="182">
                  <c:v>44.326685182046603</c:v>
                </c:pt>
                <c:pt idx="183">
                  <c:v>45.459123198575497</c:v>
                </c:pt>
                <c:pt idx="184">
                  <c:v>45.459123198575497</c:v>
                </c:pt>
                <c:pt idx="185">
                  <c:v>45.512188949278901</c:v>
                </c:pt>
                <c:pt idx="186">
                  <c:v>45.512188949278901</c:v>
                </c:pt>
                <c:pt idx="187">
                  <c:v>46.644626965807802</c:v>
                </c:pt>
                <c:pt idx="188">
                  <c:v>46.644626965807802</c:v>
                </c:pt>
                <c:pt idx="189">
                  <c:v>46.699582231579797</c:v>
                </c:pt>
                <c:pt idx="190">
                  <c:v>46.699582231579797</c:v>
                </c:pt>
                <c:pt idx="191">
                  <c:v>47.832020248108698</c:v>
                </c:pt>
                <c:pt idx="192">
                  <c:v>47.832020248108698</c:v>
                </c:pt>
                <c:pt idx="193">
                  <c:v>47.888932309014997</c:v>
                </c:pt>
                <c:pt idx="194">
                  <c:v>47.888932309014997</c:v>
                </c:pt>
                <c:pt idx="195">
                  <c:v>49.021370325543899</c:v>
                </c:pt>
                <c:pt idx="196">
                  <c:v>49.021370325543899</c:v>
                </c:pt>
                <c:pt idx="197">
                  <c:v>49.080308857295101</c:v>
                </c:pt>
                <c:pt idx="198">
                  <c:v>49.080308857295101</c:v>
                </c:pt>
                <c:pt idx="199">
                  <c:v>50.212746873824003</c:v>
                </c:pt>
                <c:pt idx="200">
                  <c:v>50.212746873824003</c:v>
                </c:pt>
                <c:pt idx="201">
                  <c:v>50.273784033077703</c:v>
                </c:pt>
                <c:pt idx="202">
                  <c:v>50.273784033077703</c:v>
                </c:pt>
                <c:pt idx="203">
                  <c:v>51.406222049606598</c:v>
                </c:pt>
                <c:pt idx="204">
                  <c:v>51.406222049606598</c:v>
                </c:pt>
                <c:pt idx="205">
                  <c:v>51.469432562306203</c:v>
                </c:pt>
                <c:pt idx="206">
                  <c:v>51.469432562306203</c:v>
                </c:pt>
                <c:pt idx="207">
                  <c:v>52.601870578835197</c:v>
                </c:pt>
                <c:pt idx="208">
                  <c:v>52.601870578835197</c:v>
                </c:pt>
                <c:pt idx="209">
                  <c:v>52.667331831695002</c:v>
                </c:pt>
                <c:pt idx="210">
                  <c:v>52.667331831695002</c:v>
                </c:pt>
                <c:pt idx="211">
                  <c:v>53.799769848223903</c:v>
                </c:pt>
                <c:pt idx="212">
                  <c:v>53.799769848223903</c:v>
                </c:pt>
                <c:pt idx="213">
                  <c:v>53.867561983471099</c:v>
                </c:pt>
                <c:pt idx="214">
                  <c:v>53.867561983471099</c:v>
                </c:pt>
                <c:pt idx="215">
                  <c:v>55</c:v>
                </c:pt>
              </c:numCache>
            </c:numRef>
          </c:xVal>
          <c:yVal>
            <c:numRef>
              <c:f>'Load case 1'!$G$36:$G$259</c:f>
              <c:numCache>
                <c:formatCode>#,##0.00</c:formatCode>
                <c:ptCount val="224"/>
                <c:pt idx="0">
                  <c:v>-132.92067380446801</c:v>
                </c:pt>
                <c:pt idx="1">
                  <c:v>-132.521090555174</c:v>
                </c:pt>
                <c:pt idx="2">
                  <c:v>-132.521090555174</c:v>
                </c:pt>
                <c:pt idx="3">
                  <c:v>-122.566275145639</c:v>
                </c:pt>
                <c:pt idx="4">
                  <c:v>-122.566275145639</c:v>
                </c:pt>
                <c:pt idx="5">
                  <c:v>-122.091193267712</c:v>
                </c:pt>
                <c:pt idx="6">
                  <c:v>-122.091193267712</c:v>
                </c:pt>
                <c:pt idx="7">
                  <c:v>-223.488074159305</c:v>
                </c:pt>
                <c:pt idx="8">
                  <c:v>-223.48807415930401</c:v>
                </c:pt>
                <c:pt idx="9">
                  <c:v>-216.557485765264</c:v>
                </c:pt>
                <c:pt idx="10">
                  <c:v>-216.55748576526301</c:v>
                </c:pt>
                <c:pt idx="11">
                  <c:v>-102.358017594853</c:v>
                </c:pt>
                <c:pt idx="12">
                  <c:v>-102.358017594853</c:v>
                </c:pt>
                <c:pt idx="13">
                  <c:v>-101.57419891993099</c:v>
                </c:pt>
                <c:pt idx="14">
                  <c:v>-101.57419891993099</c:v>
                </c:pt>
                <c:pt idx="15">
                  <c:v>-91.070058877040893</c:v>
                </c:pt>
                <c:pt idx="16">
                  <c:v>-91.070058877040893</c:v>
                </c:pt>
                <c:pt idx="17">
                  <c:v>-90.526358879056602</c:v>
                </c:pt>
                <c:pt idx="18">
                  <c:v>-90.526358879056701</c:v>
                </c:pt>
                <c:pt idx="19">
                  <c:v>-79.792876965953297</c:v>
                </c:pt>
                <c:pt idx="20">
                  <c:v>-79.792876965953297</c:v>
                </c:pt>
                <c:pt idx="21">
                  <c:v>-79.184246303610806</c:v>
                </c:pt>
                <c:pt idx="22">
                  <c:v>-79.184246303610706</c:v>
                </c:pt>
                <c:pt idx="23">
                  <c:v>-68.1486790496662</c:v>
                </c:pt>
                <c:pt idx="24">
                  <c:v>-68.1486790496662</c:v>
                </c:pt>
                <c:pt idx="25">
                  <c:v>-57.167746391266</c:v>
                </c:pt>
                <c:pt idx="26">
                  <c:v>-57.167746391266</c:v>
                </c:pt>
                <c:pt idx="27">
                  <c:v>-56.543352526328405</c:v>
                </c:pt>
                <c:pt idx="28">
                  <c:v>-56.543352526328405</c:v>
                </c:pt>
                <c:pt idx="29">
                  <c:v>-46.176277607994102</c:v>
                </c:pt>
                <c:pt idx="30">
                  <c:v>-46.176277607993995</c:v>
                </c:pt>
                <c:pt idx="31">
                  <c:v>-45.650137513815402</c:v>
                </c:pt>
                <c:pt idx="32">
                  <c:v>-45.650137513815302</c:v>
                </c:pt>
                <c:pt idx="33">
                  <c:v>-41.079154608704101</c:v>
                </c:pt>
                <c:pt idx="34">
                  <c:v>-41.079154608704101</c:v>
                </c:pt>
                <c:pt idx="35">
                  <c:v>-40.983676690784101</c:v>
                </c:pt>
                <c:pt idx="36">
                  <c:v>-40.983676690784101</c:v>
                </c:pt>
                <c:pt idx="37">
                  <c:v>-38.725274572826301</c:v>
                </c:pt>
                <c:pt idx="38">
                  <c:v>-38.7252745728264</c:v>
                </c:pt>
                <c:pt idx="39">
                  <c:v>-38.543227326317201</c:v>
                </c:pt>
                <c:pt idx="40">
                  <c:v>-38.543227326317201</c:v>
                </c:pt>
                <c:pt idx="41">
                  <c:v>-33.9478880257291</c:v>
                </c:pt>
                <c:pt idx="42">
                  <c:v>-33.9478880257291</c:v>
                </c:pt>
                <c:pt idx="43">
                  <c:v>-33.714015444035695</c:v>
                </c:pt>
                <c:pt idx="44">
                  <c:v>-33.714015444035695</c:v>
                </c:pt>
                <c:pt idx="45">
                  <c:v>-28.227391863128101</c:v>
                </c:pt>
                <c:pt idx="46">
                  <c:v>-28.227391863128101</c:v>
                </c:pt>
                <c:pt idx="47">
                  <c:v>-28.023416905889402</c:v>
                </c:pt>
                <c:pt idx="48">
                  <c:v>-28.023416905889402</c:v>
                </c:pt>
                <c:pt idx="49">
                  <c:v>-22.993812668363599</c:v>
                </c:pt>
                <c:pt idx="50">
                  <c:v>-22.993812668363599</c:v>
                </c:pt>
                <c:pt idx="51">
                  <c:v>-22.828086662763003</c:v>
                </c:pt>
                <c:pt idx="52">
                  <c:v>-22.828086662763003</c:v>
                </c:pt>
                <c:pt idx="53">
                  <c:v>-22.5740043974027</c:v>
                </c:pt>
                <c:pt idx="54">
                  <c:v>-22.5740043974027</c:v>
                </c:pt>
                <c:pt idx="55">
                  <c:v>-18.481832103775801</c:v>
                </c:pt>
                <c:pt idx="56">
                  <c:v>-18.481832103775801</c:v>
                </c:pt>
                <c:pt idx="57">
                  <c:v>-18.253821125138998</c:v>
                </c:pt>
                <c:pt idx="58">
                  <c:v>-18.253821125138998</c:v>
                </c:pt>
                <c:pt idx="59">
                  <c:v>-15.4003250003194</c:v>
                </c:pt>
                <c:pt idx="60">
                  <c:v>-15.4003250003194</c:v>
                </c:pt>
                <c:pt idx="61">
                  <c:v>-15.3134746635639</c:v>
                </c:pt>
                <c:pt idx="62">
                  <c:v>-15.3134746635639</c:v>
                </c:pt>
                <c:pt idx="63">
                  <c:v>-15.2459988899154</c:v>
                </c:pt>
                <c:pt idx="64">
                  <c:v>-15.2459988899154</c:v>
                </c:pt>
                <c:pt idx="65">
                  <c:v>-15.533340254481301</c:v>
                </c:pt>
                <c:pt idx="66">
                  <c:v>-15.533340254481301</c:v>
                </c:pt>
                <c:pt idx="67">
                  <c:v>-15.6384868292491</c:v>
                </c:pt>
                <c:pt idx="68">
                  <c:v>-15.6384868292491</c:v>
                </c:pt>
                <c:pt idx="69">
                  <c:v>-15.741550664222499</c:v>
                </c:pt>
                <c:pt idx="70">
                  <c:v>-15.741550664222499</c:v>
                </c:pt>
                <c:pt idx="71">
                  <c:v>-19.089856372438398</c:v>
                </c:pt>
                <c:pt idx="72">
                  <c:v>-19.089856372438398</c:v>
                </c:pt>
                <c:pt idx="73">
                  <c:v>-19.199177404656101</c:v>
                </c:pt>
                <c:pt idx="74">
                  <c:v>-19.199177404656101</c:v>
                </c:pt>
                <c:pt idx="75">
                  <c:v>-19.305784998633502</c:v>
                </c:pt>
                <c:pt idx="76">
                  <c:v>-19.305784998633502</c:v>
                </c:pt>
                <c:pt idx="77">
                  <c:v>-20.1148820702604</c:v>
                </c:pt>
                <c:pt idx="78">
                  <c:v>-20.1148820702604</c:v>
                </c:pt>
                <c:pt idx="79">
                  <c:v>-20.066037650812202</c:v>
                </c:pt>
                <c:pt idx="80">
                  <c:v>-20.066037650812202</c:v>
                </c:pt>
                <c:pt idx="81">
                  <c:v>-20.0074741973845</c:v>
                </c:pt>
                <c:pt idx="82">
                  <c:v>-20.0074741973846</c:v>
                </c:pt>
                <c:pt idx="83">
                  <c:v>-16.775139423259699</c:v>
                </c:pt>
                <c:pt idx="84">
                  <c:v>-16.775139423259699</c:v>
                </c:pt>
                <c:pt idx="85">
                  <c:v>-16.600516013352699</c:v>
                </c:pt>
                <c:pt idx="86">
                  <c:v>-16.600516013352699</c:v>
                </c:pt>
                <c:pt idx="87">
                  <c:v>-16.422123915157997</c:v>
                </c:pt>
                <c:pt idx="88">
                  <c:v>-16.422123915157997</c:v>
                </c:pt>
                <c:pt idx="89">
                  <c:v>-11.907889228049799</c:v>
                </c:pt>
                <c:pt idx="90">
                  <c:v>-11.9078892280499</c:v>
                </c:pt>
                <c:pt idx="91">
                  <c:v>-11.709035243453901</c:v>
                </c:pt>
                <c:pt idx="92">
                  <c:v>-11.709035243454</c:v>
                </c:pt>
                <c:pt idx="93">
                  <c:v>-11.518957654479999</c:v>
                </c:pt>
                <c:pt idx="94">
                  <c:v>-11.518957654479999</c:v>
                </c:pt>
                <c:pt idx="95">
                  <c:v>-7.4181800697699503</c:v>
                </c:pt>
                <c:pt idx="96">
                  <c:v>-7.4181800697699503</c:v>
                </c:pt>
                <c:pt idx="97">
                  <c:v>-7.2732764361791</c:v>
                </c:pt>
                <c:pt idx="98">
                  <c:v>-7.2732764361791098</c:v>
                </c:pt>
                <c:pt idx="99">
                  <c:v>-7.1184082881594195</c:v>
                </c:pt>
                <c:pt idx="100">
                  <c:v>-7.1184082881594097</c:v>
                </c:pt>
                <c:pt idx="101">
                  <c:v>-4.4365923781650194</c:v>
                </c:pt>
                <c:pt idx="102">
                  <c:v>-4.4365923781650194</c:v>
                </c:pt>
                <c:pt idx="103">
                  <c:v>-4.3016449812818198</c:v>
                </c:pt>
                <c:pt idx="104">
                  <c:v>-4.3016449812818403</c:v>
                </c:pt>
                <c:pt idx="105">
                  <c:v>-2.11349621718304</c:v>
                </c:pt>
                <c:pt idx="106">
                  <c:v>-2.1134962171830303</c:v>
                </c:pt>
                <c:pt idx="107">
                  <c:v>-2.0334692711332401</c:v>
                </c:pt>
                <c:pt idx="108">
                  <c:v>-2.0334692711332401</c:v>
                </c:pt>
                <c:pt idx="109">
                  <c:v>-1.9717122838519801</c:v>
                </c:pt>
                <c:pt idx="110">
                  <c:v>-1.9717122838519603</c:v>
                </c:pt>
                <c:pt idx="111">
                  <c:v>-1.2338721392702299</c:v>
                </c:pt>
                <c:pt idx="112">
                  <c:v>-1.2338721392702401</c:v>
                </c:pt>
                <c:pt idx="113">
                  <c:v>-1.25359692740395</c:v>
                </c:pt>
                <c:pt idx="114">
                  <c:v>-1.25359692740395</c:v>
                </c:pt>
                <c:pt idx="115">
                  <c:v>-1.26599726306361</c:v>
                </c:pt>
                <c:pt idx="116">
                  <c:v>-1.26599726306361</c:v>
                </c:pt>
                <c:pt idx="117">
                  <c:v>-1.2824248696242602</c:v>
                </c:pt>
                <c:pt idx="118">
                  <c:v>-1.2824248696242602</c:v>
                </c:pt>
                <c:pt idx="119">
                  <c:v>-4.3641887217690094</c:v>
                </c:pt>
                <c:pt idx="120">
                  <c:v>-4.3641887217690094</c:v>
                </c:pt>
                <c:pt idx="121">
                  <c:v>-4.4963902481007105</c:v>
                </c:pt>
                <c:pt idx="122">
                  <c:v>-4.4963902481007105</c:v>
                </c:pt>
                <c:pt idx="123">
                  <c:v>-4.68127355097283</c:v>
                </c:pt>
                <c:pt idx="124">
                  <c:v>-4.6812735509728505</c:v>
                </c:pt>
                <c:pt idx="125">
                  <c:v>-8.6244494967685412</c:v>
                </c:pt>
                <c:pt idx="126">
                  <c:v>-8.6244494967685483</c:v>
                </c:pt>
                <c:pt idx="127">
                  <c:v>-8.7170541249223508</c:v>
                </c:pt>
                <c:pt idx="128">
                  <c:v>-8.7170541249223401</c:v>
                </c:pt>
                <c:pt idx="129">
                  <c:v>-8.7821600004811504</c:v>
                </c:pt>
                <c:pt idx="130">
                  <c:v>-8.7821600004811504</c:v>
                </c:pt>
                <c:pt idx="131">
                  <c:v>-8.8175007092829691</c:v>
                </c:pt>
                <c:pt idx="132">
                  <c:v>-8.8175007092829798</c:v>
                </c:pt>
                <c:pt idx="133">
                  <c:v>-8.7537801962091191</c:v>
                </c:pt>
                <c:pt idx="134">
                  <c:v>-8.7537801962091102</c:v>
                </c:pt>
                <c:pt idx="135">
                  <c:v>-8.6830807031671107</c:v>
                </c:pt>
                <c:pt idx="136">
                  <c:v>-8.6830807031671</c:v>
                </c:pt>
                <c:pt idx="137">
                  <c:v>-5.3134643444827301</c:v>
                </c:pt>
                <c:pt idx="138">
                  <c:v>-5.3134643444827301</c:v>
                </c:pt>
                <c:pt idx="139">
                  <c:v>-5.2023880355935397</c:v>
                </c:pt>
                <c:pt idx="140">
                  <c:v>-5.2023880355935601</c:v>
                </c:pt>
                <c:pt idx="141">
                  <c:v>-1.5913893326978701</c:v>
                </c:pt>
                <c:pt idx="142">
                  <c:v>-1.5913893326978701</c:v>
                </c:pt>
                <c:pt idx="143">
                  <c:v>-1.4827694305868602</c:v>
                </c:pt>
                <c:pt idx="144">
                  <c:v>-1.4827694305868602</c:v>
                </c:pt>
                <c:pt idx="145">
                  <c:v>-1.37122356317315</c:v>
                </c:pt>
                <c:pt idx="146">
                  <c:v>-1.37122356317316</c:v>
                </c:pt>
                <c:pt idx="147">
                  <c:v>1.1972407599349799</c:v>
                </c:pt>
                <c:pt idx="148">
                  <c:v>1.1972407599349799</c:v>
                </c:pt>
                <c:pt idx="149">
                  <c:v>1.2627797186823699</c:v>
                </c:pt>
                <c:pt idx="150">
                  <c:v>1.2627797186823699</c:v>
                </c:pt>
                <c:pt idx="151">
                  <c:v>2.9352639404023297</c:v>
                </c:pt>
                <c:pt idx="152">
                  <c:v>2.93526394040234</c:v>
                </c:pt>
                <c:pt idx="153">
                  <c:v>2.9819734612784203</c:v>
                </c:pt>
                <c:pt idx="154">
                  <c:v>2.9819734612784101</c:v>
                </c:pt>
                <c:pt idx="155">
                  <c:v>3.0279198175319699</c:v>
                </c:pt>
                <c:pt idx="156">
                  <c:v>3.0279198175319699</c:v>
                </c:pt>
                <c:pt idx="157">
                  <c:v>3.4345685780496802</c:v>
                </c:pt>
                <c:pt idx="158">
                  <c:v>3.4345685780496802</c:v>
                </c:pt>
                <c:pt idx="159">
                  <c:v>3.4071707891597098</c:v>
                </c:pt>
                <c:pt idx="160">
                  <c:v>3.40717078915972</c:v>
                </c:pt>
                <c:pt idx="161">
                  <c:v>0.378754441555539</c:v>
                </c:pt>
                <c:pt idx="162">
                  <c:v>0.378754441555534</c:v>
                </c:pt>
                <c:pt idx="163">
                  <c:v>0.14214557854462501</c:v>
                </c:pt>
                <c:pt idx="164">
                  <c:v>0.14214557854462201</c:v>
                </c:pt>
                <c:pt idx="165">
                  <c:v>-6.1614320796517399</c:v>
                </c:pt>
                <c:pt idx="166">
                  <c:v>-6.1614320796517594</c:v>
                </c:pt>
                <c:pt idx="167">
                  <c:v>-6.3700111786270499</c:v>
                </c:pt>
                <c:pt idx="168">
                  <c:v>-6.3700111786270499</c:v>
                </c:pt>
                <c:pt idx="169">
                  <c:v>-6.5537281850952205</c:v>
                </c:pt>
                <c:pt idx="170">
                  <c:v>-6.5537281850952098</c:v>
                </c:pt>
                <c:pt idx="171">
                  <c:v>-9.5313846529258495</c:v>
                </c:pt>
                <c:pt idx="172">
                  <c:v>-9.5313846529258601</c:v>
                </c:pt>
                <c:pt idx="173">
                  <c:v>-9.5427286340701194</c:v>
                </c:pt>
                <c:pt idx="174">
                  <c:v>-9.5427286340701087</c:v>
                </c:pt>
                <c:pt idx="175">
                  <c:v>-7.7034262762612196</c:v>
                </c:pt>
                <c:pt idx="176">
                  <c:v>-7.7034262762612196</c:v>
                </c:pt>
                <c:pt idx="177">
                  <c:v>-7.5667836019666401</c:v>
                </c:pt>
                <c:pt idx="178">
                  <c:v>-7.5667836019666099</c:v>
                </c:pt>
                <c:pt idx="179">
                  <c:v>-4.4557999467668097</c:v>
                </c:pt>
                <c:pt idx="180">
                  <c:v>-4.4557999467668399</c:v>
                </c:pt>
                <c:pt idx="181">
                  <c:v>-4.3136631458534298</c:v>
                </c:pt>
                <c:pt idx="182">
                  <c:v>-4.3136631458534094</c:v>
                </c:pt>
                <c:pt idx="183">
                  <c:v>-1.6985443000043199</c:v>
                </c:pt>
                <c:pt idx="184">
                  <c:v>-1.6985443000043199</c:v>
                </c:pt>
                <c:pt idx="185">
                  <c:v>-1.62215849898472</c:v>
                </c:pt>
                <c:pt idx="186">
                  <c:v>-1.6221584989847</c:v>
                </c:pt>
                <c:pt idx="187">
                  <c:v>-0.658432842146354</c:v>
                </c:pt>
                <c:pt idx="188">
                  <c:v>-0.658432842146355</c:v>
                </c:pt>
                <c:pt idx="189">
                  <c:v>-0.62174066240732107</c:v>
                </c:pt>
                <c:pt idx="190">
                  <c:v>-0.62174066240731207</c:v>
                </c:pt>
                <c:pt idx="191">
                  <c:v>-0.39712604656994499</c:v>
                </c:pt>
                <c:pt idx="192">
                  <c:v>-0.397126046569939</c:v>
                </c:pt>
                <c:pt idx="193">
                  <c:v>-0.40975053505944903</c:v>
                </c:pt>
                <c:pt idx="194">
                  <c:v>-0.40975053505945602</c:v>
                </c:pt>
                <c:pt idx="195">
                  <c:v>-0.16134754292822701</c:v>
                </c:pt>
                <c:pt idx="196">
                  <c:v>-0.16134754292822601</c:v>
                </c:pt>
                <c:pt idx="197">
                  <c:v>-0.13600701764897702</c:v>
                </c:pt>
                <c:pt idx="198">
                  <c:v>-0.136007017648968</c:v>
                </c:pt>
                <c:pt idx="199">
                  <c:v>0.115907415194272</c:v>
                </c:pt>
                <c:pt idx="200">
                  <c:v>0.115907415194256</c:v>
                </c:pt>
                <c:pt idx="201">
                  <c:v>0.133446273883674</c:v>
                </c:pt>
                <c:pt idx="202">
                  <c:v>0.133446273883674</c:v>
                </c:pt>
                <c:pt idx="203">
                  <c:v>0.30910385612992597</c:v>
                </c:pt>
                <c:pt idx="204">
                  <c:v>0.30910385612992503</c:v>
                </c:pt>
                <c:pt idx="205">
                  <c:v>0.28168201523416997</c:v>
                </c:pt>
                <c:pt idx="206">
                  <c:v>0.28168201523416903</c:v>
                </c:pt>
                <c:pt idx="207">
                  <c:v>-0.50069582339973995</c:v>
                </c:pt>
                <c:pt idx="208">
                  <c:v>-0.50069582339974406</c:v>
                </c:pt>
                <c:pt idx="209">
                  <c:v>-0.560509817918731</c:v>
                </c:pt>
                <c:pt idx="210">
                  <c:v>-0.56050981791873</c:v>
                </c:pt>
                <c:pt idx="211">
                  <c:v>-2.1442318496524</c:v>
                </c:pt>
                <c:pt idx="212">
                  <c:v>-2.1442318496524</c:v>
                </c:pt>
                <c:pt idx="213">
                  <c:v>-2.2562440394728798</c:v>
                </c:pt>
                <c:pt idx="214">
                  <c:v>-2.2562440394728798</c:v>
                </c:pt>
                <c:pt idx="215">
                  <c:v>-3.3435600467179398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1F-4C91-9C71-D73C7693056A}"/>
            </c:ext>
          </c:extLst>
        </c:ser>
        <c:ser>
          <c:idx val="1"/>
          <c:order val="1"/>
          <c:tx>
            <c:strRef>
              <c:f>'Load case 1'!$J$33</c:f>
              <c:strCache>
                <c:ptCount val="1"/>
                <c:pt idx="0">
                  <c:v>Unloading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'Load case 1'!$L$36:$L$259</c:f>
              <c:numCache>
                <c:formatCode>0.00E+00</c:formatCode>
                <c:ptCount val="224"/>
                <c:pt idx="0">
                  <c:v>-2.2204460492503101E-16</c:v>
                </c:pt>
                <c:pt idx="1">
                  <c:v>5.2747491608017498E-2</c:v>
                </c:pt>
                <c:pt idx="2">
                  <c:v>5.2747491608017998E-2</c:v>
                </c:pt>
                <c:pt idx="3">
                  <c:v>1.3891111279716499</c:v>
                </c:pt>
                <c:pt idx="4">
                  <c:v>1.3891111279716499</c:v>
                </c:pt>
                <c:pt idx="5">
                  <c:v>1.4436991558321699</c:v>
                </c:pt>
                <c:pt idx="6">
                  <c:v>1.4436991558321699</c:v>
                </c:pt>
                <c:pt idx="7">
                  <c:v>2.7800627921958099</c:v>
                </c:pt>
                <c:pt idx="8">
                  <c:v>2.7800627921958099</c:v>
                </c:pt>
                <c:pt idx="9">
                  <c:v>2.83655557876933</c:v>
                </c:pt>
                <c:pt idx="10">
                  <c:v>2.83655557876933</c:v>
                </c:pt>
                <c:pt idx="11">
                  <c:v>3.9689935952982598</c:v>
                </c:pt>
                <c:pt idx="12">
                  <c:v>3.9689935952982598</c:v>
                </c:pt>
                <c:pt idx="13">
                  <c:v>4.0274576039815697</c:v>
                </c:pt>
                <c:pt idx="14">
                  <c:v>4.0274576039815599</c:v>
                </c:pt>
                <c:pt idx="15">
                  <c:v>5.15989562051048</c:v>
                </c:pt>
                <c:pt idx="16">
                  <c:v>5.15989562051048</c:v>
                </c:pt>
                <c:pt idx="17">
                  <c:v>5.2203996338303602</c:v>
                </c:pt>
                <c:pt idx="18">
                  <c:v>5.2203996338303602</c:v>
                </c:pt>
                <c:pt idx="19">
                  <c:v>6.3528376503592998</c:v>
                </c:pt>
                <c:pt idx="20">
                  <c:v>6.3528376503592998</c:v>
                </c:pt>
                <c:pt idx="21">
                  <c:v>6.4154528508947601</c:v>
                </c:pt>
                <c:pt idx="22">
                  <c:v>6.4154528508947601</c:v>
                </c:pt>
                <c:pt idx="23">
                  <c:v>7.54789086742369</c:v>
                </c:pt>
                <c:pt idx="24">
                  <c:v>7.54789086742369</c:v>
                </c:pt>
                <c:pt idx="25">
                  <c:v>8.68032888395261</c:v>
                </c:pt>
                <c:pt idx="26">
                  <c:v>8.68032888395261</c:v>
                </c:pt>
                <c:pt idx="27">
                  <c:v>8.74512893808072</c:v>
                </c:pt>
                <c:pt idx="28">
                  <c:v>8.74512893808072</c:v>
                </c:pt>
                <c:pt idx="29">
                  <c:v>9.8775669546096498</c:v>
                </c:pt>
                <c:pt idx="30">
                  <c:v>9.8775669546096498</c:v>
                </c:pt>
                <c:pt idx="31">
                  <c:v>9.9446280991735492</c:v>
                </c:pt>
                <c:pt idx="32">
                  <c:v>9.9446280991735492</c:v>
                </c:pt>
                <c:pt idx="33">
                  <c:v>11.0770661157025</c:v>
                </c:pt>
                <c:pt idx="34">
                  <c:v>11.0770661157025</c:v>
                </c:pt>
                <c:pt idx="35">
                  <c:v>11.142754332952</c:v>
                </c:pt>
                <c:pt idx="36">
                  <c:v>11.142754332952</c:v>
                </c:pt>
                <c:pt idx="37">
                  <c:v>12.2751923494809</c:v>
                </c:pt>
                <c:pt idx="38">
                  <c:v>12.2751923494809</c:v>
                </c:pt>
                <c:pt idx="39">
                  <c:v>12.332635728024</c:v>
                </c:pt>
                <c:pt idx="40">
                  <c:v>12.332635728024</c:v>
                </c:pt>
                <c:pt idx="41">
                  <c:v>13.465073744553001</c:v>
                </c:pt>
                <c:pt idx="42">
                  <c:v>13.465073744553001</c:v>
                </c:pt>
                <c:pt idx="43">
                  <c:v>13.5153071330756</c:v>
                </c:pt>
                <c:pt idx="44">
                  <c:v>13.5153071330756</c:v>
                </c:pt>
                <c:pt idx="45">
                  <c:v>14.6477451496045</c:v>
                </c:pt>
                <c:pt idx="46">
                  <c:v>14.6477451496045</c:v>
                </c:pt>
                <c:pt idx="47">
                  <c:v>14.691673508041299</c:v>
                </c:pt>
                <c:pt idx="48">
                  <c:v>14.691673508041299</c:v>
                </c:pt>
                <c:pt idx="49">
                  <c:v>15.824111524570201</c:v>
                </c:pt>
                <c:pt idx="50">
                  <c:v>15.824111524570201</c:v>
                </c:pt>
                <c:pt idx="51">
                  <c:v>15.862526227056</c:v>
                </c:pt>
                <c:pt idx="52">
                  <c:v>15.862526227056</c:v>
                </c:pt>
                <c:pt idx="53">
                  <c:v>15.922670633514301</c:v>
                </c:pt>
                <c:pt idx="54">
                  <c:v>15.922670633514301</c:v>
                </c:pt>
                <c:pt idx="55">
                  <c:v>17.0050336961671</c:v>
                </c:pt>
                <c:pt idx="56">
                  <c:v>17.0050336961671</c:v>
                </c:pt>
                <c:pt idx="57">
                  <c:v>17.073332536616</c:v>
                </c:pt>
                <c:pt idx="58">
                  <c:v>17.073332536616</c:v>
                </c:pt>
                <c:pt idx="59">
                  <c:v>18.168691362914</c:v>
                </c:pt>
                <c:pt idx="60">
                  <c:v>18.1686913629141</c:v>
                </c:pt>
                <c:pt idx="61">
                  <c:v>18.223858880087501</c:v>
                </c:pt>
                <c:pt idx="62">
                  <c:v>18.223858880087501</c:v>
                </c:pt>
                <c:pt idx="63">
                  <c:v>18.270431084957899</c:v>
                </c:pt>
                <c:pt idx="64">
                  <c:v>18.270431084957899</c:v>
                </c:pt>
                <c:pt idx="65">
                  <c:v>19.359528371686299</c:v>
                </c:pt>
                <c:pt idx="66">
                  <c:v>19.359528371686299</c:v>
                </c:pt>
                <c:pt idx="67">
                  <c:v>19.407482483337201</c:v>
                </c:pt>
                <c:pt idx="68">
                  <c:v>19.407482483337201</c:v>
                </c:pt>
                <c:pt idx="69">
                  <c:v>19.451783378697101</c:v>
                </c:pt>
                <c:pt idx="70">
                  <c:v>19.451783378697101</c:v>
                </c:pt>
                <c:pt idx="71">
                  <c:v>20.552279746226699</c:v>
                </c:pt>
                <c:pt idx="72">
                  <c:v>20.552279746226699</c:v>
                </c:pt>
                <c:pt idx="73">
                  <c:v>20.5953841202356</c:v>
                </c:pt>
                <c:pt idx="74">
                  <c:v>20.5953841202356</c:v>
                </c:pt>
                <c:pt idx="75">
                  <c:v>20.639118865264201</c:v>
                </c:pt>
                <c:pt idx="76">
                  <c:v>20.639118865264201</c:v>
                </c:pt>
                <c:pt idx="77">
                  <c:v>21.730221651396</c:v>
                </c:pt>
                <c:pt idx="78">
                  <c:v>21.730221651396</c:v>
                </c:pt>
                <c:pt idx="79">
                  <c:v>21.775073904944499</c:v>
                </c:pt>
                <c:pt idx="80">
                  <c:v>21.775073904944499</c:v>
                </c:pt>
                <c:pt idx="81">
                  <c:v>21.822242145212702</c:v>
                </c:pt>
                <c:pt idx="82">
                  <c:v>21.822242145212702</c:v>
                </c:pt>
                <c:pt idx="83">
                  <c:v>22.921473754778301</c:v>
                </c:pt>
                <c:pt idx="84">
                  <c:v>22.921473754778301</c:v>
                </c:pt>
                <c:pt idx="85">
                  <c:v>22.964003216104398</c:v>
                </c:pt>
                <c:pt idx="86">
                  <c:v>22.964003216104398</c:v>
                </c:pt>
                <c:pt idx="87">
                  <c:v>23.007025913134701</c:v>
                </c:pt>
                <c:pt idx="88">
                  <c:v>23.007025913134701</c:v>
                </c:pt>
                <c:pt idx="89">
                  <c:v>24.0962237254918</c:v>
                </c:pt>
                <c:pt idx="90">
                  <c:v>24.0962237254918</c:v>
                </c:pt>
                <c:pt idx="91">
                  <c:v>24.145262944500399</c:v>
                </c:pt>
                <c:pt idx="92">
                  <c:v>24.145262944500399</c:v>
                </c:pt>
                <c:pt idx="93">
                  <c:v>24.192318732557499</c:v>
                </c:pt>
                <c:pt idx="94">
                  <c:v>24.192318732557499</c:v>
                </c:pt>
                <c:pt idx="95">
                  <c:v>25.291120348079499</c:v>
                </c:pt>
                <c:pt idx="96">
                  <c:v>25.291120348079499</c:v>
                </c:pt>
                <c:pt idx="97">
                  <c:v>25.338807064948099</c:v>
                </c:pt>
                <c:pt idx="98">
                  <c:v>25.338807064948099</c:v>
                </c:pt>
                <c:pt idx="99">
                  <c:v>25.390975181709202</c:v>
                </c:pt>
                <c:pt idx="100">
                  <c:v>25.390975181709202</c:v>
                </c:pt>
                <c:pt idx="101">
                  <c:v>26.487462785015001</c:v>
                </c:pt>
                <c:pt idx="102">
                  <c:v>26.487462785015001</c:v>
                </c:pt>
                <c:pt idx="103">
                  <c:v>26.546474882968798</c:v>
                </c:pt>
                <c:pt idx="104">
                  <c:v>26.546474882968798</c:v>
                </c:pt>
                <c:pt idx="105">
                  <c:v>27.642962486274499</c:v>
                </c:pt>
                <c:pt idx="106">
                  <c:v>27.642962486274499</c:v>
                </c:pt>
                <c:pt idx="107">
                  <c:v>27.697035182198501</c:v>
                </c:pt>
                <c:pt idx="108">
                  <c:v>27.697035182198501</c:v>
                </c:pt>
                <c:pt idx="109">
                  <c:v>27.7407643246327</c:v>
                </c:pt>
                <c:pt idx="110">
                  <c:v>27.7407643246327</c:v>
                </c:pt>
                <c:pt idx="111">
                  <c:v>28.8372519279378</c:v>
                </c:pt>
                <c:pt idx="112">
                  <c:v>28.8372519279377</c:v>
                </c:pt>
                <c:pt idx="113">
                  <c:v>28.8812831588106</c:v>
                </c:pt>
                <c:pt idx="114">
                  <c:v>28.8812831588106</c:v>
                </c:pt>
                <c:pt idx="115">
                  <c:v>28.9085798062595</c:v>
                </c:pt>
                <c:pt idx="116">
                  <c:v>28.9085798062595</c:v>
                </c:pt>
                <c:pt idx="117">
                  <c:v>28.936848406917299</c:v>
                </c:pt>
                <c:pt idx="118">
                  <c:v>28.936848406917299</c:v>
                </c:pt>
                <c:pt idx="119">
                  <c:v>30.0692864234463</c:v>
                </c:pt>
                <c:pt idx="120">
                  <c:v>30.0692864234463</c:v>
                </c:pt>
                <c:pt idx="121">
                  <c:v>30.0985615857036</c:v>
                </c:pt>
                <c:pt idx="122">
                  <c:v>30.0985615857036</c:v>
                </c:pt>
                <c:pt idx="123">
                  <c:v>30.1406831778962</c:v>
                </c:pt>
                <c:pt idx="124">
                  <c:v>30.1406831778962</c:v>
                </c:pt>
                <c:pt idx="125">
                  <c:v>31.219195574590501</c:v>
                </c:pt>
                <c:pt idx="126">
                  <c:v>31.219195574590501</c:v>
                </c:pt>
                <c:pt idx="127">
                  <c:v>31.261317166783101</c:v>
                </c:pt>
                <c:pt idx="128">
                  <c:v>31.261317166783101</c:v>
                </c:pt>
                <c:pt idx="129">
                  <c:v>31.292714250501799</c:v>
                </c:pt>
                <c:pt idx="130">
                  <c:v>31.292714250501799</c:v>
                </c:pt>
                <c:pt idx="131">
                  <c:v>32.425152267030697</c:v>
                </c:pt>
                <c:pt idx="132">
                  <c:v>32.425152267030697</c:v>
                </c:pt>
                <c:pt idx="133">
                  <c:v>32.457667308415402</c:v>
                </c:pt>
                <c:pt idx="134">
                  <c:v>32.457667308415402</c:v>
                </c:pt>
                <c:pt idx="135">
                  <c:v>32.491340114645297</c:v>
                </c:pt>
                <c:pt idx="136">
                  <c:v>32.491340114645297</c:v>
                </c:pt>
                <c:pt idx="137">
                  <c:v>33.623778131174198</c:v>
                </c:pt>
                <c:pt idx="138">
                  <c:v>33.623778131174198</c:v>
                </c:pt>
                <c:pt idx="139">
                  <c:v>33.6586499268452</c:v>
                </c:pt>
                <c:pt idx="140">
                  <c:v>33.6586499268452</c:v>
                </c:pt>
                <c:pt idx="141">
                  <c:v>34.791087943374102</c:v>
                </c:pt>
                <c:pt idx="142">
                  <c:v>34.791087943374102</c:v>
                </c:pt>
                <c:pt idx="143">
                  <c:v>34.827201420968201</c:v>
                </c:pt>
                <c:pt idx="144">
                  <c:v>34.827201420968201</c:v>
                </c:pt>
                <c:pt idx="145">
                  <c:v>34.864600793121298</c:v>
                </c:pt>
                <c:pt idx="146">
                  <c:v>34.864600793121298</c:v>
                </c:pt>
                <c:pt idx="147">
                  <c:v>35.997038809650199</c:v>
                </c:pt>
                <c:pt idx="148">
                  <c:v>35.997038809650199</c:v>
                </c:pt>
                <c:pt idx="149">
                  <c:v>36.035769863279597</c:v>
                </c:pt>
                <c:pt idx="150">
                  <c:v>36.035769863279597</c:v>
                </c:pt>
                <c:pt idx="151">
                  <c:v>37.168207879808499</c:v>
                </c:pt>
                <c:pt idx="152">
                  <c:v>37.168207879808499</c:v>
                </c:pt>
                <c:pt idx="153">
                  <c:v>37.208318032168798</c:v>
                </c:pt>
                <c:pt idx="154">
                  <c:v>37.208318032168798</c:v>
                </c:pt>
                <c:pt idx="155">
                  <c:v>37.249856388903602</c:v>
                </c:pt>
                <c:pt idx="156">
                  <c:v>37.249856388903602</c:v>
                </c:pt>
                <c:pt idx="157">
                  <c:v>38.382294405432603</c:v>
                </c:pt>
                <c:pt idx="158">
                  <c:v>38.382294405432603</c:v>
                </c:pt>
                <c:pt idx="159">
                  <c:v>38.425311820692599</c:v>
                </c:pt>
                <c:pt idx="160">
                  <c:v>38.425311820692599</c:v>
                </c:pt>
                <c:pt idx="161">
                  <c:v>39.5577498372215</c:v>
                </c:pt>
                <c:pt idx="162">
                  <c:v>39.5577498372215</c:v>
                </c:pt>
                <c:pt idx="163">
                  <c:v>39.604323352757703</c:v>
                </c:pt>
                <c:pt idx="164">
                  <c:v>39.604323352757703</c:v>
                </c:pt>
                <c:pt idx="165">
                  <c:v>40.700810956062803</c:v>
                </c:pt>
                <c:pt idx="166">
                  <c:v>40.700810956062803</c:v>
                </c:pt>
                <c:pt idx="167">
                  <c:v>40.742851667509797</c:v>
                </c:pt>
                <c:pt idx="168">
                  <c:v>40.742851667509797</c:v>
                </c:pt>
                <c:pt idx="169">
                  <c:v>40.7808723947578</c:v>
                </c:pt>
                <c:pt idx="170">
                  <c:v>40.7808723947578</c:v>
                </c:pt>
                <c:pt idx="171">
                  <c:v>41.913310411286702</c:v>
                </c:pt>
                <c:pt idx="172">
                  <c:v>41.913310411286702</c:v>
                </c:pt>
                <c:pt idx="173">
                  <c:v>41.9610885593681</c:v>
                </c:pt>
                <c:pt idx="174">
                  <c:v>41.9610885593681</c:v>
                </c:pt>
                <c:pt idx="175">
                  <c:v>43.093526575897002</c:v>
                </c:pt>
                <c:pt idx="176">
                  <c:v>43.093526575897002</c:v>
                </c:pt>
                <c:pt idx="177">
                  <c:v>43.143005963093202</c:v>
                </c:pt>
                <c:pt idx="178">
                  <c:v>43.143005963093202</c:v>
                </c:pt>
                <c:pt idx="179">
                  <c:v>44.275443979622104</c:v>
                </c:pt>
                <c:pt idx="180">
                  <c:v>44.275443979622104</c:v>
                </c:pt>
                <c:pt idx="181">
                  <c:v>44.326685182046603</c:v>
                </c:pt>
                <c:pt idx="182">
                  <c:v>44.326685182046603</c:v>
                </c:pt>
                <c:pt idx="183">
                  <c:v>45.459123198575497</c:v>
                </c:pt>
                <c:pt idx="184">
                  <c:v>45.459123198575497</c:v>
                </c:pt>
                <c:pt idx="185">
                  <c:v>45.512188949278901</c:v>
                </c:pt>
                <c:pt idx="186">
                  <c:v>45.512188949278901</c:v>
                </c:pt>
                <c:pt idx="187">
                  <c:v>46.644626965807802</c:v>
                </c:pt>
                <c:pt idx="188">
                  <c:v>46.644626965807802</c:v>
                </c:pt>
                <c:pt idx="189">
                  <c:v>46.699582231579797</c:v>
                </c:pt>
                <c:pt idx="190">
                  <c:v>46.699582231579797</c:v>
                </c:pt>
                <c:pt idx="191">
                  <c:v>47.832020248108698</c:v>
                </c:pt>
                <c:pt idx="192">
                  <c:v>47.832020248108698</c:v>
                </c:pt>
                <c:pt idx="193">
                  <c:v>47.888932309014997</c:v>
                </c:pt>
                <c:pt idx="194">
                  <c:v>47.888932309014997</c:v>
                </c:pt>
                <c:pt idx="195">
                  <c:v>49.021370325543899</c:v>
                </c:pt>
                <c:pt idx="196">
                  <c:v>49.021370325543899</c:v>
                </c:pt>
                <c:pt idx="197">
                  <c:v>49.080308857295101</c:v>
                </c:pt>
                <c:pt idx="198">
                  <c:v>49.080308857295101</c:v>
                </c:pt>
                <c:pt idx="199">
                  <c:v>50.212746873824003</c:v>
                </c:pt>
                <c:pt idx="200">
                  <c:v>50.212746873824003</c:v>
                </c:pt>
                <c:pt idx="201">
                  <c:v>50.273784033077703</c:v>
                </c:pt>
                <c:pt idx="202">
                  <c:v>50.273784033077703</c:v>
                </c:pt>
                <c:pt idx="203">
                  <c:v>51.406222049606598</c:v>
                </c:pt>
                <c:pt idx="204">
                  <c:v>51.406222049606598</c:v>
                </c:pt>
                <c:pt idx="205">
                  <c:v>51.469432562306203</c:v>
                </c:pt>
                <c:pt idx="206">
                  <c:v>51.469432562306203</c:v>
                </c:pt>
                <c:pt idx="207">
                  <c:v>52.601870578835197</c:v>
                </c:pt>
                <c:pt idx="208">
                  <c:v>52.601870578835197</c:v>
                </c:pt>
                <c:pt idx="209">
                  <c:v>52.667331831695002</c:v>
                </c:pt>
                <c:pt idx="210">
                  <c:v>52.667331831695002</c:v>
                </c:pt>
                <c:pt idx="211">
                  <c:v>53.799769848223903</c:v>
                </c:pt>
                <c:pt idx="212">
                  <c:v>53.799769848223903</c:v>
                </c:pt>
                <c:pt idx="213">
                  <c:v>53.867561983471099</c:v>
                </c:pt>
                <c:pt idx="214">
                  <c:v>53.867561983471099</c:v>
                </c:pt>
                <c:pt idx="215">
                  <c:v>55</c:v>
                </c:pt>
              </c:numCache>
            </c:numRef>
          </c:xVal>
          <c:yVal>
            <c:numRef>
              <c:f>'Load case 1'!$O$36:$O$259</c:f>
              <c:numCache>
                <c:formatCode>#,##0.00</c:formatCode>
                <c:ptCount val="224"/>
                <c:pt idx="0">
                  <c:v>-65.278242473910112</c:v>
                </c:pt>
                <c:pt idx="1">
                  <c:v>-64.9631768073437</c:v>
                </c:pt>
                <c:pt idx="2">
                  <c:v>-64.9631768073437</c:v>
                </c:pt>
                <c:pt idx="3">
                  <c:v>-56.848564706702199</c:v>
                </c:pt>
                <c:pt idx="4">
                  <c:v>-56.848564706702199</c:v>
                </c:pt>
                <c:pt idx="5">
                  <c:v>-56.514261240108901</c:v>
                </c:pt>
                <c:pt idx="6">
                  <c:v>-56.514261240109001</c:v>
                </c:pt>
                <c:pt idx="7">
                  <c:v>-48.392471516882303</c:v>
                </c:pt>
                <c:pt idx="8">
                  <c:v>-48.392471516882395</c:v>
                </c:pt>
                <c:pt idx="9">
                  <c:v>-48.053966374388501</c:v>
                </c:pt>
                <c:pt idx="10">
                  <c:v>-48.053966374388501</c:v>
                </c:pt>
                <c:pt idx="11">
                  <c:v>-41.395648828724703</c:v>
                </c:pt>
                <c:pt idx="12">
                  <c:v>-41.395648828724703</c:v>
                </c:pt>
                <c:pt idx="13">
                  <c:v>-41.059315393580498</c:v>
                </c:pt>
                <c:pt idx="14">
                  <c:v>-41.059315393580597</c:v>
                </c:pt>
                <c:pt idx="15">
                  <c:v>-34.704816467547403</c:v>
                </c:pt>
                <c:pt idx="16">
                  <c:v>-34.704816467547403</c:v>
                </c:pt>
                <c:pt idx="17">
                  <c:v>-34.373969578418702</c:v>
                </c:pt>
                <c:pt idx="18">
                  <c:v>-34.373969578418702</c:v>
                </c:pt>
                <c:pt idx="19">
                  <c:v>-28.341470425582401</c:v>
                </c:pt>
                <c:pt idx="20">
                  <c:v>-28.341470425582401</c:v>
                </c:pt>
                <c:pt idx="21">
                  <c:v>-28.016458934945298</c:v>
                </c:pt>
                <c:pt idx="22">
                  <c:v>-28.016458934945298</c:v>
                </c:pt>
                <c:pt idx="23">
                  <c:v>-22.2792178222413</c:v>
                </c:pt>
                <c:pt idx="24">
                  <c:v>-22.2792178222413</c:v>
                </c:pt>
                <c:pt idx="25">
                  <c:v>-16.755837653119201</c:v>
                </c:pt>
                <c:pt idx="26">
                  <c:v>-16.755837653119201</c:v>
                </c:pt>
                <c:pt idx="27">
                  <c:v>-16.444481953219501</c:v>
                </c:pt>
                <c:pt idx="28">
                  <c:v>-16.444481953219501</c:v>
                </c:pt>
                <c:pt idx="29">
                  <c:v>-11.340699021651199</c:v>
                </c:pt>
                <c:pt idx="30">
                  <c:v>-11.340699021651199</c:v>
                </c:pt>
                <c:pt idx="31">
                  <c:v>-11.099959690276599</c:v>
                </c:pt>
                <c:pt idx="32">
                  <c:v>-11.099959690276599</c:v>
                </c:pt>
                <c:pt idx="33">
                  <c:v>-10.4567894082012</c:v>
                </c:pt>
                <c:pt idx="34">
                  <c:v>-10.4567894082012</c:v>
                </c:pt>
                <c:pt idx="35">
                  <c:v>-10.592087290609602</c:v>
                </c:pt>
                <c:pt idx="36">
                  <c:v>-10.592087290609602</c:v>
                </c:pt>
                <c:pt idx="37">
                  <c:v>-12.459682015216401</c:v>
                </c:pt>
                <c:pt idx="38">
                  <c:v>-12.459682015216401</c:v>
                </c:pt>
                <c:pt idx="39">
                  <c:v>-12.4887560671293</c:v>
                </c:pt>
                <c:pt idx="40">
                  <c:v>-12.4887560671293</c:v>
                </c:pt>
                <c:pt idx="41">
                  <c:v>-11.732235412123799</c:v>
                </c:pt>
                <c:pt idx="42">
                  <c:v>-11.732235412123799</c:v>
                </c:pt>
                <c:pt idx="43">
                  <c:v>-11.6469029969904</c:v>
                </c:pt>
                <c:pt idx="44">
                  <c:v>-11.6469029969904</c:v>
                </c:pt>
                <c:pt idx="45">
                  <c:v>-9.1087548801549598</c:v>
                </c:pt>
                <c:pt idx="46">
                  <c:v>-9.1087548801549509</c:v>
                </c:pt>
                <c:pt idx="47">
                  <c:v>-9.0062867071955903</c:v>
                </c:pt>
                <c:pt idx="48">
                  <c:v>-9.0062867071955903</c:v>
                </c:pt>
                <c:pt idx="49">
                  <c:v>-6.4046931844681305</c:v>
                </c:pt>
                <c:pt idx="50">
                  <c:v>-6.4046931844681305</c:v>
                </c:pt>
                <c:pt idx="51">
                  <c:v>-6.3176343128164296</c:v>
                </c:pt>
                <c:pt idx="52">
                  <c:v>-6.3176343128164403</c:v>
                </c:pt>
                <c:pt idx="53">
                  <c:v>-6.1850054453699999</c:v>
                </c:pt>
                <c:pt idx="54">
                  <c:v>-6.1850054453700105</c:v>
                </c:pt>
                <c:pt idx="55">
                  <c:v>-4.1554085563309195</c:v>
                </c:pt>
                <c:pt idx="56">
                  <c:v>-4.1554085563309195</c:v>
                </c:pt>
                <c:pt idx="57">
                  <c:v>-4.0502775140185001</c:v>
                </c:pt>
                <c:pt idx="58">
                  <c:v>-4.0502775140185099</c:v>
                </c:pt>
                <c:pt idx="59">
                  <c:v>-3.0331942615575298</c:v>
                </c:pt>
                <c:pt idx="60">
                  <c:v>-3.0331942615575298</c:v>
                </c:pt>
                <c:pt idx="61">
                  <c:v>-3.0311726612298897</c:v>
                </c:pt>
                <c:pt idx="62">
                  <c:v>-3.0311726612298897</c:v>
                </c:pt>
                <c:pt idx="63">
                  <c:v>-3.03462829410558</c:v>
                </c:pt>
                <c:pt idx="64">
                  <c:v>-3.0346282941055898</c:v>
                </c:pt>
                <c:pt idx="65">
                  <c:v>-4.7660932750105598</c:v>
                </c:pt>
                <c:pt idx="66">
                  <c:v>-4.7660932750105802</c:v>
                </c:pt>
                <c:pt idx="67">
                  <c:v>-4.92342715522462</c:v>
                </c:pt>
                <c:pt idx="68">
                  <c:v>-4.9234271552246103</c:v>
                </c:pt>
                <c:pt idx="69">
                  <c:v>-5.0739507121984904</c:v>
                </c:pt>
                <c:pt idx="70">
                  <c:v>-5.0739507121984797</c:v>
                </c:pt>
                <c:pt idx="71">
                  <c:v>-9.4924577584740799</c:v>
                </c:pt>
                <c:pt idx="72">
                  <c:v>-9.4924577584740799</c:v>
                </c:pt>
                <c:pt idx="73">
                  <c:v>-9.647048749048059</c:v>
                </c:pt>
                <c:pt idx="74">
                  <c:v>-9.6470487490480501</c:v>
                </c:pt>
                <c:pt idx="75">
                  <c:v>-9.7999764427458906</c:v>
                </c:pt>
                <c:pt idx="76">
                  <c:v>-9.7999764427459102</c:v>
                </c:pt>
                <c:pt idx="77">
                  <c:v>-11.833430162535301</c:v>
                </c:pt>
                <c:pt idx="78">
                  <c:v>-11.833430162535301</c:v>
                </c:pt>
                <c:pt idx="79">
                  <c:v>-11.834026914846099</c:v>
                </c:pt>
                <c:pt idx="80">
                  <c:v>-11.834026914846099</c:v>
                </c:pt>
                <c:pt idx="81">
                  <c:v>-11.827476874963299</c:v>
                </c:pt>
                <c:pt idx="82">
                  <c:v>-11.827476874963299</c:v>
                </c:pt>
                <c:pt idx="83">
                  <c:v>-9.8883202153013912</c:v>
                </c:pt>
                <c:pt idx="84">
                  <c:v>-9.8883202153013805</c:v>
                </c:pt>
                <c:pt idx="85">
                  <c:v>-9.7648280974451289</c:v>
                </c:pt>
                <c:pt idx="86">
                  <c:v>-9.7648280974451289</c:v>
                </c:pt>
                <c:pt idx="87">
                  <c:v>-9.6379524434573511</c:v>
                </c:pt>
                <c:pt idx="88">
                  <c:v>-9.6379524434573511</c:v>
                </c:pt>
                <c:pt idx="89">
                  <c:v>-6.2787082640201604</c:v>
                </c:pt>
                <c:pt idx="90">
                  <c:v>-6.2787082640201506</c:v>
                </c:pt>
                <c:pt idx="91">
                  <c:v>-6.1272946105004404</c:v>
                </c:pt>
                <c:pt idx="92">
                  <c:v>-6.1272946105004298</c:v>
                </c:pt>
                <c:pt idx="93">
                  <c:v>-5.9825449123272199</c:v>
                </c:pt>
                <c:pt idx="94">
                  <c:v>-5.9825449123272101</c:v>
                </c:pt>
                <c:pt idx="95">
                  <c:v>-2.9326778685956301</c:v>
                </c:pt>
                <c:pt idx="96">
                  <c:v>-2.9326778685956301</c:v>
                </c:pt>
                <c:pt idx="97">
                  <c:v>-2.8304005494876603</c:v>
                </c:pt>
                <c:pt idx="98">
                  <c:v>-2.8304005494876603</c:v>
                </c:pt>
                <c:pt idx="99">
                  <c:v>-2.7218019660124999</c:v>
                </c:pt>
                <c:pt idx="100">
                  <c:v>-2.7218019660124999</c:v>
                </c:pt>
                <c:pt idx="101">
                  <c:v>-0.94847780906222501</c:v>
                </c:pt>
                <c:pt idx="102">
                  <c:v>-0.94847780906222801</c:v>
                </c:pt>
                <c:pt idx="103">
                  <c:v>-0.86253310793653903</c:v>
                </c:pt>
                <c:pt idx="104">
                  <c:v>-0.86253310793653004</c:v>
                </c:pt>
                <c:pt idx="105">
                  <c:v>0.466667816785092</c:v>
                </c:pt>
                <c:pt idx="106">
                  <c:v>0.46666781678509001</c:v>
                </c:pt>
                <c:pt idx="107">
                  <c:v>0.50893673785944094</c:v>
                </c:pt>
                <c:pt idx="108">
                  <c:v>0.50893673785944205</c:v>
                </c:pt>
                <c:pt idx="109">
                  <c:v>0.54055919928997898</c:v>
                </c:pt>
                <c:pt idx="110">
                  <c:v>0.54055919928997398</c:v>
                </c:pt>
                <c:pt idx="111">
                  <c:v>0.60226545717777491</c:v>
                </c:pt>
                <c:pt idx="112">
                  <c:v>0.60226545717778102</c:v>
                </c:pt>
                <c:pt idx="113">
                  <c:v>0.5600448268284649</c:v>
                </c:pt>
                <c:pt idx="114">
                  <c:v>0.5600448268284649</c:v>
                </c:pt>
                <c:pt idx="115">
                  <c:v>0.53370079274809601</c:v>
                </c:pt>
                <c:pt idx="116">
                  <c:v>0.53370079274809601</c:v>
                </c:pt>
                <c:pt idx="117">
                  <c:v>0.50322022746347805</c:v>
                </c:pt>
                <c:pt idx="118">
                  <c:v>0.50322022746347905</c:v>
                </c:pt>
                <c:pt idx="119">
                  <c:v>-2.8985548015078599</c:v>
                </c:pt>
                <c:pt idx="120">
                  <c:v>-2.8985548015078599</c:v>
                </c:pt>
                <c:pt idx="121">
                  <c:v>-3.0336899804703101</c:v>
                </c:pt>
                <c:pt idx="122">
                  <c:v>-3.0336899804703101</c:v>
                </c:pt>
                <c:pt idx="123">
                  <c:v>-3.2240904213280697</c:v>
                </c:pt>
                <c:pt idx="124">
                  <c:v>-3.2240904213280399</c:v>
                </c:pt>
                <c:pt idx="125">
                  <c:v>-7.4035071848776699</c:v>
                </c:pt>
                <c:pt idx="126">
                  <c:v>-7.4035071848776601</c:v>
                </c:pt>
                <c:pt idx="127">
                  <c:v>-7.5086920692789301</c:v>
                </c:pt>
                <c:pt idx="128">
                  <c:v>-7.5086920692789496</c:v>
                </c:pt>
                <c:pt idx="129">
                  <c:v>-7.5833700927647998</c:v>
                </c:pt>
                <c:pt idx="130">
                  <c:v>-7.5833700927648096</c:v>
                </c:pt>
                <c:pt idx="131">
                  <c:v>-8.0236367794603201</c:v>
                </c:pt>
                <c:pt idx="132">
                  <c:v>-8.0236367794603094</c:v>
                </c:pt>
                <c:pt idx="133">
                  <c:v>-7.9751443939077209</c:v>
                </c:pt>
                <c:pt idx="134">
                  <c:v>-7.9751443939077209</c:v>
                </c:pt>
                <c:pt idx="135">
                  <c:v>-7.92122923224718</c:v>
                </c:pt>
                <c:pt idx="136">
                  <c:v>-7.92122923224718</c:v>
                </c:pt>
                <c:pt idx="137">
                  <c:v>-5.1173816569122401</c:v>
                </c:pt>
                <c:pt idx="138">
                  <c:v>-5.1173816569122499</c:v>
                </c:pt>
                <c:pt idx="139">
                  <c:v>-5.0209982641837199</c:v>
                </c:pt>
                <c:pt idx="140">
                  <c:v>-5.0209982641836906</c:v>
                </c:pt>
                <c:pt idx="141">
                  <c:v>-1.88211472089304</c:v>
                </c:pt>
                <c:pt idx="142">
                  <c:v>-1.88211472089304</c:v>
                </c:pt>
                <c:pt idx="143">
                  <c:v>-1.7890346056141</c:v>
                </c:pt>
                <c:pt idx="144">
                  <c:v>-1.78903460561409</c:v>
                </c:pt>
                <c:pt idx="145">
                  <c:v>-1.69345920055888</c:v>
                </c:pt>
                <c:pt idx="146">
                  <c:v>-1.69345920055888</c:v>
                </c:pt>
                <c:pt idx="147">
                  <c:v>0.44700964272876798</c:v>
                </c:pt>
                <c:pt idx="148">
                  <c:v>0.44700964272876303</c:v>
                </c:pt>
                <c:pt idx="149">
                  <c:v>0.49933698832215195</c:v>
                </c:pt>
                <c:pt idx="150">
                  <c:v>0.49933698832215401</c:v>
                </c:pt>
                <c:pt idx="151">
                  <c:v>1.7801391018043602</c:v>
                </c:pt>
                <c:pt idx="152">
                  <c:v>1.78013910180435</c:v>
                </c:pt>
                <c:pt idx="153">
                  <c:v>1.81433854902907</c:v>
                </c:pt>
                <c:pt idx="154">
                  <c:v>1.81433854902908</c:v>
                </c:pt>
                <c:pt idx="155">
                  <c:v>1.8475348575777299</c:v>
                </c:pt>
                <c:pt idx="156">
                  <c:v>1.8475348575777299</c:v>
                </c:pt>
                <c:pt idx="157">
                  <c:v>1.96864098648701</c:v>
                </c:pt>
                <c:pt idx="158">
                  <c:v>1.96864098648701</c:v>
                </c:pt>
                <c:pt idx="159">
                  <c:v>1.93304340564703</c:v>
                </c:pt>
                <c:pt idx="160">
                  <c:v>1.93304340564702</c:v>
                </c:pt>
                <c:pt idx="161">
                  <c:v>-1.1094902157942101</c:v>
                </c:pt>
                <c:pt idx="162">
                  <c:v>-1.1094902157942002</c:v>
                </c:pt>
                <c:pt idx="163">
                  <c:v>-1.33583610082048</c:v>
                </c:pt>
                <c:pt idx="164">
                  <c:v>-1.33583610082047</c:v>
                </c:pt>
                <c:pt idx="165">
                  <c:v>-7.3430485382334396</c:v>
                </c:pt>
                <c:pt idx="166">
                  <c:v>-7.34304853823346</c:v>
                </c:pt>
                <c:pt idx="167">
                  <c:v>-7.5443390764583693</c:v>
                </c:pt>
                <c:pt idx="168">
                  <c:v>-7.5443390764583693</c:v>
                </c:pt>
                <c:pt idx="169">
                  <c:v>-7.7225329920080794</c:v>
                </c:pt>
                <c:pt idx="170">
                  <c:v>-7.7225329920080901</c:v>
                </c:pt>
                <c:pt idx="171">
                  <c:v>-10.6847002485522</c:v>
                </c:pt>
                <c:pt idx="172">
                  <c:v>-10.6847002485522</c:v>
                </c:pt>
                <c:pt idx="173">
                  <c:v>-10.703061286395499</c:v>
                </c:pt>
                <c:pt idx="174">
                  <c:v>-10.703061286395499</c:v>
                </c:pt>
                <c:pt idx="175">
                  <c:v>-9.1794116891682194</c:v>
                </c:pt>
                <c:pt idx="176">
                  <c:v>-9.1794116891682194</c:v>
                </c:pt>
                <c:pt idx="177">
                  <c:v>-9.0568888979631197</c:v>
                </c:pt>
                <c:pt idx="178">
                  <c:v>-9.056888897963141</c:v>
                </c:pt>
                <c:pt idx="179">
                  <c:v>-6.1307182886946103</c:v>
                </c:pt>
                <c:pt idx="180">
                  <c:v>-6.1307182886945899</c:v>
                </c:pt>
                <c:pt idx="181">
                  <c:v>-5.9961250601898595</c:v>
                </c:pt>
                <c:pt idx="182">
                  <c:v>-5.9961250601898701</c:v>
                </c:pt>
                <c:pt idx="183">
                  <c:v>-3.5509054114022898</c:v>
                </c:pt>
                <c:pt idx="184">
                  <c:v>-3.5509054114022898</c:v>
                </c:pt>
                <c:pt idx="185">
                  <c:v>-3.4787365275086999</c:v>
                </c:pt>
                <c:pt idx="186">
                  <c:v>-3.4787365275086799</c:v>
                </c:pt>
                <c:pt idx="187">
                  <c:v>-2.60478009896931</c:v>
                </c:pt>
                <c:pt idx="188">
                  <c:v>-2.6047800989693197</c:v>
                </c:pt>
                <c:pt idx="189">
                  <c:v>-2.57595878624188</c:v>
                </c:pt>
                <c:pt idx="190">
                  <c:v>-2.5759587862418698</c:v>
                </c:pt>
                <c:pt idx="191">
                  <c:v>-2.48045221568435</c:v>
                </c:pt>
                <c:pt idx="192">
                  <c:v>-2.4804522156843598</c:v>
                </c:pt>
                <c:pt idx="193">
                  <c:v>-2.4949659443052896</c:v>
                </c:pt>
                <c:pt idx="194">
                  <c:v>-2.4949659443052896</c:v>
                </c:pt>
                <c:pt idx="195">
                  <c:v>-2.3397803302247797</c:v>
                </c:pt>
                <c:pt idx="196">
                  <c:v>-2.3397803302247797</c:v>
                </c:pt>
                <c:pt idx="197">
                  <c:v>-2.3199465674784299</c:v>
                </c:pt>
                <c:pt idx="198">
                  <c:v>-2.3199465674784299</c:v>
                </c:pt>
                <c:pt idx="199">
                  <c:v>-2.09662773895209</c:v>
                </c:pt>
                <c:pt idx="200">
                  <c:v>-2.0966277389520798</c:v>
                </c:pt>
                <c:pt idx="201">
                  <c:v>-2.08158981694528</c:v>
                </c:pt>
                <c:pt idx="202">
                  <c:v>-2.08158981694528</c:v>
                </c:pt>
                <c:pt idx="203">
                  <c:v>-1.97801560396262</c:v>
                </c:pt>
                <c:pt idx="204">
                  <c:v>-1.97801560396262</c:v>
                </c:pt>
                <c:pt idx="205">
                  <c:v>-2.0052012993804897</c:v>
                </c:pt>
                <c:pt idx="206">
                  <c:v>-2.0052012993804897</c:v>
                </c:pt>
                <c:pt idx="207">
                  <c:v>-2.7735642091439399</c:v>
                </c:pt>
                <c:pt idx="208">
                  <c:v>-2.7735642091439399</c:v>
                </c:pt>
                <c:pt idx="209">
                  <c:v>-2.8325754934439202</c:v>
                </c:pt>
                <c:pt idx="210">
                  <c:v>-2.83257549344391</c:v>
                </c:pt>
                <c:pt idx="211">
                  <c:v>-4.2821810258843405</c:v>
                </c:pt>
                <c:pt idx="212">
                  <c:v>-4.2821810258843405</c:v>
                </c:pt>
                <c:pt idx="213">
                  <c:v>-4.3793903485814294</c:v>
                </c:pt>
                <c:pt idx="214">
                  <c:v>-4.3793903485814294</c:v>
                </c:pt>
                <c:pt idx="215">
                  <c:v>-5.3241826906862997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1F-4C91-9C71-D73C7693056A}"/>
            </c:ext>
          </c:extLst>
        </c:ser>
        <c:ser>
          <c:idx val="2"/>
          <c:order val="2"/>
          <c:tx>
            <c:strRef>
              <c:f>'Load case 1'!$R$33</c:f>
              <c:strCache>
                <c:ptCount val="1"/>
                <c:pt idx="0">
                  <c:v>2nd - 100% loading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'Load case 1'!$T$36:$T$259</c:f>
              <c:numCache>
                <c:formatCode>0.00E+00</c:formatCode>
                <c:ptCount val="224"/>
                <c:pt idx="0">
                  <c:v>-2.2204460492503101E-16</c:v>
                </c:pt>
                <c:pt idx="1">
                  <c:v>5.2747491608017498E-2</c:v>
                </c:pt>
                <c:pt idx="2">
                  <c:v>5.2747491608017998E-2</c:v>
                </c:pt>
                <c:pt idx="3">
                  <c:v>1.3891111279716499</c:v>
                </c:pt>
                <c:pt idx="4">
                  <c:v>1.3891111279716499</c:v>
                </c:pt>
                <c:pt idx="5">
                  <c:v>1.4436991558321699</c:v>
                </c:pt>
                <c:pt idx="6">
                  <c:v>1.4436991558321699</c:v>
                </c:pt>
                <c:pt idx="7">
                  <c:v>2.7800627921958099</c:v>
                </c:pt>
                <c:pt idx="8">
                  <c:v>2.7800627921958099</c:v>
                </c:pt>
                <c:pt idx="9">
                  <c:v>2.83655557876933</c:v>
                </c:pt>
                <c:pt idx="10">
                  <c:v>2.83655557876933</c:v>
                </c:pt>
                <c:pt idx="11">
                  <c:v>3.9689935952982598</c:v>
                </c:pt>
                <c:pt idx="12">
                  <c:v>3.9689935952982598</c:v>
                </c:pt>
                <c:pt idx="13">
                  <c:v>4.0274576039815697</c:v>
                </c:pt>
                <c:pt idx="14">
                  <c:v>4.0274576039815599</c:v>
                </c:pt>
                <c:pt idx="15">
                  <c:v>5.15989562051048</c:v>
                </c:pt>
                <c:pt idx="16">
                  <c:v>5.15989562051048</c:v>
                </c:pt>
                <c:pt idx="17">
                  <c:v>5.2203996338303602</c:v>
                </c:pt>
                <c:pt idx="18">
                  <c:v>5.2203996338303602</c:v>
                </c:pt>
                <c:pt idx="19">
                  <c:v>6.3528376503592998</c:v>
                </c:pt>
                <c:pt idx="20">
                  <c:v>6.3528376503592998</c:v>
                </c:pt>
                <c:pt idx="21">
                  <c:v>6.4154528508947601</c:v>
                </c:pt>
                <c:pt idx="22">
                  <c:v>6.4154528508947601</c:v>
                </c:pt>
                <c:pt idx="23">
                  <c:v>7.54789086742369</c:v>
                </c:pt>
                <c:pt idx="24">
                  <c:v>7.54789086742369</c:v>
                </c:pt>
                <c:pt idx="25">
                  <c:v>8.68032888395261</c:v>
                </c:pt>
                <c:pt idx="26">
                  <c:v>8.68032888395261</c:v>
                </c:pt>
                <c:pt idx="27">
                  <c:v>8.74512893808072</c:v>
                </c:pt>
                <c:pt idx="28">
                  <c:v>8.74512893808072</c:v>
                </c:pt>
                <c:pt idx="29">
                  <c:v>9.8775669546096498</c:v>
                </c:pt>
                <c:pt idx="30">
                  <c:v>9.8775669546096498</c:v>
                </c:pt>
                <c:pt idx="31">
                  <c:v>9.9446280991735492</c:v>
                </c:pt>
                <c:pt idx="32">
                  <c:v>9.9446280991735492</c:v>
                </c:pt>
                <c:pt idx="33">
                  <c:v>11.0770661157025</c:v>
                </c:pt>
                <c:pt idx="34">
                  <c:v>11.0770661157025</c:v>
                </c:pt>
                <c:pt idx="35">
                  <c:v>11.142754332952</c:v>
                </c:pt>
                <c:pt idx="36">
                  <c:v>11.142754332952</c:v>
                </c:pt>
                <c:pt idx="37">
                  <c:v>12.2751923494809</c:v>
                </c:pt>
                <c:pt idx="38">
                  <c:v>12.2751923494809</c:v>
                </c:pt>
                <c:pt idx="39">
                  <c:v>12.332635728024</c:v>
                </c:pt>
                <c:pt idx="40">
                  <c:v>12.332635728024</c:v>
                </c:pt>
                <c:pt idx="41">
                  <c:v>13.465073744553001</c:v>
                </c:pt>
                <c:pt idx="42">
                  <c:v>13.465073744553001</c:v>
                </c:pt>
                <c:pt idx="43">
                  <c:v>13.5153071330756</c:v>
                </c:pt>
                <c:pt idx="44">
                  <c:v>13.5153071330756</c:v>
                </c:pt>
                <c:pt idx="45">
                  <c:v>14.6477451496045</c:v>
                </c:pt>
                <c:pt idx="46">
                  <c:v>14.6477451496045</c:v>
                </c:pt>
                <c:pt idx="47">
                  <c:v>14.691673508041299</c:v>
                </c:pt>
                <c:pt idx="48">
                  <c:v>14.691673508041299</c:v>
                </c:pt>
                <c:pt idx="49">
                  <c:v>15.824111524570201</c:v>
                </c:pt>
                <c:pt idx="50">
                  <c:v>15.824111524570201</c:v>
                </c:pt>
                <c:pt idx="51">
                  <c:v>15.862526227056</c:v>
                </c:pt>
                <c:pt idx="52">
                  <c:v>15.862526227056</c:v>
                </c:pt>
                <c:pt idx="53">
                  <c:v>15.922670633514301</c:v>
                </c:pt>
                <c:pt idx="54">
                  <c:v>15.922670633514301</c:v>
                </c:pt>
                <c:pt idx="55">
                  <c:v>17.0050336961671</c:v>
                </c:pt>
                <c:pt idx="56">
                  <c:v>17.0050336961671</c:v>
                </c:pt>
                <c:pt idx="57">
                  <c:v>17.073332536616</c:v>
                </c:pt>
                <c:pt idx="58">
                  <c:v>17.073332536616</c:v>
                </c:pt>
                <c:pt idx="59">
                  <c:v>18.168691362914</c:v>
                </c:pt>
                <c:pt idx="60">
                  <c:v>18.1686913629141</c:v>
                </c:pt>
                <c:pt idx="61">
                  <c:v>18.223858880087501</c:v>
                </c:pt>
                <c:pt idx="62">
                  <c:v>18.223858880087501</c:v>
                </c:pt>
                <c:pt idx="63">
                  <c:v>18.270431084957899</c:v>
                </c:pt>
                <c:pt idx="64">
                  <c:v>18.270431084957899</c:v>
                </c:pt>
                <c:pt idx="65">
                  <c:v>19.359528371686299</c:v>
                </c:pt>
                <c:pt idx="66">
                  <c:v>19.359528371686299</c:v>
                </c:pt>
                <c:pt idx="67">
                  <c:v>19.407482483337201</c:v>
                </c:pt>
                <c:pt idx="68">
                  <c:v>19.407482483337201</c:v>
                </c:pt>
                <c:pt idx="69">
                  <c:v>19.451783378697101</c:v>
                </c:pt>
                <c:pt idx="70">
                  <c:v>19.451783378697101</c:v>
                </c:pt>
                <c:pt idx="71">
                  <c:v>20.552279746226699</c:v>
                </c:pt>
                <c:pt idx="72">
                  <c:v>20.552279746226699</c:v>
                </c:pt>
                <c:pt idx="73">
                  <c:v>20.5953841202356</c:v>
                </c:pt>
                <c:pt idx="74">
                  <c:v>20.5953841202356</c:v>
                </c:pt>
                <c:pt idx="75">
                  <c:v>20.639118865264201</c:v>
                </c:pt>
                <c:pt idx="76">
                  <c:v>20.639118865264201</c:v>
                </c:pt>
                <c:pt idx="77">
                  <c:v>21.730221651396</c:v>
                </c:pt>
                <c:pt idx="78">
                  <c:v>21.730221651396</c:v>
                </c:pt>
                <c:pt idx="79">
                  <c:v>21.775073904944499</c:v>
                </c:pt>
                <c:pt idx="80">
                  <c:v>21.775073904944499</c:v>
                </c:pt>
                <c:pt idx="81">
                  <c:v>21.822242145212702</c:v>
                </c:pt>
                <c:pt idx="82">
                  <c:v>21.822242145212702</c:v>
                </c:pt>
                <c:pt idx="83">
                  <c:v>22.921473754778301</c:v>
                </c:pt>
                <c:pt idx="84">
                  <c:v>22.921473754778301</c:v>
                </c:pt>
                <c:pt idx="85">
                  <c:v>22.964003216104398</c:v>
                </c:pt>
                <c:pt idx="86">
                  <c:v>22.964003216104398</c:v>
                </c:pt>
                <c:pt idx="87">
                  <c:v>23.007025913134701</c:v>
                </c:pt>
                <c:pt idx="88">
                  <c:v>23.007025913134701</c:v>
                </c:pt>
                <c:pt idx="89">
                  <c:v>24.0962237254918</c:v>
                </c:pt>
                <c:pt idx="90">
                  <c:v>24.0962237254918</c:v>
                </c:pt>
                <c:pt idx="91">
                  <c:v>24.145262944500399</c:v>
                </c:pt>
                <c:pt idx="92">
                  <c:v>24.145262944500399</c:v>
                </c:pt>
                <c:pt idx="93">
                  <c:v>24.192318732557499</c:v>
                </c:pt>
                <c:pt idx="94">
                  <c:v>24.192318732557499</c:v>
                </c:pt>
                <c:pt idx="95">
                  <c:v>25.291120348079499</c:v>
                </c:pt>
                <c:pt idx="96">
                  <c:v>25.291120348079499</c:v>
                </c:pt>
                <c:pt idx="97">
                  <c:v>25.338807064948099</c:v>
                </c:pt>
                <c:pt idx="98">
                  <c:v>25.338807064948099</c:v>
                </c:pt>
                <c:pt idx="99">
                  <c:v>25.390975181709202</c:v>
                </c:pt>
                <c:pt idx="100">
                  <c:v>25.390975181709202</c:v>
                </c:pt>
                <c:pt idx="101">
                  <c:v>26.487462785015001</c:v>
                </c:pt>
                <c:pt idx="102">
                  <c:v>26.487462785015001</c:v>
                </c:pt>
                <c:pt idx="103">
                  <c:v>26.546474882968798</c:v>
                </c:pt>
                <c:pt idx="104">
                  <c:v>26.546474882968798</c:v>
                </c:pt>
                <c:pt idx="105">
                  <c:v>27.642962486274499</c:v>
                </c:pt>
                <c:pt idx="106">
                  <c:v>27.642962486274499</c:v>
                </c:pt>
                <c:pt idx="107">
                  <c:v>27.697035182198501</c:v>
                </c:pt>
                <c:pt idx="108">
                  <c:v>27.697035182198501</c:v>
                </c:pt>
                <c:pt idx="109">
                  <c:v>27.7407643246327</c:v>
                </c:pt>
                <c:pt idx="110">
                  <c:v>27.7407643246327</c:v>
                </c:pt>
                <c:pt idx="111">
                  <c:v>28.8372519279378</c:v>
                </c:pt>
                <c:pt idx="112">
                  <c:v>28.8372519279377</c:v>
                </c:pt>
                <c:pt idx="113">
                  <c:v>28.8812831588106</c:v>
                </c:pt>
                <c:pt idx="114">
                  <c:v>28.8812831588106</c:v>
                </c:pt>
                <c:pt idx="115">
                  <c:v>28.9085798062595</c:v>
                </c:pt>
                <c:pt idx="116">
                  <c:v>28.9085798062595</c:v>
                </c:pt>
                <c:pt idx="117">
                  <c:v>28.936848406917299</c:v>
                </c:pt>
                <c:pt idx="118">
                  <c:v>28.936848406917299</c:v>
                </c:pt>
                <c:pt idx="119">
                  <c:v>30.0692864234463</c:v>
                </c:pt>
                <c:pt idx="120">
                  <c:v>30.0692864234463</c:v>
                </c:pt>
                <c:pt idx="121">
                  <c:v>30.0985615857036</c:v>
                </c:pt>
                <c:pt idx="122">
                  <c:v>30.0985615857036</c:v>
                </c:pt>
                <c:pt idx="123">
                  <c:v>30.1406831778962</c:v>
                </c:pt>
                <c:pt idx="124">
                  <c:v>30.1406831778962</c:v>
                </c:pt>
                <c:pt idx="125">
                  <c:v>31.219195574590501</c:v>
                </c:pt>
                <c:pt idx="126">
                  <c:v>31.219195574590501</c:v>
                </c:pt>
                <c:pt idx="127">
                  <c:v>31.261317166783101</c:v>
                </c:pt>
                <c:pt idx="128">
                  <c:v>31.261317166783101</c:v>
                </c:pt>
                <c:pt idx="129">
                  <c:v>31.292714250501799</c:v>
                </c:pt>
                <c:pt idx="130">
                  <c:v>31.292714250501799</c:v>
                </c:pt>
                <c:pt idx="131">
                  <c:v>32.425152267030697</c:v>
                </c:pt>
                <c:pt idx="132">
                  <c:v>32.425152267030697</c:v>
                </c:pt>
                <c:pt idx="133">
                  <c:v>32.457667308415402</c:v>
                </c:pt>
                <c:pt idx="134">
                  <c:v>32.457667308415402</c:v>
                </c:pt>
                <c:pt idx="135">
                  <c:v>32.491340114645297</c:v>
                </c:pt>
                <c:pt idx="136">
                  <c:v>32.491340114645297</c:v>
                </c:pt>
                <c:pt idx="137">
                  <c:v>33.623778131174198</c:v>
                </c:pt>
                <c:pt idx="138">
                  <c:v>33.623778131174198</c:v>
                </c:pt>
                <c:pt idx="139">
                  <c:v>33.6586499268452</c:v>
                </c:pt>
                <c:pt idx="140">
                  <c:v>33.6586499268452</c:v>
                </c:pt>
                <c:pt idx="141">
                  <c:v>34.791087943374102</c:v>
                </c:pt>
                <c:pt idx="142">
                  <c:v>34.791087943374102</c:v>
                </c:pt>
                <c:pt idx="143">
                  <c:v>34.827201420968201</c:v>
                </c:pt>
                <c:pt idx="144">
                  <c:v>34.827201420968201</c:v>
                </c:pt>
                <c:pt idx="145">
                  <c:v>34.864600793121298</c:v>
                </c:pt>
                <c:pt idx="146">
                  <c:v>34.864600793121298</c:v>
                </c:pt>
                <c:pt idx="147">
                  <c:v>35.997038809650199</c:v>
                </c:pt>
                <c:pt idx="148">
                  <c:v>35.997038809650199</c:v>
                </c:pt>
                <c:pt idx="149">
                  <c:v>36.035769863279597</c:v>
                </c:pt>
                <c:pt idx="150">
                  <c:v>36.035769863279597</c:v>
                </c:pt>
                <c:pt idx="151">
                  <c:v>37.168207879808499</c:v>
                </c:pt>
                <c:pt idx="152">
                  <c:v>37.168207879808499</c:v>
                </c:pt>
                <c:pt idx="153">
                  <c:v>37.208318032168798</c:v>
                </c:pt>
                <c:pt idx="154">
                  <c:v>37.208318032168798</c:v>
                </c:pt>
                <c:pt idx="155">
                  <c:v>37.249856388903602</c:v>
                </c:pt>
                <c:pt idx="156">
                  <c:v>37.249856388903602</c:v>
                </c:pt>
                <c:pt idx="157">
                  <c:v>38.382294405432603</c:v>
                </c:pt>
                <c:pt idx="158">
                  <c:v>38.382294405432603</c:v>
                </c:pt>
                <c:pt idx="159">
                  <c:v>38.425311820692599</c:v>
                </c:pt>
                <c:pt idx="160">
                  <c:v>38.425311820692599</c:v>
                </c:pt>
                <c:pt idx="161">
                  <c:v>39.5577498372215</c:v>
                </c:pt>
                <c:pt idx="162">
                  <c:v>39.5577498372215</c:v>
                </c:pt>
                <c:pt idx="163">
                  <c:v>39.604323352757703</c:v>
                </c:pt>
                <c:pt idx="164">
                  <c:v>39.604323352757703</c:v>
                </c:pt>
                <c:pt idx="165">
                  <c:v>40.700810956062803</c:v>
                </c:pt>
                <c:pt idx="166">
                  <c:v>40.700810956062803</c:v>
                </c:pt>
                <c:pt idx="167">
                  <c:v>40.742851667509797</c:v>
                </c:pt>
                <c:pt idx="168">
                  <c:v>40.742851667509797</c:v>
                </c:pt>
                <c:pt idx="169">
                  <c:v>40.7808723947578</c:v>
                </c:pt>
                <c:pt idx="170">
                  <c:v>40.7808723947578</c:v>
                </c:pt>
                <c:pt idx="171">
                  <c:v>41.913310411286702</c:v>
                </c:pt>
                <c:pt idx="172">
                  <c:v>41.913310411286702</c:v>
                </c:pt>
                <c:pt idx="173">
                  <c:v>41.9610885593681</c:v>
                </c:pt>
                <c:pt idx="174">
                  <c:v>41.9610885593681</c:v>
                </c:pt>
                <c:pt idx="175">
                  <c:v>43.093526575897002</c:v>
                </c:pt>
                <c:pt idx="176">
                  <c:v>43.093526575897002</c:v>
                </c:pt>
                <c:pt idx="177">
                  <c:v>43.143005963093202</c:v>
                </c:pt>
                <c:pt idx="178">
                  <c:v>43.143005963093202</c:v>
                </c:pt>
                <c:pt idx="179">
                  <c:v>44.275443979622104</c:v>
                </c:pt>
                <c:pt idx="180">
                  <c:v>44.275443979622104</c:v>
                </c:pt>
                <c:pt idx="181">
                  <c:v>44.326685182046603</c:v>
                </c:pt>
                <c:pt idx="182">
                  <c:v>44.326685182046603</c:v>
                </c:pt>
                <c:pt idx="183">
                  <c:v>45.459123198575497</c:v>
                </c:pt>
                <c:pt idx="184">
                  <c:v>45.459123198575497</c:v>
                </c:pt>
                <c:pt idx="185">
                  <c:v>45.512188949278901</c:v>
                </c:pt>
                <c:pt idx="186">
                  <c:v>45.512188949278901</c:v>
                </c:pt>
                <c:pt idx="187">
                  <c:v>46.644626965807802</c:v>
                </c:pt>
                <c:pt idx="188">
                  <c:v>46.644626965807802</c:v>
                </c:pt>
                <c:pt idx="189">
                  <c:v>46.699582231579797</c:v>
                </c:pt>
                <c:pt idx="190">
                  <c:v>46.699582231579797</c:v>
                </c:pt>
                <c:pt idx="191">
                  <c:v>47.832020248108698</c:v>
                </c:pt>
                <c:pt idx="192">
                  <c:v>47.832020248108698</c:v>
                </c:pt>
                <c:pt idx="193">
                  <c:v>47.888932309014997</c:v>
                </c:pt>
                <c:pt idx="194">
                  <c:v>47.888932309014997</c:v>
                </c:pt>
                <c:pt idx="195">
                  <c:v>49.021370325543899</c:v>
                </c:pt>
                <c:pt idx="196">
                  <c:v>49.021370325543899</c:v>
                </c:pt>
                <c:pt idx="197">
                  <c:v>49.080308857295101</c:v>
                </c:pt>
                <c:pt idx="198">
                  <c:v>49.080308857295101</c:v>
                </c:pt>
                <c:pt idx="199">
                  <c:v>50.212746873824003</c:v>
                </c:pt>
                <c:pt idx="200">
                  <c:v>50.212746873824003</c:v>
                </c:pt>
                <c:pt idx="201">
                  <c:v>50.273784033077703</c:v>
                </c:pt>
                <c:pt idx="202">
                  <c:v>50.273784033077703</c:v>
                </c:pt>
                <c:pt idx="203">
                  <c:v>51.406222049606598</c:v>
                </c:pt>
                <c:pt idx="204">
                  <c:v>51.406222049606598</c:v>
                </c:pt>
                <c:pt idx="205">
                  <c:v>51.469432562306203</c:v>
                </c:pt>
                <c:pt idx="206">
                  <c:v>51.469432562306203</c:v>
                </c:pt>
                <c:pt idx="207">
                  <c:v>52.601870578835197</c:v>
                </c:pt>
                <c:pt idx="208">
                  <c:v>52.601870578835197</c:v>
                </c:pt>
                <c:pt idx="209">
                  <c:v>52.667331831695002</c:v>
                </c:pt>
                <c:pt idx="210">
                  <c:v>52.667331831695002</c:v>
                </c:pt>
                <c:pt idx="211">
                  <c:v>53.799769848223903</c:v>
                </c:pt>
                <c:pt idx="212">
                  <c:v>53.799769848223903</c:v>
                </c:pt>
                <c:pt idx="213">
                  <c:v>53.867561983471099</c:v>
                </c:pt>
                <c:pt idx="214">
                  <c:v>53.867561983471099</c:v>
                </c:pt>
                <c:pt idx="215">
                  <c:v>55</c:v>
                </c:pt>
              </c:numCache>
            </c:numRef>
          </c:xVal>
          <c:yVal>
            <c:numRef>
              <c:f>'Load case 1'!$W$36:$W$259</c:f>
              <c:numCache>
                <c:formatCode>#,##0.00</c:formatCode>
                <c:ptCount val="224"/>
                <c:pt idx="0">
                  <c:v>-135.47124637498999</c:v>
                </c:pt>
                <c:pt idx="1">
                  <c:v>-135.04804207955999</c:v>
                </c:pt>
                <c:pt idx="2">
                  <c:v>-135.04804207955999</c:v>
                </c:pt>
                <c:pt idx="3">
                  <c:v>-124.47199693302801</c:v>
                </c:pt>
                <c:pt idx="4">
                  <c:v>-124.47199693302801</c:v>
                </c:pt>
                <c:pt idx="5">
                  <c:v>-123.971065160555</c:v>
                </c:pt>
                <c:pt idx="6">
                  <c:v>-123.971065160555</c:v>
                </c:pt>
                <c:pt idx="7">
                  <c:v>-224.74760909841299</c:v>
                </c:pt>
                <c:pt idx="8">
                  <c:v>-224.74760909841399</c:v>
                </c:pt>
                <c:pt idx="9">
                  <c:v>-217.791758526145</c:v>
                </c:pt>
                <c:pt idx="10">
                  <c:v>-217.791758526145</c:v>
                </c:pt>
                <c:pt idx="11">
                  <c:v>-103.11133757148299</c:v>
                </c:pt>
                <c:pt idx="12">
                  <c:v>-103.11133757148299</c:v>
                </c:pt>
                <c:pt idx="13">
                  <c:v>-102.30415788064599</c:v>
                </c:pt>
                <c:pt idx="14">
                  <c:v>-102.30415788064599</c:v>
                </c:pt>
                <c:pt idx="15">
                  <c:v>-91.378767952780706</c:v>
                </c:pt>
                <c:pt idx="16">
                  <c:v>-91.378767952780805</c:v>
                </c:pt>
                <c:pt idx="17">
                  <c:v>-90.814239470071698</c:v>
                </c:pt>
                <c:pt idx="18">
                  <c:v>-90.814239470071598</c:v>
                </c:pt>
                <c:pt idx="19">
                  <c:v>-79.720780193736601</c:v>
                </c:pt>
                <c:pt idx="20">
                  <c:v>-79.720780193736601</c:v>
                </c:pt>
                <c:pt idx="21">
                  <c:v>-79.093805641033299</c:v>
                </c:pt>
                <c:pt idx="22">
                  <c:v>-79.0938056410332</c:v>
                </c:pt>
                <c:pt idx="23">
                  <c:v>-67.750622075887307</c:v>
                </c:pt>
                <c:pt idx="24">
                  <c:v>-67.750622075887307</c:v>
                </c:pt>
                <c:pt idx="25">
                  <c:v>-56.496130535343603</c:v>
                </c:pt>
                <c:pt idx="26">
                  <c:v>-56.496130535343603</c:v>
                </c:pt>
                <c:pt idx="27">
                  <c:v>-55.856686163632098</c:v>
                </c:pt>
                <c:pt idx="28">
                  <c:v>-55.856686163632098</c:v>
                </c:pt>
                <c:pt idx="29">
                  <c:v>-45.244997850908298</c:v>
                </c:pt>
                <c:pt idx="30">
                  <c:v>-45.244997850908298</c:v>
                </c:pt>
                <c:pt idx="31">
                  <c:v>-44.708528381721905</c:v>
                </c:pt>
                <c:pt idx="32">
                  <c:v>-44.708528381721997</c:v>
                </c:pt>
                <c:pt idx="33">
                  <c:v>-40.2681591014208</c:v>
                </c:pt>
                <c:pt idx="34">
                  <c:v>-40.2681591014208</c:v>
                </c:pt>
                <c:pt idx="35">
                  <c:v>-40.203289777677199</c:v>
                </c:pt>
                <c:pt idx="36">
                  <c:v>-40.203289777677199</c:v>
                </c:pt>
                <c:pt idx="37">
                  <c:v>-38.679519651225</c:v>
                </c:pt>
                <c:pt idx="38">
                  <c:v>-38.679519651225</c:v>
                </c:pt>
                <c:pt idx="39">
                  <c:v>-38.536478965316704</c:v>
                </c:pt>
                <c:pt idx="40">
                  <c:v>-38.536478965316704</c:v>
                </c:pt>
                <c:pt idx="41">
                  <c:v>-34.479416261636501</c:v>
                </c:pt>
                <c:pt idx="42">
                  <c:v>-34.479416261636501</c:v>
                </c:pt>
                <c:pt idx="43">
                  <c:v>-34.255354568969203</c:v>
                </c:pt>
                <c:pt idx="44">
                  <c:v>-34.255354568969203</c:v>
                </c:pt>
                <c:pt idx="45">
                  <c:v>-28.793133373473601</c:v>
                </c:pt>
                <c:pt idx="46">
                  <c:v>-28.793133373473601</c:v>
                </c:pt>
                <c:pt idx="47">
                  <c:v>-28.584676184482699</c:v>
                </c:pt>
                <c:pt idx="48">
                  <c:v>-28.584676184482699</c:v>
                </c:pt>
                <c:pt idx="49">
                  <c:v>-23.416010937712098</c:v>
                </c:pt>
                <c:pt idx="50">
                  <c:v>-23.416010937712098</c:v>
                </c:pt>
                <c:pt idx="51">
                  <c:v>-23.246493301403302</c:v>
                </c:pt>
                <c:pt idx="52">
                  <c:v>-23.246493301403302</c:v>
                </c:pt>
                <c:pt idx="53">
                  <c:v>-22.986080153806199</c:v>
                </c:pt>
                <c:pt idx="54">
                  <c:v>-22.986080153806199</c:v>
                </c:pt>
                <c:pt idx="55">
                  <c:v>-18.802434797489799</c:v>
                </c:pt>
                <c:pt idx="56">
                  <c:v>-18.802434797489799</c:v>
                </c:pt>
                <c:pt idx="57">
                  <c:v>-18.569294712719799</c:v>
                </c:pt>
                <c:pt idx="58">
                  <c:v>-18.569294712719799</c:v>
                </c:pt>
                <c:pt idx="59">
                  <c:v>-15.642373961842999</c:v>
                </c:pt>
                <c:pt idx="60">
                  <c:v>-15.642373961842999</c:v>
                </c:pt>
                <c:pt idx="61">
                  <c:v>-15.552377661655401</c:v>
                </c:pt>
                <c:pt idx="62">
                  <c:v>-15.552377661655401</c:v>
                </c:pt>
                <c:pt idx="63">
                  <c:v>-15.482271527887699</c:v>
                </c:pt>
                <c:pt idx="64">
                  <c:v>-15.482271527887699</c:v>
                </c:pt>
                <c:pt idx="65">
                  <c:v>-15.7178334723907</c:v>
                </c:pt>
                <c:pt idx="66">
                  <c:v>-15.7178334723907</c:v>
                </c:pt>
                <c:pt idx="67">
                  <c:v>-15.821379402137799</c:v>
                </c:pt>
                <c:pt idx="68">
                  <c:v>-15.821379402137799</c:v>
                </c:pt>
                <c:pt idx="69">
                  <c:v>-15.9230501360954</c:v>
                </c:pt>
                <c:pt idx="70">
                  <c:v>-15.9230501360954</c:v>
                </c:pt>
                <c:pt idx="71">
                  <c:v>-19.278444692299701</c:v>
                </c:pt>
                <c:pt idx="72">
                  <c:v>-19.278444692299701</c:v>
                </c:pt>
                <c:pt idx="73">
                  <c:v>-19.3898885995938</c:v>
                </c:pt>
                <c:pt idx="74">
                  <c:v>-19.3898885995938</c:v>
                </c:pt>
                <c:pt idx="75">
                  <c:v>-19.498741308527901</c:v>
                </c:pt>
                <c:pt idx="76">
                  <c:v>-19.498741308527901</c:v>
                </c:pt>
                <c:pt idx="77">
                  <c:v>-20.366099923032401</c:v>
                </c:pt>
                <c:pt idx="78">
                  <c:v>-20.366099923032401</c:v>
                </c:pt>
                <c:pt idx="79">
                  <c:v>-20.318115174757299</c:v>
                </c:pt>
                <c:pt idx="80">
                  <c:v>-20.318115174757299</c:v>
                </c:pt>
                <c:pt idx="81">
                  <c:v>-20.260306028892302</c:v>
                </c:pt>
                <c:pt idx="82">
                  <c:v>-20.260306028892302</c:v>
                </c:pt>
                <c:pt idx="83">
                  <c:v>-17.0377764558378</c:v>
                </c:pt>
                <c:pt idx="84">
                  <c:v>-17.0377764558378</c:v>
                </c:pt>
                <c:pt idx="85">
                  <c:v>-16.8636484152258</c:v>
                </c:pt>
                <c:pt idx="86">
                  <c:v>-16.8636484152257</c:v>
                </c:pt>
                <c:pt idx="87">
                  <c:v>-16.685717143734802</c:v>
                </c:pt>
                <c:pt idx="88">
                  <c:v>-16.685717143734802</c:v>
                </c:pt>
                <c:pt idx="89">
                  <c:v>-12.140301774950501</c:v>
                </c:pt>
                <c:pt idx="90">
                  <c:v>-12.140301774950501</c:v>
                </c:pt>
                <c:pt idx="91">
                  <c:v>-11.938010873887499</c:v>
                </c:pt>
                <c:pt idx="92">
                  <c:v>-11.938010873887499</c:v>
                </c:pt>
                <c:pt idx="93">
                  <c:v>-11.744531508067</c:v>
                </c:pt>
                <c:pt idx="94">
                  <c:v>-11.744531508067</c:v>
                </c:pt>
                <c:pt idx="95">
                  <c:v>-7.5740313146796803</c:v>
                </c:pt>
                <c:pt idx="96">
                  <c:v>-7.5740313146796696</c:v>
                </c:pt>
                <c:pt idx="97">
                  <c:v>-7.4269262210245399</c:v>
                </c:pt>
                <c:pt idx="98">
                  <c:v>-7.4269262210245302</c:v>
                </c:pt>
                <c:pt idx="99">
                  <c:v>-7.2697483176171405</c:v>
                </c:pt>
                <c:pt idx="100">
                  <c:v>-7.26974831761716</c:v>
                </c:pt>
                <c:pt idx="101">
                  <c:v>-4.5513220784197603</c:v>
                </c:pt>
                <c:pt idx="102">
                  <c:v>-4.5513220784197701</c:v>
                </c:pt>
                <c:pt idx="103">
                  <c:v>-4.4151673411507799</c:v>
                </c:pt>
                <c:pt idx="104">
                  <c:v>-4.4151673411507595</c:v>
                </c:pt>
                <c:pt idx="105">
                  <c:v>-2.20457162404916</c:v>
                </c:pt>
                <c:pt idx="106">
                  <c:v>-2.20457162404916</c:v>
                </c:pt>
                <c:pt idx="107">
                  <c:v>-2.1234024727138903</c:v>
                </c:pt>
                <c:pt idx="108">
                  <c:v>-2.1234024727138801</c:v>
                </c:pt>
                <c:pt idx="109">
                  <c:v>-2.0607622169131101</c:v>
                </c:pt>
                <c:pt idx="110">
                  <c:v>-2.0607622169131199</c:v>
                </c:pt>
                <c:pt idx="111">
                  <c:v>-1.31310334097135</c:v>
                </c:pt>
                <c:pt idx="112">
                  <c:v>-1.31310334097135</c:v>
                </c:pt>
                <c:pt idx="113">
                  <c:v>-1.3329525897754</c:v>
                </c:pt>
                <c:pt idx="114">
                  <c:v>-1.33295258977539</c:v>
                </c:pt>
                <c:pt idx="115">
                  <c:v>-1.34545450998385</c:v>
                </c:pt>
                <c:pt idx="116">
                  <c:v>-1.34545450998385</c:v>
                </c:pt>
                <c:pt idx="117">
                  <c:v>-1.3619730004288801</c:v>
                </c:pt>
                <c:pt idx="118">
                  <c:v>-1.3619730004288702</c:v>
                </c:pt>
                <c:pt idx="119">
                  <c:v>-4.4476446290276304</c:v>
                </c:pt>
                <c:pt idx="120">
                  <c:v>-4.4476446290276304</c:v>
                </c:pt>
                <c:pt idx="121">
                  <c:v>-4.579666879416</c:v>
                </c:pt>
                <c:pt idx="122">
                  <c:v>-4.579666879416</c:v>
                </c:pt>
                <c:pt idx="123">
                  <c:v>-4.7643572235068401</c:v>
                </c:pt>
                <c:pt idx="124">
                  <c:v>-4.7643572235068206</c:v>
                </c:pt>
                <c:pt idx="125">
                  <c:v>-8.6984875237659303</c:v>
                </c:pt>
                <c:pt idx="126">
                  <c:v>-8.6984875237659303</c:v>
                </c:pt>
                <c:pt idx="127">
                  <c:v>-8.790638241326219</c:v>
                </c:pt>
                <c:pt idx="128">
                  <c:v>-8.7906382413262403</c:v>
                </c:pt>
                <c:pt idx="129">
                  <c:v>-8.8555057969991609</c:v>
                </c:pt>
                <c:pt idx="130">
                  <c:v>-8.8555057969991697</c:v>
                </c:pt>
                <c:pt idx="131">
                  <c:v>-8.8866619997789886</c:v>
                </c:pt>
                <c:pt idx="132">
                  <c:v>-8.8866619997789815</c:v>
                </c:pt>
                <c:pt idx="133">
                  <c:v>-8.8236798599611301</c:v>
                </c:pt>
                <c:pt idx="134">
                  <c:v>-8.8236798599611301</c:v>
                </c:pt>
                <c:pt idx="135">
                  <c:v>-8.7539291331108604</c:v>
                </c:pt>
                <c:pt idx="136">
                  <c:v>-8.7539291331108497</c:v>
                </c:pt>
                <c:pt idx="137">
                  <c:v>-5.4160098445972498</c:v>
                </c:pt>
                <c:pt idx="138">
                  <c:v>-5.4160098445972498</c:v>
                </c:pt>
                <c:pt idx="139">
                  <c:v>-5.3049369424321897</c:v>
                </c:pt>
                <c:pt idx="140">
                  <c:v>-5.3049369424321702</c:v>
                </c:pt>
                <c:pt idx="141">
                  <c:v>-1.6727892738849299</c:v>
                </c:pt>
                <c:pt idx="142">
                  <c:v>-1.6727892738849299</c:v>
                </c:pt>
                <c:pt idx="143">
                  <c:v>-1.5632958414686799</c:v>
                </c:pt>
                <c:pt idx="144">
                  <c:v>-1.56329584146867</c:v>
                </c:pt>
                <c:pt idx="145">
                  <c:v>-1.4509000478762302</c:v>
                </c:pt>
                <c:pt idx="146">
                  <c:v>-1.45090004787622</c:v>
                </c:pt>
                <c:pt idx="147">
                  <c:v>1.14295337513069</c:v>
                </c:pt>
                <c:pt idx="148">
                  <c:v>1.14295337513069</c:v>
                </c:pt>
                <c:pt idx="149">
                  <c:v>1.2092944578292601</c:v>
                </c:pt>
                <c:pt idx="150">
                  <c:v>1.2092944578292601</c:v>
                </c:pt>
                <c:pt idx="151">
                  <c:v>2.9044312018220397</c:v>
                </c:pt>
                <c:pt idx="152">
                  <c:v>2.9044312018220397</c:v>
                </c:pt>
                <c:pt idx="153">
                  <c:v>2.9519982800895801</c:v>
                </c:pt>
                <c:pt idx="154">
                  <c:v>2.9519982800895899</c:v>
                </c:pt>
                <c:pt idx="155">
                  <c:v>2.99874205048555</c:v>
                </c:pt>
                <c:pt idx="156">
                  <c:v>2.99874205048555</c:v>
                </c:pt>
                <c:pt idx="157">
                  <c:v>3.4204679012927901</c:v>
                </c:pt>
                <c:pt idx="158">
                  <c:v>3.4204679012927901</c:v>
                </c:pt>
                <c:pt idx="159">
                  <c:v>3.39360305367516</c:v>
                </c:pt>
                <c:pt idx="160">
                  <c:v>3.3936030536751502</c:v>
                </c:pt>
                <c:pt idx="161">
                  <c:v>0.39300224978980997</c:v>
                </c:pt>
                <c:pt idx="162">
                  <c:v>0.39300224978981396</c:v>
                </c:pt>
                <c:pt idx="163">
                  <c:v>0.15837460600675099</c:v>
                </c:pt>
                <c:pt idx="164">
                  <c:v>0.15837460600675399</c:v>
                </c:pt>
                <c:pt idx="165">
                  <c:v>-6.0990862368232905</c:v>
                </c:pt>
                <c:pt idx="166">
                  <c:v>-6.0990862368233101</c:v>
                </c:pt>
                <c:pt idx="167">
                  <c:v>-6.3067221785894905</c:v>
                </c:pt>
                <c:pt idx="168">
                  <c:v>-6.3067221785894798</c:v>
                </c:pt>
                <c:pt idx="169">
                  <c:v>-6.4896650417216408</c:v>
                </c:pt>
                <c:pt idx="170">
                  <c:v>-6.4896650417216604</c:v>
                </c:pt>
                <c:pt idx="171">
                  <c:v>-9.4790297403059398</c:v>
                </c:pt>
                <c:pt idx="172">
                  <c:v>-9.4790297403059292</c:v>
                </c:pt>
                <c:pt idx="173">
                  <c:v>-9.4923389186212503</c:v>
                </c:pt>
                <c:pt idx="174">
                  <c:v>-9.4923389186212503</c:v>
                </c:pt>
                <c:pt idx="175">
                  <c:v>-7.7309883626153004</c:v>
                </c:pt>
                <c:pt idx="176">
                  <c:v>-7.7309883626153004</c:v>
                </c:pt>
                <c:pt idx="177">
                  <c:v>-7.5976645804646807</c:v>
                </c:pt>
                <c:pt idx="178">
                  <c:v>-7.5976645804647003</c:v>
                </c:pt>
                <c:pt idx="179">
                  <c:v>-4.5043677061171401</c:v>
                </c:pt>
                <c:pt idx="180">
                  <c:v>-4.5043677061171197</c:v>
                </c:pt>
                <c:pt idx="181">
                  <c:v>-4.3617388332624403</c:v>
                </c:pt>
                <c:pt idx="182">
                  <c:v>-4.36173883326245</c:v>
                </c:pt>
                <c:pt idx="183">
                  <c:v>-1.7388208312849098</c:v>
                </c:pt>
                <c:pt idx="184">
                  <c:v>-1.73882083128492</c:v>
                </c:pt>
                <c:pt idx="185">
                  <c:v>-1.6612437591309499</c:v>
                </c:pt>
                <c:pt idx="186">
                  <c:v>-1.6612437591309199</c:v>
                </c:pt>
                <c:pt idx="187">
                  <c:v>-0.66870014448872706</c:v>
                </c:pt>
                <c:pt idx="188">
                  <c:v>-0.66870014448872606</c:v>
                </c:pt>
                <c:pt idx="189">
                  <c:v>-0.63282196467389507</c:v>
                </c:pt>
                <c:pt idx="190">
                  <c:v>-0.63282196467388596</c:v>
                </c:pt>
                <c:pt idx="191">
                  <c:v>-0.42345025714360901</c:v>
                </c:pt>
                <c:pt idx="192">
                  <c:v>-0.42345025714361401</c:v>
                </c:pt>
                <c:pt idx="193">
                  <c:v>-0.43472010642407899</c:v>
                </c:pt>
                <c:pt idx="194">
                  <c:v>-0.43472010642407199</c:v>
                </c:pt>
                <c:pt idx="195">
                  <c:v>-0.18691484930549301</c:v>
                </c:pt>
                <c:pt idx="196">
                  <c:v>-0.18691484930549301</c:v>
                </c:pt>
                <c:pt idx="197">
                  <c:v>-0.16213937388706198</c:v>
                </c:pt>
                <c:pt idx="198">
                  <c:v>-0.16213937388706998</c:v>
                </c:pt>
                <c:pt idx="199">
                  <c:v>9.3341889254138805E-2</c:v>
                </c:pt>
                <c:pt idx="200">
                  <c:v>9.3341889254155208E-2</c:v>
                </c:pt>
                <c:pt idx="201">
                  <c:v>0.110760117495526</c:v>
                </c:pt>
                <c:pt idx="202">
                  <c:v>0.110760117495527</c:v>
                </c:pt>
                <c:pt idx="203">
                  <c:v>0.274630484527845</c:v>
                </c:pt>
                <c:pt idx="204">
                  <c:v>0.274630484527845</c:v>
                </c:pt>
                <c:pt idx="205">
                  <c:v>0.24725481292004797</c:v>
                </c:pt>
                <c:pt idx="206">
                  <c:v>0.247254812920049</c:v>
                </c:pt>
                <c:pt idx="207">
                  <c:v>-0.544758805029256</c:v>
                </c:pt>
                <c:pt idx="208">
                  <c:v>-0.544758805029253</c:v>
                </c:pt>
                <c:pt idx="209">
                  <c:v>-0.60567090892793707</c:v>
                </c:pt>
                <c:pt idx="210">
                  <c:v>-0.60567090892793796</c:v>
                </c:pt>
                <c:pt idx="211">
                  <c:v>-2.1779360491609601</c:v>
                </c:pt>
                <c:pt idx="212">
                  <c:v>-2.1779360491609503</c:v>
                </c:pt>
                <c:pt idx="213">
                  <c:v>-2.2876477011357901</c:v>
                </c:pt>
                <c:pt idx="214">
                  <c:v>-2.2876477011357901</c:v>
                </c:pt>
                <c:pt idx="215">
                  <c:v>-3.3632374786352197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41F-4C91-9C71-D73C76930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025216"/>
        <c:axId val="395026200"/>
      </c:scatterChart>
      <c:valAx>
        <c:axId val="395025216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Distance with respect to the quay front wall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6200"/>
        <c:crosses val="autoZero"/>
        <c:crossBetween val="midCat"/>
      </c:valAx>
      <c:valAx>
        <c:axId val="39502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Settlements</a:t>
                </a:r>
                <a:r>
                  <a:rPr lang="da-DK" baseline="0"/>
                  <a:t> [Imm]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5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Settlements - Load case 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'Load case 2'!$B$33</c:f>
              <c:strCache>
                <c:ptCount val="1"/>
                <c:pt idx="0">
                  <c:v>Loading 100%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'Load case 2'!$D$36:$D$259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4.0250000000000004</c:v>
                </c:pt>
                <c:pt idx="12">
                  <c:v>4.0250000000000004</c:v>
                </c:pt>
                <c:pt idx="13">
                  <c:v>4.0780303030302996</c:v>
                </c:pt>
                <c:pt idx="14">
                  <c:v>4.0780303030302996</c:v>
                </c:pt>
                <c:pt idx="15">
                  <c:v>5.2712121212121197</c:v>
                </c:pt>
                <c:pt idx="16">
                  <c:v>5.2712121212121197</c:v>
                </c:pt>
                <c:pt idx="17">
                  <c:v>5.3242424242424198</c:v>
                </c:pt>
                <c:pt idx="18">
                  <c:v>5.3242424242424198</c:v>
                </c:pt>
                <c:pt idx="19">
                  <c:v>6.5174242424242399</c:v>
                </c:pt>
                <c:pt idx="20">
                  <c:v>6.5174242424242399</c:v>
                </c:pt>
                <c:pt idx="21">
                  <c:v>6.5704545454545498</c:v>
                </c:pt>
                <c:pt idx="22">
                  <c:v>6.5704545454545498</c:v>
                </c:pt>
                <c:pt idx="23">
                  <c:v>7.7636363636363601</c:v>
                </c:pt>
                <c:pt idx="24">
                  <c:v>7.7636363636363601</c:v>
                </c:pt>
                <c:pt idx="25">
                  <c:v>7.81666666666667</c:v>
                </c:pt>
                <c:pt idx="26">
                  <c:v>7.81666666666667</c:v>
                </c:pt>
                <c:pt idx="27">
                  <c:v>9.0098484848484901</c:v>
                </c:pt>
                <c:pt idx="28">
                  <c:v>9.0098484848484901</c:v>
                </c:pt>
                <c:pt idx="29">
                  <c:v>9.0628787878787893</c:v>
                </c:pt>
                <c:pt idx="30">
                  <c:v>9.0628787878787893</c:v>
                </c:pt>
                <c:pt idx="31">
                  <c:v>10.256060606060601</c:v>
                </c:pt>
                <c:pt idx="32">
                  <c:v>10.256060606060601</c:v>
                </c:pt>
                <c:pt idx="33">
                  <c:v>10.3090909090909</c:v>
                </c:pt>
                <c:pt idx="34">
                  <c:v>10.3090909090909</c:v>
                </c:pt>
                <c:pt idx="35">
                  <c:v>11.5022727272727</c:v>
                </c:pt>
                <c:pt idx="36">
                  <c:v>11.5022727272727</c:v>
                </c:pt>
                <c:pt idx="37">
                  <c:v>11.5545673605898</c:v>
                </c:pt>
                <c:pt idx="38">
                  <c:v>11.5545673605898</c:v>
                </c:pt>
                <c:pt idx="39">
                  <c:v>11.601989210282399</c:v>
                </c:pt>
                <c:pt idx="40">
                  <c:v>11.601989210282399</c:v>
                </c:pt>
                <c:pt idx="41">
                  <c:v>12.7951710284642</c:v>
                </c:pt>
                <c:pt idx="42">
                  <c:v>12.7951710284642</c:v>
                </c:pt>
                <c:pt idx="43">
                  <c:v>12.8381741376864</c:v>
                </c:pt>
                <c:pt idx="44">
                  <c:v>12.8381741376864</c:v>
                </c:pt>
                <c:pt idx="45">
                  <c:v>13.957113531625801</c:v>
                </c:pt>
                <c:pt idx="46">
                  <c:v>13.957113531625801</c:v>
                </c:pt>
                <c:pt idx="47">
                  <c:v>13.9961096360536</c:v>
                </c:pt>
                <c:pt idx="48">
                  <c:v>13.9961096360536</c:v>
                </c:pt>
                <c:pt idx="49">
                  <c:v>15.115049029992999</c:v>
                </c:pt>
                <c:pt idx="50">
                  <c:v>15.115049029992999</c:v>
                </c:pt>
                <c:pt idx="51">
                  <c:v>15.1504115000109</c:v>
                </c:pt>
                <c:pt idx="52">
                  <c:v>15.1504115000109</c:v>
                </c:pt>
                <c:pt idx="53">
                  <c:v>15.182478915567399</c:v>
                </c:pt>
                <c:pt idx="54">
                  <c:v>15.182478915567399</c:v>
                </c:pt>
                <c:pt idx="55">
                  <c:v>16.301418309506801</c:v>
                </c:pt>
                <c:pt idx="56">
                  <c:v>16.301418309506801</c:v>
                </c:pt>
                <c:pt idx="57">
                  <c:v>16.330497701866701</c:v>
                </c:pt>
                <c:pt idx="58">
                  <c:v>16.330497701866701</c:v>
                </c:pt>
                <c:pt idx="59">
                  <c:v>16.385418617415901</c:v>
                </c:pt>
                <c:pt idx="60">
                  <c:v>16.385418617415901</c:v>
                </c:pt>
                <c:pt idx="61">
                  <c:v>17.4688361276867</c:v>
                </c:pt>
                <c:pt idx="62">
                  <c:v>17.4688361276867</c:v>
                </c:pt>
                <c:pt idx="63">
                  <c:v>17.526882250423998</c:v>
                </c:pt>
                <c:pt idx="64">
                  <c:v>17.526882250423998</c:v>
                </c:pt>
                <c:pt idx="65">
                  <c:v>18.610299754887698</c:v>
                </c:pt>
                <c:pt idx="66">
                  <c:v>18.610299754887698</c:v>
                </c:pt>
                <c:pt idx="67">
                  <c:v>18.660007403227599</c:v>
                </c:pt>
                <c:pt idx="68">
                  <c:v>18.660007403227599</c:v>
                </c:pt>
                <c:pt idx="69">
                  <c:v>18.705119820523699</c:v>
                </c:pt>
                <c:pt idx="70">
                  <c:v>18.705119820523699</c:v>
                </c:pt>
                <c:pt idx="71">
                  <c:v>19.7980918790491</c:v>
                </c:pt>
                <c:pt idx="72">
                  <c:v>19.7980918790491</c:v>
                </c:pt>
                <c:pt idx="73">
                  <c:v>19.839663409209901</c:v>
                </c:pt>
                <c:pt idx="74">
                  <c:v>19.839663409209901</c:v>
                </c:pt>
                <c:pt idx="75">
                  <c:v>19.8819942392517</c:v>
                </c:pt>
                <c:pt idx="76">
                  <c:v>19.8819942392517</c:v>
                </c:pt>
                <c:pt idx="77">
                  <c:v>20.960047512895599</c:v>
                </c:pt>
                <c:pt idx="78">
                  <c:v>20.960047512895599</c:v>
                </c:pt>
                <c:pt idx="79">
                  <c:v>21.002438660481602</c:v>
                </c:pt>
                <c:pt idx="80">
                  <c:v>21.002438660481602</c:v>
                </c:pt>
                <c:pt idx="81">
                  <c:v>21.046314799910402</c:v>
                </c:pt>
                <c:pt idx="82">
                  <c:v>21.046314799910402</c:v>
                </c:pt>
                <c:pt idx="83">
                  <c:v>22.1243306371234</c:v>
                </c:pt>
                <c:pt idx="84">
                  <c:v>22.1243306371234</c:v>
                </c:pt>
                <c:pt idx="85">
                  <c:v>22.171139388790898</c:v>
                </c:pt>
                <c:pt idx="86">
                  <c:v>22.171139388790898</c:v>
                </c:pt>
                <c:pt idx="87">
                  <c:v>22.225496102567401</c:v>
                </c:pt>
                <c:pt idx="88">
                  <c:v>22.225496102567401</c:v>
                </c:pt>
                <c:pt idx="89">
                  <c:v>23.317529801711899</c:v>
                </c:pt>
                <c:pt idx="90">
                  <c:v>23.317529801711899</c:v>
                </c:pt>
                <c:pt idx="91">
                  <c:v>23.380511013728299</c:v>
                </c:pt>
                <c:pt idx="92">
                  <c:v>23.380511013728299</c:v>
                </c:pt>
                <c:pt idx="93">
                  <c:v>24.465490879200001</c:v>
                </c:pt>
                <c:pt idx="94">
                  <c:v>24.465490879200001</c:v>
                </c:pt>
                <c:pt idx="95">
                  <c:v>24.5153338192126</c:v>
                </c:pt>
                <c:pt idx="96">
                  <c:v>24.5153338192126</c:v>
                </c:pt>
                <c:pt idx="97">
                  <c:v>24.565262683202199</c:v>
                </c:pt>
                <c:pt idx="98">
                  <c:v>24.565262683202199</c:v>
                </c:pt>
                <c:pt idx="99">
                  <c:v>25.6486801799673</c:v>
                </c:pt>
                <c:pt idx="100">
                  <c:v>25.6486801799673</c:v>
                </c:pt>
                <c:pt idx="101">
                  <c:v>25.705133415013801</c:v>
                </c:pt>
                <c:pt idx="102">
                  <c:v>25.705133415013801</c:v>
                </c:pt>
                <c:pt idx="103">
                  <c:v>26.788550923106801</c:v>
                </c:pt>
                <c:pt idx="104">
                  <c:v>26.788550923106801</c:v>
                </c:pt>
                <c:pt idx="105">
                  <c:v>26.840255640650899</c:v>
                </c:pt>
                <c:pt idx="106">
                  <c:v>26.840255640650899</c:v>
                </c:pt>
                <c:pt idx="107">
                  <c:v>26.863987365820901</c:v>
                </c:pt>
                <c:pt idx="108">
                  <c:v>26.863987365820901</c:v>
                </c:pt>
                <c:pt idx="109">
                  <c:v>26.8885641078184</c:v>
                </c:pt>
                <c:pt idx="110">
                  <c:v>26.8885641078184</c:v>
                </c:pt>
                <c:pt idx="111">
                  <c:v>26.9320789913276</c:v>
                </c:pt>
                <c:pt idx="112">
                  <c:v>26.9320789913276</c:v>
                </c:pt>
                <c:pt idx="113">
                  <c:v>28.015496495855999</c:v>
                </c:pt>
                <c:pt idx="114">
                  <c:v>28.015496495855999</c:v>
                </c:pt>
                <c:pt idx="115">
                  <c:v>28.059313461840901</c:v>
                </c:pt>
                <c:pt idx="116">
                  <c:v>28.059313461840901</c:v>
                </c:pt>
                <c:pt idx="117">
                  <c:v>29.1782528557803</c:v>
                </c:pt>
                <c:pt idx="118">
                  <c:v>29.1782528557803</c:v>
                </c:pt>
                <c:pt idx="119">
                  <c:v>29.2055495032292</c:v>
                </c:pt>
                <c:pt idx="120">
                  <c:v>29.2055495032292</c:v>
                </c:pt>
                <c:pt idx="121">
                  <c:v>29.233818103887</c:v>
                </c:pt>
                <c:pt idx="122">
                  <c:v>29.233818103887</c:v>
                </c:pt>
                <c:pt idx="123">
                  <c:v>30.352757497826399</c:v>
                </c:pt>
                <c:pt idx="124">
                  <c:v>30.352757497826399</c:v>
                </c:pt>
                <c:pt idx="125">
                  <c:v>30.382032660083802</c:v>
                </c:pt>
                <c:pt idx="126">
                  <c:v>30.382032660083802</c:v>
                </c:pt>
                <c:pt idx="127">
                  <c:v>30.443348426440799</c:v>
                </c:pt>
                <c:pt idx="128">
                  <c:v>30.443348426440799</c:v>
                </c:pt>
                <c:pt idx="129">
                  <c:v>31.524676412238001</c:v>
                </c:pt>
                <c:pt idx="130">
                  <c:v>31.524676412238001</c:v>
                </c:pt>
                <c:pt idx="131">
                  <c:v>31.587246212836199</c:v>
                </c:pt>
                <c:pt idx="132">
                  <c:v>31.587246212836199</c:v>
                </c:pt>
                <c:pt idx="133">
                  <c:v>32.656454967175897</c:v>
                </c:pt>
                <c:pt idx="134">
                  <c:v>32.656454967175897</c:v>
                </c:pt>
                <c:pt idx="135">
                  <c:v>32.714141137616501</c:v>
                </c:pt>
                <c:pt idx="136">
                  <c:v>32.714141137616501</c:v>
                </c:pt>
                <c:pt idx="137">
                  <c:v>32.747813943846403</c:v>
                </c:pt>
                <c:pt idx="138">
                  <c:v>32.747813943846403</c:v>
                </c:pt>
                <c:pt idx="139">
                  <c:v>33.866753337785802</c:v>
                </c:pt>
                <c:pt idx="140">
                  <c:v>33.866753337785802</c:v>
                </c:pt>
                <c:pt idx="141">
                  <c:v>33.901625133456797</c:v>
                </c:pt>
                <c:pt idx="142">
                  <c:v>33.901625133456797</c:v>
                </c:pt>
                <c:pt idx="143">
                  <c:v>33.937738611050897</c:v>
                </c:pt>
                <c:pt idx="144">
                  <c:v>33.937738611050897</c:v>
                </c:pt>
                <c:pt idx="145">
                  <c:v>35.056678004990303</c:v>
                </c:pt>
                <c:pt idx="146">
                  <c:v>35.056678004990303</c:v>
                </c:pt>
                <c:pt idx="147">
                  <c:v>35.0940773771433</c:v>
                </c:pt>
                <c:pt idx="148">
                  <c:v>35.0940773771433</c:v>
                </c:pt>
                <c:pt idx="149">
                  <c:v>36.2130167710827</c:v>
                </c:pt>
                <c:pt idx="150">
                  <c:v>36.2130167710827</c:v>
                </c:pt>
                <c:pt idx="151">
                  <c:v>36.251747824712098</c:v>
                </c:pt>
                <c:pt idx="152">
                  <c:v>36.251747824712098</c:v>
                </c:pt>
                <c:pt idx="153">
                  <c:v>37.370687218651497</c:v>
                </c:pt>
                <c:pt idx="154">
                  <c:v>37.370687218651497</c:v>
                </c:pt>
                <c:pt idx="155">
                  <c:v>37.410797371011803</c:v>
                </c:pt>
                <c:pt idx="156">
                  <c:v>37.410797371011803</c:v>
                </c:pt>
                <c:pt idx="157">
                  <c:v>37.4523357277466</c:v>
                </c:pt>
                <c:pt idx="158">
                  <c:v>37.4523357277466</c:v>
                </c:pt>
                <c:pt idx="159">
                  <c:v>38.571275121686</c:v>
                </c:pt>
                <c:pt idx="160">
                  <c:v>38.571275121686</c:v>
                </c:pt>
                <c:pt idx="161">
                  <c:v>38.614292536946003</c:v>
                </c:pt>
                <c:pt idx="162">
                  <c:v>38.614292536946003</c:v>
                </c:pt>
                <c:pt idx="163">
                  <c:v>39.733231930885403</c:v>
                </c:pt>
                <c:pt idx="164">
                  <c:v>39.733231930885403</c:v>
                </c:pt>
                <c:pt idx="165">
                  <c:v>39.766363043900498</c:v>
                </c:pt>
                <c:pt idx="166">
                  <c:v>39.766363043900498</c:v>
                </c:pt>
                <c:pt idx="167">
                  <c:v>39.809863918132002</c:v>
                </c:pt>
                <c:pt idx="168">
                  <c:v>39.809863918132002</c:v>
                </c:pt>
                <c:pt idx="169">
                  <c:v>40.893207188033202</c:v>
                </c:pt>
                <c:pt idx="170">
                  <c:v>40.893207188033202</c:v>
                </c:pt>
                <c:pt idx="171">
                  <c:v>40.942855865832101</c:v>
                </c:pt>
                <c:pt idx="172">
                  <c:v>40.942855865832101</c:v>
                </c:pt>
                <c:pt idx="173">
                  <c:v>42.0617952597715</c:v>
                </c:pt>
                <c:pt idx="174">
                  <c:v>42.0617952597715</c:v>
                </c:pt>
                <c:pt idx="175">
                  <c:v>42.109573407852999</c:v>
                </c:pt>
                <c:pt idx="176">
                  <c:v>42.109573407852999</c:v>
                </c:pt>
                <c:pt idx="177">
                  <c:v>43.228512801792398</c:v>
                </c:pt>
                <c:pt idx="178">
                  <c:v>43.228512801792398</c:v>
                </c:pt>
                <c:pt idx="179">
                  <c:v>43.277992188988499</c:v>
                </c:pt>
                <c:pt idx="180">
                  <c:v>43.277992188988499</c:v>
                </c:pt>
                <c:pt idx="181">
                  <c:v>43.329233391412998</c:v>
                </c:pt>
                <c:pt idx="182">
                  <c:v>43.329233391412998</c:v>
                </c:pt>
                <c:pt idx="183">
                  <c:v>44.448172785352398</c:v>
                </c:pt>
                <c:pt idx="184">
                  <c:v>44.448172785352398</c:v>
                </c:pt>
                <c:pt idx="185">
                  <c:v>44.501238536055801</c:v>
                </c:pt>
                <c:pt idx="186">
                  <c:v>44.501238536055801</c:v>
                </c:pt>
                <c:pt idx="187">
                  <c:v>45.620177929995101</c:v>
                </c:pt>
                <c:pt idx="188">
                  <c:v>45.620177929995101</c:v>
                </c:pt>
                <c:pt idx="189">
                  <c:v>45.675133195767103</c:v>
                </c:pt>
                <c:pt idx="190">
                  <c:v>45.675133195767103</c:v>
                </c:pt>
                <c:pt idx="191">
                  <c:v>46.794072589706502</c:v>
                </c:pt>
                <c:pt idx="192">
                  <c:v>46.794072589706502</c:v>
                </c:pt>
                <c:pt idx="193">
                  <c:v>47.913011983645902</c:v>
                </c:pt>
                <c:pt idx="194">
                  <c:v>47.913011983645902</c:v>
                </c:pt>
                <c:pt idx="195">
                  <c:v>47.969924044552101</c:v>
                </c:pt>
                <c:pt idx="196">
                  <c:v>47.969924044552101</c:v>
                </c:pt>
                <c:pt idx="197">
                  <c:v>49.088863438491501</c:v>
                </c:pt>
                <c:pt idx="198">
                  <c:v>49.088863438491501</c:v>
                </c:pt>
                <c:pt idx="199">
                  <c:v>49.147801970242803</c:v>
                </c:pt>
                <c:pt idx="200">
                  <c:v>49.147801970242803</c:v>
                </c:pt>
                <c:pt idx="201">
                  <c:v>50.266741364182103</c:v>
                </c:pt>
                <c:pt idx="202">
                  <c:v>50.266741364182202</c:v>
                </c:pt>
                <c:pt idx="203">
                  <c:v>50.327778523435803</c:v>
                </c:pt>
                <c:pt idx="204">
                  <c:v>50.327778523435803</c:v>
                </c:pt>
                <c:pt idx="205">
                  <c:v>51.446717917375203</c:v>
                </c:pt>
                <c:pt idx="206">
                  <c:v>51.446717917375203</c:v>
                </c:pt>
                <c:pt idx="207">
                  <c:v>51.509928430074801</c:v>
                </c:pt>
                <c:pt idx="208">
                  <c:v>51.509928430074801</c:v>
                </c:pt>
                <c:pt idx="209">
                  <c:v>52.6288678240142</c:v>
                </c:pt>
                <c:pt idx="210">
                  <c:v>52.6288678240142</c:v>
                </c:pt>
                <c:pt idx="211">
                  <c:v>52.694329076873998</c:v>
                </c:pt>
                <c:pt idx="212">
                  <c:v>52.694329076873998</c:v>
                </c:pt>
                <c:pt idx="213">
                  <c:v>53.813268470813398</c:v>
                </c:pt>
                <c:pt idx="214">
                  <c:v>53.813268470813398</c:v>
                </c:pt>
                <c:pt idx="215">
                  <c:v>53.881060606060601</c:v>
                </c:pt>
                <c:pt idx="216">
                  <c:v>53.881060606060601</c:v>
                </c:pt>
                <c:pt idx="217">
                  <c:v>55</c:v>
                </c:pt>
              </c:numCache>
            </c:numRef>
          </c:xVal>
          <c:yVal>
            <c:numRef>
              <c:f>'Load case 2'!$G$36:$G$259</c:f>
              <c:numCache>
                <c:formatCode>#,##0.00</c:formatCode>
                <c:ptCount val="224"/>
                <c:pt idx="0">
                  <c:v>-127.23250370263101</c:v>
                </c:pt>
                <c:pt idx="1">
                  <c:v>-127.055991000118</c:v>
                </c:pt>
                <c:pt idx="2">
                  <c:v>-127.055991000118</c:v>
                </c:pt>
                <c:pt idx="3">
                  <c:v>-122.97015187088701</c:v>
                </c:pt>
                <c:pt idx="4">
                  <c:v>-122.97015187088701</c:v>
                </c:pt>
                <c:pt idx="5">
                  <c:v>-122.764486819898</c:v>
                </c:pt>
                <c:pt idx="6">
                  <c:v>-122.764486819898</c:v>
                </c:pt>
                <c:pt idx="7">
                  <c:v>-234.92852070686601</c:v>
                </c:pt>
                <c:pt idx="8">
                  <c:v>-234.92852070686601</c:v>
                </c:pt>
                <c:pt idx="9">
                  <c:v>-230.903698964245</c:v>
                </c:pt>
                <c:pt idx="10">
                  <c:v>-230.903698964244</c:v>
                </c:pt>
                <c:pt idx="11">
                  <c:v>-125.03659923546002</c:v>
                </c:pt>
                <c:pt idx="12">
                  <c:v>-125.03659923546002</c:v>
                </c:pt>
                <c:pt idx="13">
                  <c:v>-124.681117619947</c:v>
                </c:pt>
                <c:pt idx="14">
                  <c:v>-124.681117619947</c:v>
                </c:pt>
                <c:pt idx="15">
                  <c:v>-119.86779879819801</c:v>
                </c:pt>
                <c:pt idx="16">
                  <c:v>-119.86779879819801</c:v>
                </c:pt>
                <c:pt idx="17">
                  <c:v>-119.658171210975</c:v>
                </c:pt>
                <c:pt idx="18">
                  <c:v>-119.658171210975</c:v>
                </c:pt>
                <c:pt idx="19">
                  <c:v>-114.564037007404</c:v>
                </c:pt>
                <c:pt idx="20">
                  <c:v>-114.564037007404</c:v>
                </c:pt>
                <c:pt idx="21">
                  <c:v>-114.328349595438</c:v>
                </c:pt>
                <c:pt idx="22">
                  <c:v>-114.328349595438</c:v>
                </c:pt>
                <c:pt idx="23">
                  <c:v>-109.02509452558499</c:v>
                </c:pt>
                <c:pt idx="24">
                  <c:v>-109.02509452558499</c:v>
                </c:pt>
                <c:pt idx="25">
                  <c:v>-108.79156138689899</c:v>
                </c:pt>
                <c:pt idx="26">
                  <c:v>-108.79156138689899</c:v>
                </c:pt>
                <c:pt idx="27">
                  <c:v>-103.700026042129</c:v>
                </c:pt>
                <c:pt idx="28">
                  <c:v>-103.700026042129</c:v>
                </c:pt>
                <c:pt idx="29">
                  <c:v>-103.49582582173001</c:v>
                </c:pt>
                <c:pt idx="30">
                  <c:v>-103.49582582173001</c:v>
                </c:pt>
                <c:pt idx="31">
                  <c:v>-102.896501251603</c:v>
                </c:pt>
                <c:pt idx="32">
                  <c:v>-102.896501251603</c:v>
                </c:pt>
                <c:pt idx="33">
                  <c:v>-103.18645607048001</c:v>
                </c:pt>
                <c:pt idx="34">
                  <c:v>-103.186456070481</c:v>
                </c:pt>
                <c:pt idx="35">
                  <c:v>-108.404019868585</c:v>
                </c:pt>
                <c:pt idx="36">
                  <c:v>-108.404019868585</c:v>
                </c:pt>
                <c:pt idx="37">
                  <c:v>-107.926255955057</c:v>
                </c:pt>
                <c:pt idx="38">
                  <c:v>-107.926255955057</c:v>
                </c:pt>
                <c:pt idx="39">
                  <c:v>-107.52169361447001</c:v>
                </c:pt>
                <c:pt idx="40">
                  <c:v>-107.521693614469</c:v>
                </c:pt>
                <c:pt idx="41">
                  <c:v>-76.232847025061304</c:v>
                </c:pt>
                <c:pt idx="42">
                  <c:v>-76.232847025061403</c:v>
                </c:pt>
                <c:pt idx="43">
                  <c:v>-74.296755804195797</c:v>
                </c:pt>
                <c:pt idx="44">
                  <c:v>-74.296755804195797</c:v>
                </c:pt>
                <c:pt idx="45">
                  <c:v>-43.237189250764096</c:v>
                </c:pt>
                <c:pt idx="46">
                  <c:v>-43.237189250764004</c:v>
                </c:pt>
                <c:pt idx="47">
                  <c:v>-42.593048721423294</c:v>
                </c:pt>
                <c:pt idx="48">
                  <c:v>-42.593048721423294</c:v>
                </c:pt>
                <c:pt idx="49">
                  <c:v>-30.739415080830199</c:v>
                </c:pt>
                <c:pt idx="50">
                  <c:v>-30.739415080830199</c:v>
                </c:pt>
                <c:pt idx="51">
                  <c:v>-30.517686959226101</c:v>
                </c:pt>
                <c:pt idx="52">
                  <c:v>-30.517686959226101</c:v>
                </c:pt>
                <c:pt idx="53">
                  <c:v>-30.3221190738907</c:v>
                </c:pt>
                <c:pt idx="54">
                  <c:v>-30.3221190738907</c:v>
                </c:pt>
                <c:pt idx="55">
                  <c:v>-25.832618744574301</c:v>
                </c:pt>
                <c:pt idx="56">
                  <c:v>-25.832618744574301</c:v>
                </c:pt>
                <c:pt idx="57">
                  <c:v>-25.756573441479599</c:v>
                </c:pt>
                <c:pt idx="58">
                  <c:v>-25.756573441479702</c:v>
                </c:pt>
                <c:pt idx="59">
                  <c:v>-25.6155817995534</c:v>
                </c:pt>
                <c:pt idx="60">
                  <c:v>-25.6155817995534</c:v>
                </c:pt>
                <c:pt idx="61">
                  <c:v>-23.355777584678901</c:v>
                </c:pt>
                <c:pt idx="62">
                  <c:v>-23.355777584678901</c:v>
                </c:pt>
                <c:pt idx="63">
                  <c:v>-23.252324730616998</c:v>
                </c:pt>
                <c:pt idx="64">
                  <c:v>-23.252324730616998</c:v>
                </c:pt>
                <c:pt idx="65">
                  <c:v>-21.9198686090267</c:v>
                </c:pt>
                <c:pt idx="66">
                  <c:v>-21.9198686090267</c:v>
                </c:pt>
                <c:pt idx="67">
                  <c:v>-21.903366525442802</c:v>
                </c:pt>
                <c:pt idx="68">
                  <c:v>-21.903366525442802</c:v>
                </c:pt>
                <c:pt idx="69">
                  <c:v>-21.8924534544499</c:v>
                </c:pt>
                <c:pt idx="70">
                  <c:v>-21.8924534544499</c:v>
                </c:pt>
                <c:pt idx="71">
                  <c:v>-22.7632006648304</c:v>
                </c:pt>
                <c:pt idx="72">
                  <c:v>-22.7632006648304</c:v>
                </c:pt>
                <c:pt idx="73">
                  <c:v>-22.818883599516798</c:v>
                </c:pt>
                <c:pt idx="74">
                  <c:v>-22.818883599516898</c:v>
                </c:pt>
                <c:pt idx="75">
                  <c:v>-22.874402338655599</c:v>
                </c:pt>
                <c:pt idx="76">
                  <c:v>-22.874402338655599</c:v>
                </c:pt>
                <c:pt idx="77">
                  <c:v>-23.3278604613547</c:v>
                </c:pt>
                <c:pt idx="78">
                  <c:v>-23.3278604613547</c:v>
                </c:pt>
                <c:pt idx="79">
                  <c:v>-23.298340131097699</c:v>
                </c:pt>
                <c:pt idx="80">
                  <c:v>-23.298340131097699</c:v>
                </c:pt>
                <c:pt idx="81">
                  <c:v>-23.263921875087302</c:v>
                </c:pt>
                <c:pt idx="82">
                  <c:v>-23.263921875087302</c:v>
                </c:pt>
                <c:pt idx="83">
                  <c:v>-21.287956381970698</c:v>
                </c:pt>
                <c:pt idx="84">
                  <c:v>-21.287956381970698</c:v>
                </c:pt>
                <c:pt idx="85">
                  <c:v>-21.1486025163594</c:v>
                </c:pt>
                <c:pt idx="86">
                  <c:v>-21.1486025163594</c:v>
                </c:pt>
                <c:pt idx="87">
                  <c:v>-20.9815510973207</c:v>
                </c:pt>
                <c:pt idx="88">
                  <c:v>-20.9815510973207</c:v>
                </c:pt>
                <c:pt idx="89">
                  <c:v>-16.862865601524302</c:v>
                </c:pt>
                <c:pt idx="90">
                  <c:v>-16.862865601524302</c:v>
                </c:pt>
                <c:pt idx="91">
                  <c:v>-16.616979633922199</c:v>
                </c:pt>
                <c:pt idx="92">
                  <c:v>-16.616979633922099</c:v>
                </c:pt>
                <c:pt idx="93">
                  <c:v>-12.5281946825268</c:v>
                </c:pt>
                <c:pt idx="94">
                  <c:v>-12.5281946825268</c:v>
                </c:pt>
                <c:pt idx="95">
                  <c:v>-12.341641173169901</c:v>
                </c:pt>
                <c:pt idx="96">
                  <c:v>-12.34164117317</c:v>
                </c:pt>
                <c:pt idx="97">
                  <c:v>-12.154994526222099</c:v>
                </c:pt>
                <c:pt idx="98">
                  <c:v>-12.154994526222099</c:v>
                </c:pt>
                <c:pt idx="99">
                  <c:v>-8.5926826805295686</c:v>
                </c:pt>
                <c:pt idx="100">
                  <c:v>-8.5926826805295793</c:v>
                </c:pt>
                <c:pt idx="101">
                  <c:v>-8.4402981207366103</c:v>
                </c:pt>
                <c:pt idx="102">
                  <c:v>-8.4402981207366192</c:v>
                </c:pt>
                <c:pt idx="103">
                  <c:v>-5.7658329916422595</c:v>
                </c:pt>
                <c:pt idx="104">
                  <c:v>-5.7658329916422506</c:v>
                </c:pt>
                <c:pt idx="105">
                  <c:v>-5.6521680926896503</c:v>
                </c:pt>
                <c:pt idx="106">
                  <c:v>-5.65216809268966</c:v>
                </c:pt>
                <c:pt idx="107">
                  <c:v>-5.5995821760066899</c:v>
                </c:pt>
                <c:pt idx="108">
                  <c:v>-5.5995821760066695</c:v>
                </c:pt>
                <c:pt idx="109">
                  <c:v>-5.5457516268077907</c:v>
                </c:pt>
                <c:pt idx="110">
                  <c:v>-5.54575162680778</c:v>
                </c:pt>
                <c:pt idx="111">
                  <c:v>-5.4538230429589101</c:v>
                </c:pt>
                <c:pt idx="112">
                  <c:v>-5.4538230429589003</c:v>
                </c:pt>
                <c:pt idx="113">
                  <c:v>-3.8092900556968101</c:v>
                </c:pt>
                <c:pt idx="114">
                  <c:v>-3.8092900556968101</c:v>
                </c:pt>
                <c:pt idx="115">
                  <c:v>-3.7675861574379899</c:v>
                </c:pt>
                <c:pt idx="116">
                  <c:v>-3.7675861574379899</c:v>
                </c:pt>
                <c:pt idx="117">
                  <c:v>-4.0833445624274898</c:v>
                </c:pt>
                <c:pt idx="118">
                  <c:v>-4.0833445624274898</c:v>
                </c:pt>
                <c:pt idx="119">
                  <c:v>-4.1374895154028701</c:v>
                </c:pt>
                <c:pt idx="120">
                  <c:v>-4.1374895154028808</c:v>
                </c:pt>
                <c:pt idx="121">
                  <c:v>-4.1957497711031095</c:v>
                </c:pt>
                <c:pt idx="122">
                  <c:v>-4.1957497711031095</c:v>
                </c:pt>
                <c:pt idx="123">
                  <c:v>-7.9289084023146907</c:v>
                </c:pt>
                <c:pt idx="124">
                  <c:v>-7.9289084023147005</c:v>
                </c:pt>
                <c:pt idx="125">
                  <c:v>-8.0307728721485301</c:v>
                </c:pt>
                <c:pt idx="126">
                  <c:v>-8.0307728721485301</c:v>
                </c:pt>
                <c:pt idx="127">
                  <c:v>-8.2373418526128983</c:v>
                </c:pt>
                <c:pt idx="128">
                  <c:v>-8.2373418526128983</c:v>
                </c:pt>
                <c:pt idx="129">
                  <c:v>-10.341074216306101</c:v>
                </c:pt>
                <c:pt idx="130">
                  <c:v>-10.341074216306101</c:v>
                </c:pt>
                <c:pt idx="131">
                  <c:v>-10.359192166711601</c:v>
                </c:pt>
                <c:pt idx="132">
                  <c:v>-10.359192166711601</c:v>
                </c:pt>
                <c:pt idx="133">
                  <c:v>-8.765151235639431</c:v>
                </c:pt>
                <c:pt idx="134">
                  <c:v>-8.7651512356394203</c:v>
                </c:pt>
                <c:pt idx="135">
                  <c:v>-8.5930119981809394</c:v>
                </c:pt>
                <c:pt idx="136">
                  <c:v>-8.5930119981809288</c:v>
                </c:pt>
                <c:pt idx="137">
                  <c:v>-8.4874728189186488</c:v>
                </c:pt>
                <c:pt idx="138">
                  <c:v>-8.4874728189186488</c:v>
                </c:pt>
                <c:pt idx="139">
                  <c:v>-4.7441715469298904</c:v>
                </c:pt>
                <c:pt idx="140">
                  <c:v>-4.74417154692987</c:v>
                </c:pt>
                <c:pt idx="141">
                  <c:v>-4.6316860081144204</c:v>
                </c:pt>
                <c:pt idx="142">
                  <c:v>-4.6316860081144098</c:v>
                </c:pt>
                <c:pt idx="143">
                  <c:v>-4.5131833600066198</c:v>
                </c:pt>
                <c:pt idx="144">
                  <c:v>-4.5131833600066198</c:v>
                </c:pt>
                <c:pt idx="145">
                  <c:v>-0.96827532788715298</c:v>
                </c:pt>
                <c:pt idx="146">
                  <c:v>-0.96827532788715298</c:v>
                </c:pt>
                <c:pt idx="147">
                  <c:v>-0.86314783578811294</c:v>
                </c:pt>
                <c:pt idx="148">
                  <c:v>-0.86314783578811005</c:v>
                </c:pt>
                <c:pt idx="149">
                  <c:v>1.4859207976884499</c:v>
                </c:pt>
                <c:pt idx="150">
                  <c:v>1.4859207976884401</c:v>
                </c:pt>
                <c:pt idx="151">
                  <c:v>1.54679837126112</c:v>
                </c:pt>
                <c:pt idx="152">
                  <c:v>1.54679837126112</c:v>
                </c:pt>
                <c:pt idx="153">
                  <c:v>2.8345833605205502</c:v>
                </c:pt>
                <c:pt idx="154">
                  <c:v>2.8345833605205502</c:v>
                </c:pt>
                <c:pt idx="155">
                  <c:v>2.85896854222274</c:v>
                </c:pt>
                <c:pt idx="156">
                  <c:v>2.85896854222274</c:v>
                </c:pt>
                <c:pt idx="157">
                  <c:v>2.8800306934175399</c:v>
                </c:pt>
                <c:pt idx="158">
                  <c:v>2.8800306934175399</c:v>
                </c:pt>
                <c:pt idx="159">
                  <c:v>2.6717757214922102</c:v>
                </c:pt>
                <c:pt idx="160">
                  <c:v>2.6717757214922</c:v>
                </c:pt>
                <c:pt idx="161">
                  <c:v>2.6208899607748499</c:v>
                </c:pt>
                <c:pt idx="162">
                  <c:v>2.6208899607748597</c:v>
                </c:pt>
                <c:pt idx="163">
                  <c:v>-1.1757328009246499</c:v>
                </c:pt>
                <c:pt idx="164">
                  <c:v>-1.1757328009246499</c:v>
                </c:pt>
                <c:pt idx="165">
                  <c:v>-1.35614962307344</c:v>
                </c:pt>
                <c:pt idx="166">
                  <c:v>-1.35614962307341</c:v>
                </c:pt>
                <c:pt idx="167">
                  <c:v>-1.5965052712033498</c:v>
                </c:pt>
                <c:pt idx="168">
                  <c:v>-1.5965052712033498</c:v>
                </c:pt>
                <c:pt idx="169">
                  <c:v>-7.2362423479872202</c:v>
                </c:pt>
                <c:pt idx="170">
                  <c:v>-7.23624234798719</c:v>
                </c:pt>
                <c:pt idx="171">
                  <c:v>-7.4264728979368604</c:v>
                </c:pt>
                <c:pt idx="172">
                  <c:v>-7.4264728979368702</c:v>
                </c:pt>
                <c:pt idx="173">
                  <c:v>-9.2684202366529895</c:v>
                </c:pt>
                <c:pt idx="174">
                  <c:v>-9.2684202366529789</c:v>
                </c:pt>
                <c:pt idx="175">
                  <c:v>-9.24015014974227</c:v>
                </c:pt>
                <c:pt idx="176">
                  <c:v>-9.2401501497422807</c:v>
                </c:pt>
                <c:pt idx="177">
                  <c:v>-6.8691908883729695</c:v>
                </c:pt>
                <c:pt idx="178">
                  <c:v>-6.8691908883729598</c:v>
                </c:pt>
                <c:pt idx="179">
                  <c:v>-6.7252331129121998</c:v>
                </c:pt>
                <c:pt idx="180">
                  <c:v>-6.7252331129122203</c:v>
                </c:pt>
                <c:pt idx="181">
                  <c:v>-6.5811104215624399</c:v>
                </c:pt>
                <c:pt idx="182">
                  <c:v>-6.5811104215624106</c:v>
                </c:pt>
                <c:pt idx="183">
                  <c:v>-3.3923715683396103</c:v>
                </c:pt>
                <c:pt idx="184">
                  <c:v>-3.3923715683396103</c:v>
                </c:pt>
                <c:pt idx="185">
                  <c:v>-3.2366839792138298</c:v>
                </c:pt>
                <c:pt idx="186">
                  <c:v>-3.23668397921382</c:v>
                </c:pt>
                <c:pt idx="187">
                  <c:v>-0.88281195232765608</c:v>
                </c:pt>
                <c:pt idx="188">
                  <c:v>-0.88281195232766096</c:v>
                </c:pt>
                <c:pt idx="189">
                  <c:v>-0.82286041778038499</c:v>
                </c:pt>
                <c:pt idx="190">
                  <c:v>-0.82286041778036501</c:v>
                </c:pt>
                <c:pt idx="191">
                  <c:v>2.56798532425489E-2</c:v>
                </c:pt>
                <c:pt idx="192">
                  <c:v>2.56798532425528E-2</c:v>
                </c:pt>
                <c:pt idx="193">
                  <c:v>0.14546478360503301</c:v>
                </c:pt>
                <c:pt idx="194">
                  <c:v>0.14546478360503001</c:v>
                </c:pt>
                <c:pt idx="195">
                  <c:v>0.13492986513418601</c:v>
                </c:pt>
                <c:pt idx="196">
                  <c:v>0.134929865134187</c:v>
                </c:pt>
                <c:pt idx="197">
                  <c:v>0.40746818503810101</c:v>
                </c:pt>
                <c:pt idx="198">
                  <c:v>0.40746818503809595</c:v>
                </c:pt>
                <c:pt idx="199">
                  <c:v>0.42954292391126198</c:v>
                </c:pt>
                <c:pt idx="200">
                  <c:v>0.42954292391126103</c:v>
                </c:pt>
                <c:pt idx="201">
                  <c:v>0.6553168517623601</c:v>
                </c:pt>
                <c:pt idx="202">
                  <c:v>0.65531685176235899</c:v>
                </c:pt>
                <c:pt idx="203">
                  <c:v>0.67371161973014504</c:v>
                </c:pt>
                <c:pt idx="204">
                  <c:v>0.67371161973013394</c:v>
                </c:pt>
                <c:pt idx="205">
                  <c:v>0.81942131629391801</c:v>
                </c:pt>
                <c:pt idx="206">
                  <c:v>0.81942131629389903</c:v>
                </c:pt>
                <c:pt idx="207">
                  <c:v>0.79221497801985197</c:v>
                </c:pt>
                <c:pt idx="208">
                  <c:v>0.79221497801984597</c:v>
                </c:pt>
                <c:pt idx="209">
                  <c:v>4.9733177142221002E-2</c:v>
                </c:pt>
                <c:pt idx="210">
                  <c:v>4.97331771422201E-2</c:v>
                </c:pt>
                <c:pt idx="211">
                  <c:v>-9.6649413292864399E-3</c:v>
                </c:pt>
                <c:pt idx="212">
                  <c:v>-9.6649413292882007E-3</c:v>
                </c:pt>
                <c:pt idx="213">
                  <c:v>-1.58371898278809</c:v>
                </c:pt>
                <c:pt idx="214">
                  <c:v>-1.5837189827881</c:v>
                </c:pt>
                <c:pt idx="215">
                  <c:v>-1.69589588681281</c:v>
                </c:pt>
                <c:pt idx="216">
                  <c:v>-1.69589588681283</c:v>
                </c:pt>
                <c:pt idx="217">
                  <c:v>-2.7643693368834099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55-4D43-AAA4-34B9B2552785}"/>
            </c:ext>
          </c:extLst>
        </c:ser>
        <c:ser>
          <c:idx val="1"/>
          <c:order val="1"/>
          <c:tx>
            <c:strRef>
              <c:f>'Load case 2'!$J$33</c:f>
              <c:strCache>
                <c:ptCount val="1"/>
                <c:pt idx="0">
                  <c:v>Unloading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'Load case 2'!$L$36:$L$259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4.0250000000000004</c:v>
                </c:pt>
                <c:pt idx="12">
                  <c:v>4.0250000000000004</c:v>
                </c:pt>
                <c:pt idx="13">
                  <c:v>4.0780303030302996</c:v>
                </c:pt>
                <c:pt idx="14">
                  <c:v>4.0780303030302996</c:v>
                </c:pt>
                <c:pt idx="15">
                  <c:v>5.2712121212121197</c:v>
                </c:pt>
                <c:pt idx="16">
                  <c:v>5.2712121212121197</c:v>
                </c:pt>
                <c:pt idx="17">
                  <c:v>5.3242424242424198</c:v>
                </c:pt>
                <c:pt idx="18">
                  <c:v>5.3242424242424198</c:v>
                </c:pt>
                <c:pt idx="19">
                  <c:v>6.5174242424242399</c:v>
                </c:pt>
                <c:pt idx="20">
                  <c:v>6.5174242424242399</c:v>
                </c:pt>
                <c:pt idx="21">
                  <c:v>6.5704545454545498</c:v>
                </c:pt>
                <c:pt idx="22">
                  <c:v>6.5704545454545498</c:v>
                </c:pt>
                <c:pt idx="23">
                  <c:v>7.7636363636363601</c:v>
                </c:pt>
                <c:pt idx="24">
                  <c:v>7.7636363636363601</c:v>
                </c:pt>
                <c:pt idx="25">
                  <c:v>7.81666666666667</c:v>
                </c:pt>
                <c:pt idx="26">
                  <c:v>7.81666666666667</c:v>
                </c:pt>
                <c:pt idx="27">
                  <c:v>9.0098484848484901</c:v>
                </c:pt>
                <c:pt idx="28">
                  <c:v>9.0098484848484901</c:v>
                </c:pt>
                <c:pt idx="29">
                  <c:v>9.0628787878787893</c:v>
                </c:pt>
                <c:pt idx="30">
                  <c:v>9.0628787878787893</c:v>
                </c:pt>
                <c:pt idx="31">
                  <c:v>10.256060606060601</c:v>
                </c:pt>
                <c:pt idx="32">
                  <c:v>10.256060606060601</c:v>
                </c:pt>
                <c:pt idx="33">
                  <c:v>10.3090909090909</c:v>
                </c:pt>
                <c:pt idx="34">
                  <c:v>10.3090909090909</c:v>
                </c:pt>
                <c:pt idx="35">
                  <c:v>11.5022727272727</c:v>
                </c:pt>
                <c:pt idx="36">
                  <c:v>11.5022727272727</c:v>
                </c:pt>
                <c:pt idx="37">
                  <c:v>11.5545673605898</c:v>
                </c:pt>
                <c:pt idx="38">
                  <c:v>11.5545673605898</c:v>
                </c:pt>
                <c:pt idx="39">
                  <c:v>11.601989210282399</c:v>
                </c:pt>
                <c:pt idx="40">
                  <c:v>11.601989210282399</c:v>
                </c:pt>
                <c:pt idx="41">
                  <c:v>12.7951710284642</c:v>
                </c:pt>
                <c:pt idx="42">
                  <c:v>12.7951710284642</c:v>
                </c:pt>
                <c:pt idx="43">
                  <c:v>12.8381741376864</c:v>
                </c:pt>
                <c:pt idx="44">
                  <c:v>12.8381741376864</c:v>
                </c:pt>
                <c:pt idx="45">
                  <c:v>13.957113531625801</c:v>
                </c:pt>
                <c:pt idx="46">
                  <c:v>13.957113531625801</c:v>
                </c:pt>
                <c:pt idx="47">
                  <c:v>13.9961096360536</c:v>
                </c:pt>
                <c:pt idx="48">
                  <c:v>13.9961096360536</c:v>
                </c:pt>
                <c:pt idx="49">
                  <c:v>15.115049029992999</c:v>
                </c:pt>
                <c:pt idx="50">
                  <c:v>15.115049029992999</c:v>
                </c:pt>
                <c:pt idx="51">
                  <c:v>15.1504115000109</c:v>
                </c:pt>
                <c:pt idx="52">
                  <c:v>15.1504115000109</c:v>
                </c:pt>
                <c:pt idx="53">
                  <c:v>15.182478915567399</c:v>
                </c:pt>
                <c:pt idx="54">
                  <c:v>15.182478915567399</c:v>
                </c:pt>
                <c:pt idx="55">
                  <c:v>16.301418309506801</c:v>
                </c:pt>
                <c:pt idx="56">
                  <c:v>16.301418309506801</c:v>
                </c:pt>
                <c:pt idx="57">
                  <c:v>16.330497701866701</c:v>
                </c:pt>
                <c:pt idx="58">
                  <c:v>16.330497701866701</c:v>
                </c:pt>
                <c:pt idx="59">
                  <c:v>16.385418617415901</c:v>
                </c:pt>
                <c:pt idx="60">
                  <c:v>16.385418617415901</c:v>
                </c:pt>
                <c:pt idx="61">
                  <c:v>17.4688361276867</c:v>
                </c:pt>
                <c:pt idx="62">
                  <c:v>17.4688361276867</c:v>
                </c:pt>
                <c:pt idx="63">
                  <c:v>17.526882250423998</c:v>
                </c:pt>
                <c:pt idx="64">
                  <c:v>17.526882250423998</c:v>
                </c:pt>
                <c:pt idx="65">
                  <c:v>18.610299754887698</c:v>
                </c:pt>
                <c:pt idx="66">
                  <c:v>18.610299754887698</c:v>
                </c:pt>
                <c:pt idx="67">
                  <c:v>18.660007403227599</c:v>
                </c:pt>
                <c:pt idx="68">
                  <c:v>18.660007403227599</c:v>
                </c:pt>
                <c:pt idx="69">
                  <c:v>18.705119820523699</c:v>
                </c:pt>
                <c:pt idx="70">
                  <c:v>18.705119820523699</c:v>
                </c:pt>
                <c:pt idx="71">
                  <c:v>19.7980918790491</c:v>
                </c:pt>
                <c:pt idx="72">
                  <c:v>19.7980918790491</c:v>
                </c:pt>
                <c:pt idx="73">
                  <c:v>19.839663409209901</c:v>
                </c:pt>
                <c:pt idx="74">
                  <c:v>19.839663409209901</c:v>
                </c:pt>
                <c:pt idx="75">
                  <c:v>19.8819942392517</c:v>
                </c:pt>
                <c:pt idx="76">
                  <c:v>19.8819942392517</c:v>
                </c:pt>
                <c:pt idx="77">
                  <c:v>20.960047512895599</c:v>
                </c:pt>
                <c:pt idx="78">
                  <c:v>20.960047512895599</c:v>
                </c:pt>
                <c:pt idx="79">
                  <c:v>21.002438660481602</c:v>
                </c:pt>
                <c:pt idx="80">
                  <c:v>21.002438660481602</c:v>
                </c:pt>
                <c:pt idx="81">
                  <c:v>21.046314799910402</c:v>
                </c:pt>
                <c:pt idx="82">
                  <c:v>21.046314799910402</c:v>
                </c:pt>
                <c:pt idx="83">
                  <c:v>22.1243306371234</c:v>
                </c:pt>
                <c:pt idx="84">
                  <c:v>22.1243306371234</c:v>
                </c:pt>
                <c:pt idx="85">
                  <c:v>22.171139388790898</c:v>
                </c:pt>
                <c:pt idx="86">
                  <c:v>22.171139388790898</c:v>
                </c:pt>
                <c:pt idx="87">
                  <c:v>22.225496102567401</c:v>
                </c:pt>
                <c:pt idx="88">
                  <c:v>22.225496102567401</c:v>
                </c:pt>
                <c:pt idx="89">
                  <c:v>23.317529801711899</c:v>
                </c:pt>
                <c:pt idx="90">
                  <c:v>23.317529801711899</c:v>
                </c:pt>
                <c:pt idx="91">
                  <c:v>23.380511013728299</c:v>
                </c:pt>
                <c:pt idx="92">
                  <c:v>23.380511013728299</c:v>
                </c:pt>
                <c:pt idx="93">
                  <c:v>24.465490879200001</c:v>
                </c:pt>
                <c:pt idx="94">
                  <c:v>24.465490879200001</c:v>
                </c:pt>
                <c:pt idx="95">
                  <c:v>24.5153338192126</c:v>
                </c:pt>
                <c:pt idx="96">
                  <c:v>24.5153338192126</c:v>
                </c:pt>
                <c:pt idx="97">
                  <c:v>24.565262683202199</c:v>
                </c:pt>
                <c:pt idx="98">
                  <c:v>24.565262683202199</c:v>
                </c:pt>
                <c:pt idx="99">
                  <c:v>25.6486801799673</c:v>
                </c:pt>
                <c:pt idx="100">
                  <c:v>25.6486801799673</c:v>
                </c:pt>
                <c:pt idx="101">
                  <c:v>25.705133415013801</c:v>
                </c:pt>
                <c:pt idx="102">
                  <c:v>25.705133415013801</c:v>
                </c:pt>
                <c:pt idx="103">
                  <c:v>26.788550923106801</c:v>
                </c:pt>
                <c:pt idx="104">
                  <c:v>26.788550923106801</c:v>
                </c:pt>
                <c:pt idx="105">
                  <c:v>26.840255640650899</c:v>
                </c:pt>
                <c:pt idx="106">
                  <c:v>26.840255640650899</c:v>
                </c:pt>
                <c:pt idx="107">
                  <c:v>26.863987365820901</c:v>
                </c:pt>
                <c:pt idx="108">
                  <c:v>26.863987365820901</c:v>
                </c:pt>
                <c:pt idx="109">
                  <c:v>26.8885641078184</c:v>
                </c:pt>
                <c:pt idx="110">
                  <c:v>26.8885641078184</c:v>
                </c:pt>
                <c:pt idx="111">
                  <c:v>26.9320789913276</c:v>
                </c:pt>
                <c:pt idx="112">
                  <c:v>26.9320789913276</c:v>
                </c:pt>
                <c:pt idx="113">
                  <c:v>28.015496495855999</c:v>
                </c:pt>
                <c:pt idx="114">
                  <c:v>28.015496495855999</c:v>
                </c:pt>
                <c:pt idx="115">
                  <c:v>28.059313461840901</c:v>
                </c:pt>
                <c:pt idx="116">
                  <c:v>28.059313461840901</c:v>
                </c:pt>
                <c:pt idx="117">
                  <c:v>29.1782528557803</c:v>
                </c:pt>
                <c:pt idx="118">
                  <c:v>29.1782528557803</c:v>
                </c:pt>
                <c:pt idx="119">
                  <c:v>29.2055495032292</c:v>
                </c:pt>
                <c:pt idx="120">
                  <c:v>29.2055495032292</c:v>
                </c:pt>
                <c:pt idx="121">
                  <c:v>29.233818103887</c:v>
                </c:pt>
                <c:pt idx="122">
                  <c:v>29.233818103887</c:v>
                </c:pt>
                <c:pt idx="123">
                  <c:v>30.352757497826399</c:v>
                </c:pt>
                <c:pt idx="124">
                  <c:v>30.352757497826399</c:v>
                </c:pt>
                <c:pt idx="125">
                  <c:v>30.382032660083802</c:v>
                </c:pt>
                <c:pt idx="126">
                  <c:v>30.382032660083802</c:v>
                </c:pt>
                <c:pt idx="127">
                  <c:v>30.443348426440799</c:v>
                </c:pt>
                <c:pt idx="128">
                  <c:v>30.443348426440799</c:v>
                </c:pt>
                <c:pt idx="129">
                  <c:v>31.524676412238001</c:v>
                </c:pt>
                <c:pt idx="130">
                  <c:v>31.524676412238001</c:v>
                </c:pt>
                <c:pt idx="131">
                  <c:v>31.587246212836199</c:v>
                </c:pt>
                <c:pt idx="132">
                  <c:v>31.587246212836199</c:v>
                </c:pt>
                <c:pt idx="133">
                  <c:v>32.656454967175897</c:v>
                </c:pt>
                <c:pt idx="134">
                  <c:v>32.656454967175897</c:v>
                </c:pt>
                <c:pt idx="135">
                  <c:v>32.714141137616501</c:v>
                </c:pt>
                <c:pt idx="136">
                  <c:v>32.714141137616501</c:v>
                </c:pt>
                <c:pt idx="137">
                  <c:v>32.747813943846403</c:v>
                </c:pt>
                <c:pt idx="138">
                  <c:v>32.747813943846403</c:v>
                </c:pt>
                <c:pt idx="139">
                  <c:v>33.866753337785802</c:v>
                </c:pt>
                <c:pt idx="140">
                  <c:v>33.866753337785802</c:v>
                </c:pt>
                <c:pt idx="141">
                  <c:v>33.901625133456797</c:v>
                </c:pt>
                <c:pt idx="142">
                  <c:v>33.901625133456797</c:v>
                </c:pt>
                <c:pt idx="143">
                  <c:v>33.937738611050897</c:v>
                </c:pt>
                <c:pt idx="144">
                  <c:v>33.937738611050897</c:v>
                </c:pt>
                <c:pt idx="145">
                  <c:v>35.056678004990303</c:v>
                </c:pt>
                <c:pt idx="146">
                  <c:v>35.056678004990303</c:v>
                </c:pt>
                <c:pt idx="147">
                  <c:v>35.0940773771433</c:v>
                </c:pt>
                <c:pt idx="148">
                  <c:v>35.0940773771433</c:v>
                </c:pt>
                <c:pt idx="149">
                  <c:v>36.2130167710827</c:v>
                </c:pt>
                <c:pt idx="150">
                  <c:v>36.2130167710827</c:v>
                </c:pt>
                <c:pt idx="151">
                  <c:v>36.251747824712098</c:v>
                </c:pt>
                <c:pt idx="152">
                  <c:v>36.251747824712098</c:v>
                </c:pt>
                <c:pt idx="153">
                  <c:v>37.370687218651497</c:v>
                </c:pt>
                <c:pt idx="154">
                  <c:v>37.370687218651497</c:v>
                </c:pt>
                <c:pt idx="155">
                  <c:v>37.410797371011803</c:v>
                </c:pt>
                <c:pt idx="156">
                  <c:v>37.410797371011803</c:v>
                </c:pt>
                <c:pt idx="157">
                  <c:v>37.4523357277466</c:v>
                </c:pt>
                <c:pt idx="158">
                  <c:v>37.4523357277466</c:v>
                </c:pt>
                <c:pt idx="159">
                  <c:v>38.571275121686</c:v>
                </c:pt>
                <c:pt idx="160">
                  <c:v>38.571275121686</c:v>
                </c:pt>
                <c:pt idx="161">
                  <c:v>38.614292536946003</c:v>
                </c:pt>
                <c:pt idx="162">
                  <c:v>38.614292536946003</c:v>
                </c:pt>
                <c:pt idx="163">
                  <c:v>39.733231930885403</c:v>
                </c:pt>
                <c:pt idx="164">
                  <c:v>39.733231930885403</c:v>
                </c:pt>
                <c:pt idx="165">
                  <c:v>39.766363043900498</c:v>
                </c:pt>
                <c:pt idx="166">
                  <c:v>39.766363043900498</c:v>
                </c:pt>
                <c:pt idx="167">
                  <c:v>39.809863918132002</c:v>
                </c:pt>
                <c:pt idx="168">
                  <c:v>39.809863918132002</c:v>
                </c:pt>
                <c:pt idx="169">
                  <c:v>40.893207188033202</c:v>
                </c:pt>
                <c:pt idx="170">
                  <c:v>40.893207188033202</c:v>
                </c:pt>
                <c:pt idx="171">
                  <c:v>40.942855865832101</c:v>
                </c:pt>
                <c:pt idx="172">
                  <c:v>40.942855865832101</c:v>
                </c:pt>
                <c:pt idx="173">
                  <c:v>42.0617952597715</c:v>
                </c:pt>
                <c:pt idx="174">
                  <c:v>42.0617952597715</c:v>
                </c:pt>
                <c:pt idx="175">
                  <c:v>42.109573407852999</c:v>
                </c:pt>
                <c:pt idx="176">
                  <c:v>42.109573407852999</c:v>
                </c:pt>
                <c:pt idx="177">
                  <c:v>43.228512801792398</c:v>
                </c:pt>
                <c:pt idx="178">
                  <c:v>43.228512801792398</c:v>
                </c:pt>
                <c:pt idx="179">
                  <c:v>43.277992188988499</c:v>
                </c:pt>
                <c:pt idx="180">
                  <c:v>43.277992188988499</c:v>
                </c:pt>
                <c:pt idx="181">
                  <c:v>43.329233391412998</c:v>
                </c:pt>
                <c:pt idx="182">
                  <c:v>43.329233391412998</c:v>
                </c:pt>
                <c:pt idx="183">
                  <c:v>44.448172785352398</c:v>
                </c:pt>
                <c:pt idx="184">
                  <c:v>44.448172785352398</c:v>
                </c:pt>
                <c:pt idx="185">
                  <c:v>44.501238536055801</c:v>
                </c:pt>
                <c:pt idx="186">
                  <c:v>44.501238536055801</c:v>
                </c:pt>
                <c:pt idx="187">
                  <c:v>45.620177929995101</c:v>
                </c:pt>
                <c:pt idx="188">
                  <c:v>45.620177929995101</c:v>
                </c:pt>
                <c:pt idx="189">
                  <c:v>45.675133195767103</c:v>
                </c:pt>
                <c:pt idx="190">
                  <c:v>45.675133195767103</c:v>
                </c:pt>
                <c:pt idx="191">
                  <c:v>46.794072589706502</c:v>
                </c:pt>
                <c:pt idx="192">
                  <c:v>46.794072589706502</c:v>
                </c:pt>
                <c:pt idx="193">
                  <c:v>47.913011983645902</c:v>
                </c:pt>
                <c:pt idx="194">
                  <c:v>47.913011983645902</c:v>
                </c:pt>
                <c:pt idx="195">
                  <c:v>47.969924044552101</c:v>
                </c:pt>
                <c:pt idx="196">
                  <c:v>47.969924044552101</c:v>
                </c:pt>
                <c:pt idx="197">
                  <c:v>49.088863438491501</c:v>
                </c:pt>
                <c:pt idx="198">
                  <c:v>49.088863438491501</c:v>
                </c:pt>
                <c:pt idx="199">
                  <c:v>49.147801970242803</c:v>
                </c:pt>
                <c:pt idx="200">
                  <c:v>49.147801970242803</c:v>
                </c:pt>
                <c:pt idx="201">
                  <c:v>50.266741364182202</c:v>
                </c:pt>
                <c:pt idx="202">
                  <c:v>50.266741364182103</c:v>
                </c:pt>
                <c:pt idx="203">
                  <c:v>50.327778523435803</c:v>
                </c:pt>
                <c:pt idx="204">
                  <c:v>50.327778523435803</c:v>
                </c:pt>
                <c:pt idx="205">
                  <c:v>51.446717917375203</c:v>
                </c:pt>
                <c:pt idx="206">
                  <c:v>51.446717917375203</c:v>
                </c:pt>
                <c:pt idx="207">
                  <c:v>51.509928430074801</c:v>
                </c:pt>
                <c:pt idx="208">
                  <c:v>51.509928430074801</c:v>
                </c:pt>
                <c:pt idx="209">
                  <c:v>52.6288678240142</c:v>
                </c:pt>
                <c:pt idx="210">
                  <c:v>52.6288678240142</c:v>
                </c:pt>
                <c:pt idx="211">
                  <c:v>52.694329076873998</c:v>
                </c:pt>
                <c:pt idx="212">
                  <c:v>52.694329076873998</c:v>
                </c:pt>
                <c:pt idx="213">
                  <c:v>53.813268470813398</c:v>
                </c:pt>
                <c:pt idx="214">
                  <c:v>53.813268470813398</c:v>
                </c:pt>
                <c:pt idx="215">
                  <c:v>53.881060606060601</c:v>
                </c:pt>
                <c:pt idx="216">
                  <c:v>53.881060606060601</c:v>
                </c:pt>
                <c:pt idx="217">
                  <c:v>55</c:v>
                </c:pt>
              </c:numCache>
            </c:numRef>
          </c:xVal>
          <c:yVal>
            <c:numRef>
              <c:f>'Load case 2'!$O$36:$O$259</c:f>
              <c:numCache>
                <c:formatCode>#,##0.00</c:formatCode>
                <c:ptCount val="224"/>
                <c:pt idx="0">
                  <c:v>-57.274126188603304</c:v>
                </c:pt>
                <c:pt idx="1">
                  <c:v>-57.0449260481561</c:v>
                </c:pt>
                <c:pt idx="2">
                  <c:v>-57.0449260481561</c:v>
                </c:pt>
                <c:pt idx="3">
                  <c:v>-51.133993707492202</c:v>
                </c:pt>
                <c:pt idx="4">
                  <c:v>-51.133993707492102</c:v>
                </c:pt>
                <c:pt idx="5">
                  <c:v>-50.895671061821304</c:v>
                </c:pt>
                <c:pt idx="6">
                  <c:v>-50.895671061821396</c:v>
                </c:pt>
                <c:pt idx="7">
                  <c:v>-44.889560669968297</c:v>
                </c:pt>
                <c:pt idx="8">
                  <c:v>-44.889560669968297</c:v>
                </c:pt>
                <c:pt idx="9">
                  <c:v>-44.652849423715004</c:v>
                </c:pt>
                <c:pt idx="10">
                  <c:v>-44.652849423715004</c:v>
                </c:pt>
                <c:pt idx="11">
                  <c:v>-39.404154695295901</c:v>
                </c:pt>
                <c:pt idx="12">
                  <c:v>-39.404154695296</c:v>
                </c:pt>
                <c:pt idx="13">
                  <c:v>-39.175116930004094</c:v>
                </c:pt>
                <c:pt idx="14">
                  <c:v>-39.175116930004094</c:v>
                </c:pt>
                <c:pt idx="15">
                  <c:v>-34.139091188731001</c:v>
                </c:pt>
                <c:pt idx="16">
                  <c:v>-34.139091188731001</c:v>
                </c:pt>
                <c:pt idx="17">
                  <c:v>-33.920760465352004</c:v>
                </c:pt>
                <c:pt idx="18">
                  <c:v>-33.920760465352004</c:v>
                </c:pt>
                <c:pt idx="19">
                  <c:v>-29.138038000062998</c:v>
                </c:pt>
                <c:pt idx="20">
                  <c:v>-29.138038000062998</c:v>
                </c:pt>
                <c:pt idx="21">
                  <c:v>-28.931268956805802</c:v>
                </c:pt>
                <c:pt idx="22">
                  <c:v>-28.931268956805802</c:v>
                </c:pt>
                <c:pt idx="23">
                  <c:v>-24.401359817391</c:v>
                </c:pt>
                <c:pt idx="24">
                  <c:v>-24.401359817391</c:v>
                </c:pt>
                <c:pt idx="25">
                  <c:v>-24.205194373986402</c:v>
                </c:pt>
                <c:pt idx="26">
                  <c:v>-24.205194373986402</c:v>
                </c:pt>
                <c:pt idx="27">
                  <c:v>-19.895849476628001</c:v>
                </c:pt>
                <c:pt idx="28">
                  <c:v>-19.895849476628001</c:v>
                </c:pt>
                <c:pt idx="29">
                  <c:v>-19.711654181370001</c:v>
                </c:pt>
                <c:pt idx="30">
                  <c:v>-19.711654181370001</c:v>
                </c:pt>
                <c:pt idx="31">
                  <c:v>-16.761633258570498</c:v>
                </c:pt>
                <c:pt idx="32">
                  <c:v>-16.761633258570498</c:v>
                </c:pt>
                <c:pt idx="33">
                  <c:v>-16.745232499208299</c:v>
                </c:pt>
                <c:pt idx="34">
                  <c:v>-16.745232499208299</c:v>
                </c:pt>
                <c:pt idx="35">
                  <c:v>-18.768226234596501</c:v>
                </c:pt>
                <c:pt idx="36">
                  <c:v>-18.768226234596501</c:v>
                </c:pt>
                <c:pt idx="37">
                  <c:v>-18.8191979967654</c:v>
                </c:pt>
                <c:pt idx="38">
                  <c:v>-18.8191979967654</c:v>
                </c:pt>
                <c:pt idx="39">
                  <c:v>-18.866219874302402</c:v>
                </c:pt>
                <c:pt idx="40">
                  <c:v>-18.866219874302402</c:v>
                </c:pt>
                <c:pt idx="41">
                  <c:v>-16.840986684413799</c:v>
                </c:pt>
                <c:pt idx="42">
                  <c:v>-16.840986684413799</c:v>
                </c:pt>
                <c:pt idx="43">
                  <c:v>-16.648138002556202</c:v>
                </c:pt>
                <c:pt idx="44">
                  <c:v>-16.648138002556202</c:v>
                </c:pt>
                <c:pt idx="45">
                  <c:v>-10.3207139951709</c:v>
                </c:pt>
                <c:pt idx="46">
                  <c:v>-10.320713995170999</c:v>
                </c:pt>
                <c:pt idx="47">
                  <c:v>-10.0910914509849</c:v>
                </c:pt>
                <c:pt idx="48">
                  <c:v>-10.0910914509849</c:v>
                </c:pt>
                <c:pt idx="49">
                  <c:v>-4.8016345592620997</c:v>
                </c:pt>
                <c:pt idx="50">
                  <c:v>-4.8016345592620997</c:v>
                </c:pt>
                <c:pt idx="51">
                  <c:v>-4.6900550259775899</c:v>
                </c:pt>
                <c:pt idx="52">
                  <c:v>-4.6900550259775899</c:v>
                </c:pt>
                <c:pt idx="53">
                  <c:v>-4.5911276135728105</c:v>
                </c:pt>
                <c:pt idx="54">
                  <c:v>-4.5911276135727999</c:v>
                </c:pt>
                <c:pt idx="55">
                  <c:v>-2.7450758029445299</c:v>
                </c:pt>
                <c:pt idx="56">
                  <c:v>-2.7450758029445299</c:v>
                </c:pt>
                <c:pt idx="57">
                  <c:v>-2.7304445399341297</c:v>
                </c:pt>
                <c:pt idx="58">
                  <c:v>-2.7304445399341297</c:v>
                </c:pt>
                <c:pt idx="59">
                  <c:v>-2.7043536986966203</c:v>
                </c:pt>
                <c:pt idx="60">
                  <c:v>-2.7043536986966203</c:v>
                </c:pt>
                <c:pt idx="61">
                  <c:v>-2.6324912407276098</c:v>
                </c:pt>
                <c:pt idx="62">
                  <c:v>-2.6324912407276098</c:v>
                </c:pt>
                <c:pt idx="63">
                  <c:v>-2.6419729261959102</c:v>
                </c:pt>
                <c:pt idx="64">
                  <c:v>-2.6419729261959102</c:v>
                </c:pt>
                <c:pt idx="65">
                  <c:v>-3.3098586031027901</c:v>
                </c:pt>
                <c:pt idx="66">
                  <c:v>-3.3098586031027799</c:v>
                </c:pt>
                <c:pt idx="67">
                  <c:v>-3.3773873291611101</c:v>
                </c:pt>
                <c:pt idx="68">
                  <c:v>-3.3773873291611003</c:v>
                </c:pt>
                <c:pt idx="69">
                  <c:v>-3.4422779688654503</c:v>
                </c:pt>
                <c:pt idx="70">
                  <c:v>-3.4422779688654503</c:v>
                </c:pt>
                <c:pt idx="71">
                  <c:v>-6.0491834746914295</c:v>
                </c:pt>
                <c:pt idx="72">
                  <c:v>-6.0491834746914295</c:v>
                </c:pt>
                <c:pt idx="73">
                  <c:v>-6.1719469549453905</c:v>
                </c:pt>
                <c:pt idx="74">
                  <c:v>-6.1719469549453798</c:v>
                </c:pt>
                <c:pt idx="75">
                  <c:v>-6.2962270605088602</c:v>
                </c:pt>
                <c:pt idx="76">
                  <c:v>-6.2962270605088699</c:v>
                </c:pt>
                <c:pt idx="77">
                  <c:v>-8.5987408042630804</c:v>
                </c:pt>
                <c:pt idx="78">
                  <c:v>-8.5987408042630804</c:v>
                </c:pt>
                <c:pt idx="79">
                  <c:v>-8.6396024796803506</c:v>
                </c:pt>
                <c:pt idx="80">
                  <c:v>-8.6396024796803506</c:v>
                </c:pt>
                <c:pt idx="81">
                  <c:v>-8.6775947349776601</c:v>
                </c:pt>
                <c:pt idx="82">
                  <c:v>-8.6775947349776601</c:v>
                </c:pt>
                <c:pt idx="83">
                  <c:v>-8.3870481946348896</c:v>
                </c:pt>
                <c:pt idx="84">
                  <c:v>-8.3870481946348807</c:v>
                </c:pt>
                <c:pt idx="85">
                  <c:v>-8.3222680591672002</c:v>
                </c:pt>
                <c:pt idx="86">
                  <c:v>-8.3222680591671896</c:v>
                </c:pt>
                <c:pt idx="87">
                  <c:v>-8.242050295436389</c:v>
                </c:pt>
                <c:pt idx="88">
                  <c:v>-8.242050295436389</c:v>
                </c:pt>
                <c:pt idx="89">
                  <c:v>-5.8231607700564201</c:v>
                </c:pt>
                <c:pt idx="90">
                  <c:v>-5.8231607700564201</c:v>
                </c:pt>
                <c:pt idx="91">
                  <c:v>-5.6682812692135496</c:v>
                </c:pt>
                <c:pt idx="92">
                  <c:v>-5.6682812692135602</c:v>
                </c:pt>
                <c:pt idx="93">
                  <c:v>-3.0898931504570903</c:v>
                </c:pt>
                <c:pt idx="94">
                  <c:v>-3.0898931504570903</c:v>
                </c:pt>
                <c:pt idx="95">
                  <c:v>-2.9716052032383802</c:v>
                </c:pt>
                <c:pt idx="96">
                  <c:v>-2.97160520323837</c:v>
                </c:pt>
                <c:pt idx="97">
                  <c:v>-2.8532133518848402</c:v>
                </c:pt>
                <c:pt idx="98">
                  <c:v>-2.8532133518848402</c:v>
                </c:pt>
                <c:pt idx="99">
                  <c:v>-0.69029666917836507</c:v>
                </c:pt>
                <c:pt idx="100">
                  <c:v>-0.69029666917836197</c:v>
                </c:pt>
                <c:pt idx="101">
                  <c:v>-0.60627984484216901</c:v>
                </c:pt>
                <c:pt idx="102">
                  <c:v>-0.60627984484217001</c:v>
                </c:pt>
                <c:pt idx="103">
                  <c:v>0.79153055175084597</c:v>
                </c:pt>
                <c:pt idx="104">
                  <c:v>0.79153055175084297</c:v>
                </c:pt>
                <c:pt idx="105">
                  <c:v>0.846916672699219</c:v>
                </c:pt>
                <c:pt idx="106">
                  <c:v>0.84691667269922399</c:v>
                </c:pt>
                <c:pt idx="107">
                  <c:v>0.87270882670346506</c:v>
                </c:pt>
                <c:pt idx="108">
                  <c:v>0.87270882670345895</c:v>
                </c:pt>
                <c:pt idx="109">
                  <c:v>0.89904686412017798</c:v>
                </c:pt>
                <c:pt idx="110">
                  <c:v>0.89904686412017298</c:v>
                </c:pt>
                <c:pt idx="111">
                  <c:v>0.94253342495810999</c:v>
                </c:pt>
                <c:pt idx="112">
                  <c:v>0.94253342495810399</c:v>
                </c:pt>
                <c:pt idx="113">
                  <c:v>1.4871136730049901</c:v>
                </c:pt>
                <c:pt idx="114">
                  <c:v>1.4871136730049901</c:v>
                </c:pt>
                <c:pt idx="115">
                  <c:v>1.48798982839131</c:v>
                </c:pt>
                <c:pt idx="116">
                  <c:v>1.48798982839132</c:v>
                </c:pt>
                <c:pt idx="117">
                  <c:v>0.27364174762732602</c:v>
                </c:pt>
                <c:pt idx="118">
                  <c:v>0.27364174762732801</c:v>
                </c:pt>
                <c:pt idx="119">
                  <c:v>0.20218500257674099</c:v>
                </c:pt>
                <c:pt idx="120">
                  <c:v>0.202185002576732</c:v>
                </c:pt>
                <c:pt idx="121">
                  <c:v>0.12602376435822499</c:v>
                </c:pt>
                <c:pt idx="122">
                  <c:v>0.12602376435821902</c:v>
                </c:pt>
                <c:pt idx="123">
                  <c:v>-4.1754526189866201</c:v>
                </c:pt>
                <c:pt idx="124">
                  <c:v>-4.1754526189866095</c:v>
                </c:pt>
                <c:pt idx="125">
                  <c:v>-4.2915932785501498</c:v>
                </c:pt>
                <c:pt idx="126">
                  <c:v>-4.2915932785501498</c:v>
                </c:pt>
                <c:pt idx="127">
                  <c:v>-4.5297213289576899</c:v>
                </c:pt>
                <c:pt idx="128">
                  <c:v>-4.5297213289576801</c:v>
                </c:pt>
                <c:pt idx="129">
                  <c:v>-7.2437962916648599</c:v>
                </c:pt>
                <c:pt idx="130">
                  <c:v>-7.2437962916648697</c:v>
                </c:pt>
                <c:pt idx="131">
                  <c:v>-7.2963567288231701</c:v>
                </c:pt>
                <c:pt idx="132">
                  <c:v>-7.2963567288231799</c:v>
                </c:pt>
                <c:pt idx="133">
                  <c:v>-6.3729768397592101</c:v>
                </c:pt>
                <c:pt idx="134">
                  <c:v>-6.3729768397592199</c:v>
                </c:pt>
                <c:pt idx="135">
                  <c:v>-6.2422328782690899</c:v>
                </c:pt>
                <c:pt idx="136">
                  <c:v>-6.2422328782690899</c:v>
                </c:pt>
                <c:pt idx="137">
                  <c:v>-6.1618863551286802</c:v>
                </c:pt>
                <c:pt idx="138">
                  <c:v>-6.1618863551286802</c:v>
                </c:pt>
                <c:pt idx="139">
                  <c:v>-3.1594008376796801</c:v>
                </c:pt>
                <c:pt idx="140">
                  <c:v>-3.1594008376796903</c:v>
                </c:pt>
                <c:pt idx="141">
                  <c:v>-3.0673100167217302</c:v>
                </c:pt>
                <c:pt idx="142">
                  <c:v>-3.0673100167217302</c:v>
                </c:pt>
                <c:pt idx="143">
                  <c:v>-2.9702789814942099</c:v>
                </c:pt>
                <c:pt idx="144">
                  <c:v>-2.9702789814942099</c:v>
                </c:pt>
                <c:pt idx="145">
                  <c:v>-8.59173442245178E-2</c:v>
                </c:pt>
                <c:pt idx="146">
                  <c:v>-8.5917344224517592E-2</c:v>
                </c:pt>
                <c:pt idx="147">
                  <c:v>-2.0255732520899298E-3</c:v>
                </c:pt>
                <c:pt idx="148">
                  <c:v>-2.0255732520926203E-3</c:v>
                </c:pt>
                <c:pt idx="149">
                  <c:v>1.7654691637695799</c:v>
                </c:pt>
                <c:pt idx="150">
                  <c:v>1.7654691637695799</c:v>
                </c:pt>
                <c:pt idx="151">
                  <c:v>1.8070505194112401</c:v>
                </c:pt>
                <c:pt idx="152">
                  <c:v>1.8070505194112401</c:v>
                </c:pt>
                <c:pt idx="153">
                  <c:v>2.5441071785320402</c:v>
                </c:pt>
                <c:pt idx="154">
                  <c:v>2.5441071785320402</c:v>
                </c:pt>
                <c:pt idx="155">
                  <c:v>2.5510137551417698</c:v>
                </c:pt>
                <c:pt idx="156">
                  <c:v>2.55101375514178</c:v>
                </c:pt>
                <c:pt idx="157">
                  <c:v>2.55431837096575</c:v>
                </c:pt>
                <c:pt idx="158">
                  <c:v>2.55431837096575</c:v>
                </c:pt>
                <c:pt idx="159">
                  <c:v>1.95013507621306</c:v>
                </c:pt>
                <c:pt idx="160">
                  <c:v>1.95013507621305</c:v>
                </c:pt>
                <c:pt idx="161">
                  <c:v>1.8879867009198099</c:v>
                </c:pt>
                <c:pt idx="162">
                  <c:v>1.8879867009198099</c:v>
                </c:pt>
                <c:pt idx="163">
                  <c:v>-1.9890806242524599</c:v>
                </c:pt>
                <c:pt idx="164">
                  <c:v>-1.9890806242524499</c:v>
                </c:pt>
                <c:pt idx="165">
                  <c:v>-2.1660223592753698</c:v>
                </c:pt>
                <c:pt idx="166">
                  <c:v>-2.1660223592754</c:v>
                </c:pt>
                <c:pt idx="167">
                  <c:v>-2.40084341520445</c:v>
                </c:pt>
                <c:pt idx="168">
                  <c:v>-2.4008434152044598</c:v>
                </c:pt>
                <c:pt idx="169">
                  <c:v>-7.9680898451238189</c:v>
                </c:pt>
                <c:pt idx="170">
                  <c:v>-7.9680898451238509</c:v>
                </c:pt>
                <c:pt idx="171">
                  <c:v>-8.1612211029479607</c:v>
                </c:pt>
                <c:pt idx="172">
                  <c:v>-8.16122110294795</c:v>
                </c:pt>
                <c:pt idx="173">
                  <c:v>-10.1315795503512</c:v>
                </c:pt>
                <c:pt idx="174">
                  <c:v>-10.1315795503512</c:v>
                </c:pt>
                <c:pt idx="175">
                  <c:v>-10.113410053442399</c:v>
                </c:pt>
                <c:pt idx="176">
                  <c:v>-10.113410053442399</c:v>
                </c:pt>
                <c:pt idx="177">
                  <c:v>-8.0916291499693909</c:v>
                </c:pt>
                <c:pt idx="178">
                  <c:v>-8.0916291499693909</c:v>
                </c:pt>
                <c:pt idx="179">
                  <c:v>-7.9621495353125891</c:v>
                </c:pt>
                <c:pt idx="180">
                  <c:v>-7.9621495353125704</c:v>
                </c:pt>
                <c:pt idx="181">
                  <c:v>-7.830519045595711</c:v>
                </c:pt>
                <c:pt idx="182">
                  <c:v>-7.8305190455957403</c:v>
                </c:pt>
                <c:pt idx="183">
                  <c:v>-4.8735183624479097</c:v>
                </c:pt>
                <c:pt idx="184">
                  <c:v>-4.8735183624478999</c:v>
                </c:pt>
                <c:pt idx="185">
                  <c:v>-4.7303423277414298</c:v>
                </c:pt>
                <c:pt idx="186">
                  <c:v>-4.7303423277414405</c:v>
                </c:pt>
                <c:pt idx="187">
                  <c:v>-2.5917046756668003</c:v>
                </c:pt>
                <c:pt idx="188">
                  <c:v>-2.5917046756667901</c:v>
                </c:pt>
                <c:pt idx="189">
                  <c:v>-2.5370089550400499</c:v>
                </c:pt>
                <c:pt idx="190">
                  <c:v>-2.5370089550400698</c:v>
                </c:pt>
                <c:pt idx="191">
                  <c:v>-1.8593416627182799</c:v>
                </c:pt>
                <c:pt idx="192">
                  <c:v>-1.8593416627182799</c:v>
                </c:pt>
                <c:pt idx="193">
                  <c:v>-1.8999498366519101</c:v>
                </c:pt>
                <c:pt idx="194">
                  <c:v>-1.8999498366519101</c:v>
                </c:pt>
                <c:pt idx="195">
                  <c:v>-1.9150461119375501</c:v>
                </c:pt>
                <c:pt idx="196">
                  <c:v>-1.9150461119375501</c:v>
                </c:pt>
                <c:pt idx="197">
                  <c:v>-1.7820358337975502</c:v>
                </c:pt>
                <c:pt idx="198">
                  <c:v>-1.7820358337975502</c:v>
                </c:pt>
                <c:pt idx="199">
                  <c:v>-1.7672754590151001</c:v>
                </c:pt>
                <c:pt idx="200">
                  <c:v>-1.7672754590151001</c:v>
                </c:pt>
                <c:pt idx="201">
                  <c:v>-1.6108613871790201</c:v>
                </c:pt>
                <c:pt idx="202">
                  <c:v>-1.6108613871790201</c:v>
                </c:pt>
                <c:pt idx="203">
                  <c:v>-1.5972608881202901</c:v>
                </c:pt>
                <c:pt idx="204">
                  <c:v>-1.5972608881202801</c:v>
                </c:pt>
                <c:pt idx="205">
                  <c:v>-1.5414701696786901</c:v>
                </c:pt>
                <c:pt idx="206">
                  <c:v>-1.5414701696787001</c:v>
                </c:pt>
                <c:pt idx="207">
                  <c:v>-1.56935805986035</c:v>
                </c:pt>
                <c:pt idx="208">
                  <c:v>-1.56935805986034</c:v>
                </c:pt>
                <c:pt idx="209">
                  <c:v>-2.3132499733373098</c:v>
                </c:pt>
                <c:pt idx="210">
                  <c:v>-2.3132499733373098</c:v>
                </c:pt>
                <c:pt idx="211">
                  <c:v>-2.3720628214905997</c:v>
                </c:pt>
                <c:pt idx="212">
                  <c:v>-2.3720628214905997</c:v>
                </c:pt>
                <c:pt idx="213">
                  <c:v>-3.8120413476379902</c:v>
                </c:pt>
                <c:pt idx="214">
                  <c:v>-3.81204134763798</c:v>
                </c:pt>
                <c:pt idx="215">
                  <c:v>-3.9093346765708898</c:v>
                </c:pt>
                <c:pt idx="216">
                  <c:v>-3.9093346765708699</c:v>
                </c:pt>
                <c:pt idx="217">
                  <c:v>-4.8379049295827103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55-4D43-AAA4-34B9B2552785}"/>
            </c:ext>
          </c:extLst>
        </c:ser>
        <c:ser>
          <c:idx val="2"/>
          <c:order val="2"/>
          <c:tx>
            <c:strRef>
              <c:f>'Load case 2'!$R$33</c:f>
              <c:strCache>
                <c:ptCount val="1"/>
                <c:pt idx="0">
                  <c:v>2nd - 100% loading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'Load case 2'!$T$36:$T$259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4.0250000000000004</c:v>
                </c:pt>
                <c:pt idx="12">
                  <c:v>4.0250000000000004</c:v>
                </c:pt>
                <c:pt idx="13">
                  <c:v>4.0780303030302996</c:v>
                </c:pt>
                <c:pt idx="14">
                  <c:v>4.0780303030302996</c:v>
                </c:pt>
                <c:pt idx="15">
                  <c:v>5.2712121212121197</c:v>
                </c:pt>
                <c:pt idx="16">
                  <c:v>5.2712121212121197</c:v>
                </c:pt>
                <c:pt idx="17">
                  <c:v>5.3242424242424198</c:v>
                </c:pt>
                <c:pt idx="18">
                  <c:v>5.3242424242424198</c:v>
                </c:pt>
                <c:pt idx="19">
                  <c:v>6.5174242424242399</c:v>
                </c:pt>
                <c:pt idx="20">
                  <c:v>6.5174242424242399</c:v>
                </c:pt>
                <c:pt idx="21">
                  <c:v>6.5704545454545498</c:v>
                </c:pt>
                <c:pt idx="22">
                  <c:v>6.5704545454545498</c:v>
                </c:pt>
                <c:pt idx="23">
                  <c:v>7.7636363636363601</c:v>
                </c:pt>
                <c:pt idx="24">
                  <c:v>7.7636363636363601</c:v>
                </c:pt>
                <c:pt idx="25">
                  <c:v>7.81666666666667</c:v>
                </c:pt>
                <c:pt idx="26">
                  <c:v>7.81666666666667</c:v>
                </c:pt>
                <c:pt idx="27">
                  <c:v>9.0098484848484901</c:v>
                </c:pt>
                <c:pt idx="28">
                  <c:v>9.0098484848484901</c:v>
                </c:pt>
                <c:pt idx="29">
                  <c:v>9.0628787878787893</c:v>
                </c:pt>
                <c:pt idx="30">
                  <c:v>9.0628787878787893</c:v>
                </c:pt>
                <c:pt idx="31">
                  <c:v>10.256060606060601</c:v>
                </c:pt>
                <c:pt idx="32">
                  <c:v>10.256060606060601</c:v>
                </c:pt>
                <c:pt idx="33">
                  <c:v>10.3090909090909</c:v>
                </c:pt>
                <c:pt idx="34">
                  <c:v>10.3090909090909</c:v>
                </c:pt>
                <c:pt idx="35">
                  <c:v>11.5022727272727</c:v>
                </c:pt>
                <c:pt idx="36">
                  <c:v>11.5022727272727</c:v>
                </c:pt>
                <c:pt idx="37">
                  <c:v>11.5545673605898</c:v>
                </c:pt>
                <c:pt idx="38">
                  <c:v>11.5545673605898</c:v>
                </c:pt>
                <c:pt idx="39">
                  <c:v>11.601989210282399</c:v>
                </c:pt>
                <c:pt idx="40">
                  <c:v>11.601989210282399</c:v>
                </c:pt>
                <c:pt idx="41">
                  <c:v>12.7951710284642</c:v>
                </c:pt>
                <c:pt idx="42">
                  <c:v>12.7951710284642</c:v>
                </c:pt>
                <c:pt idx="43">
                  <c:v>12.8381741376864</c:v>
                </c:pt>
                <c:pt idx="44">
                  <c:v>12.8381741376864</c:v>
                </c:pt>
                <c:pt idx="45">
                  <c:v>13.957113531625801</c:v>
                </c:pt>
                <c:pt idx="46">
                  <c:v>13.957113531625801</c:v>
                </c:pt>
                <c:pt idx="47">
                  <c:v>13.9961096360536</c:v>
                </c:pt>
                <c:pt idx="48">
                  <c:v>13.9961096360536</c:v>
                </c:pt>
                <c:pt idx="49">
                  <c:v>15.115049029992999</c:v>
                </c:pt>
                <c:pt idx="50">
                  <c:v>15.115049029992999</c:v>
                </c:pt>
                <c:pt idx="51">
                  <c:v>15.1504115000109</c:v>
                </c:pt>
                <c:pt idx="52">
                  <c:v>15.1504115000109</c:v>
                </c:pt>
                <c:pt idx="53">
                  <c:v>15.182478915567399</c:v>
                </c:pt>
                <c:pt idx="54">
                  <c:v>15.182478915567399</c:v>
                </c:pt>
                <c:pt idx="55">
                  <c:v>16.301418309506801</c:v>
                </c:pt>
                <c:pt idx="56">
                  <c:v>16.301418309506801</c:v>
                </c:pt>
                <c:pt idx="57">
                  <c:v>16.330497701866701</c:v>
                </c:pt>
                <c:pt idx="58">
                  <c:v>16.330497701866701</c:v>
                </c:pt>
                <c:pt idx="59">
                  <c:v>16.385418617415901</c:v>
                </c:pt>
                <c:pt idx="60">
                  <c:v>16.385418617415901</c:v>
                </c:pt>
                <c:pt idx="61">
                  <c:v>17.4688361276867</c:v>
                </c:pt>
                <c:pt idx="62">
                  <c:v>17.4688361276867</c:v>
                </c:pt>
                <c:pt idx="63">
                  <c:v>17.526882250423998</c:v>
                </c:pt>
                <c:pt idx="64">
                  <c:v>17.526882250423998</c:v>
                </c:pt>
                <c:pt idx="65">
                  <c:v>18.610299754887698</c:v>
                </c:pt>
                <c:pt idx="66">
                  <c:v>18.610299754887698</c:v>
                </c:pt>
                <c:pt idx="67">
                  <c:v>18.660007403227599</c:v>
                </c:pt>
                <c:pt idx="68">
                  <c:v>18.660007403227599</c:v>
                </c:pt>
                <c:pt idx="69">
                  <c:v>18.705119820523699</c:v>
                </c:pt>
                <c:pt idx="70">
                  <c:v>18.705119820523699</c:v>
                </c:pt>
                <c:pt idx="71">
                  <c:v>19.7980918790491</c:v>
                </c:pt>
                <c:pt idx="72">
                  <c:v>19.7980918790491</c:v>
                </c:pt>
                <c:pt idx="73">
                  <c:v>19.839663409209901</c:v>
                </c:pt>
                <c:pt idx="74">
                  <c:v>19.839663409209901</c:v>
                </c:pt>
                <c:pt idx="75">
                  <c:v>19.8819942392517</c:v>
                </c:pt>
                <c:pt idx="76">
                  <c:v>19.8819942392517</c:v>
                </c:pt>
                <c:pt idx="77">
                  <c:v>20.960047512895599</c:v>
                </c:pt>
                <c:pt idx="78">
                  <c:v>20.960047512895599</c:v>
                </c:pt>
                <c:pt idx="79">
                  <c:v>21.002438660481602</c:v>
                </c:pt>
                <c:pt idx="80">
                  <c:v>21.002438660481602</c:v>
                </c:pt>
                <c:pt idx="81">
                  <c:v>21.046314799910402</c:v>
                </c:pt>
                <c:pt idx="82">
                  <c:v>21.046314799910402</c:v>
                </c:pt>
                <c:pt idx="83">
                  <c:v>22.1243306371234</c:v>
                </c:pt>
                <c:pt idx="84">
                  <c:v>22.1243306371234</c:v>
                </c:pt>
                <c:pt idx="85">
                  <c:v>22.171139388790898</c:v>
                </c:pt>
                <c:pt idx="86">
                  <c:v>22.171139388790898</c:v>
                </c:pt>
                <c:pt idx="87">
                  <c:v>22.225496102567401</c:v>
                </c:pt>
                <c:pt idx="88">
                  <c:v>22.225496102567401</c:v>
                </c:pt>
                <c:pt idx="89">
                  <c:v>23.317529801711899</c:v>
                </c:pt>
                <c:pt idx="90">
                  <c:v>23.317529801711899</c:v>
                </c:pt>
                <c:pt idx="91">
                  <c:v>23.380511013728299</c:v>
                </c:pt>
                <c:pt idx="92">
                  <c:v>23.380511013728299</c:v>
                </c:pt>
                <c:pt idx="93">
                  <c:v>24.465490879200001</c:v>
                </c:pt>
                <c:pt idx="94">
                  <c:v>24.465490879200001</c:v>
                </c:pt>
                <c:pt idx="95">
                  <c:v>24.5153338192126</c:v>
                </c:pt>
                <c:pt idx="96">
                  <c:v>24.5153338192126</c:v>
                </c:pt>
                <c:pt idx="97">
                  <c:v>24.565262683202199</c:v>
                </c:pt>
                <c:pt idx="98">
                  <c:v>24.565262683202199</c:v>
                </c:pt>
                <c:pt idx="99">
                  <c:v>25.6486801799673</c:v>
                </c:pt>
                <c:pt idx="100">
                  <c:v>25.6486801799673</c:v>
                </c:pt>
                <c:pt idx="101">
                  <c:v>25.705133415013801</c:v>
                </c:pt>
                <c:pt idx="102">
                  <c:v>25.705133415013801</c:v>
                </c:pt>
                <c:pt idx="103">
                  <c:v>26.788550923106801</c:v>
                </c:pt>
                <c:pt idx="104">
                  <c:v>26.788550923106801</c:v>
                </c:pt>
                <c:pt idx="105">
                  <c:v>26.840255640650899</c:v>
                </c:pt>
                <c:pt idx="106">
                  <c:v>26.840255640650899</c:v>
                </c:pt>
                <c:pt idx="107">
                  <c:v>26.863987365820901</c:v>
                </c:pt>
                <c:pt idx="108">
                  <c:v>26.863987365820901</c:v>
                </c:pt>
                <c:pt idx="109">
                  <c:v>26.8885641078184</c:v>
                </c:pt>
                <c:pt idx="110">
                  <c:v>26.8885641078184</c:v>
                </c:pt>
                <c:pt idx="111">
                  <c:v>26.9320789913276</c:v>
                </c:pt>
                <c:pt idx="112">
                  <c:v>26.9320789913276</c:v>
                </c:pt>
                <c:pt idx="113">
                  <c:v>28.015496495855999</c:v>
                </c:pt>
                <c:pt idx="114">
                  <c:v>28.015496495855999</c:v>
                </c:pt>
                <c:pt idx="115">
                  <c:v>28.059313461840901</c:v>
                </c:pt>
                <c:pt idx="116">
                  <c:v>28.059313461840901</c:v>
                </c:pt>
                <c:pt idx="117">
                  <c:v>29.1782528557803</c:v>
                </c:pt>
                <c:pt idx="118">
                  <c:v>29.1782528557803</c:v>
                </c:pt>
                <c:pt idx="119">
                  <c:v>29.2055495032292</c:v>
                </c:pt>
                <c:pt idx="120">
                  <c:v>29.2055495032292</c:v>
                </c:pt>
                <c:pt idx="121">
                  <c:v>29.233818103887</c:v>
                </c:pt>
                <c:pt idx="122">
                  <c:v>29.233818103887</c:v>
                </c:pt>
                <c:pt idx="123">
                  <c:v>30.352757497826399</c:v>
                </c:pt>
                <c:pt idx="124">
                  <c:v>30.352757497826399</c:v>
                </c:pt>
                <c:pt idx="125">
                  <c:v>30.382032660083802</c:v>
                </c:pt>
                <c:pt idx="126">
                  <c:v>30.382032660083802</c:v>
                </c:pt>
                <c:pt idx="127">
                  <c:v>30.443348426440799</c:v>
                </c:pt>
                <c:pt idx="128">
                  <c:v>30.443348426440799</c:v>
                </c:pt>
                <c:pt idx="129">
                  <c:v>31.524676412238001</c:v>
                </c:pt>
                <c:pt idx="130">
                  <c:v>31.524676412238001</c:v>
                </c:pt>
                <c:pt idx="131">
                  <c:v>31.587246212836199</c:v>
                </c:pt>
                <c:pt idx="132">
                  <c:v>31.587246212836199</c:v>
                </c:pt>
                <c:pt idx="133">
                  <c:v>32.656454967175897</c:v>
                </c:pt>
                <c:pt idx="134">
                  <c:v>32.656454967175897</c:v>
                </c:pt>
                <c:pt idx="135">
                  <c:v>32.714141137616501</c:v>
                </c:pt>
                <c:pt idx="136">
                  <c:v>32.714141137616501</c:v>
                </c:pt>
                <c:pt idx="137">
                  <c:v>32.747813943846403</c:v>
                </c:pt>
                <c:pt idx="138">
                  <c:v>32.747813943846403</c:v>
                </c:pt>
                <c:pt idx="139">
                  <c:v>33.866753337785802</c:v>
                </c:pt>
                <c:pt idx="140">
                  <c:v>33.866753337785802</c:v>
                </c:pt>
                <c:pt idx="141">
                  <c:v>33.901625133456797</c:v>
                </c:pt>
                <c:pt idx="142">
                  <c:v>33.901625133456797</c:v>
                </c:pt>
                <c:pt idx="143">
                  <c:v>33.937738611050897</c:v>
                </c:pt>
                <c:pt idx="144">
                  <c:v>33.937738611050897</c:v>
                </c:pt>
                <c:pt idx="145">
                  <c:v>35.056678004990303</c:v>
                </c:pt>
                <c:pt idx="146">
                  <c:v>35.056678004990303</c:v>
                </c:pt>
                <c:pt idx="147">
                  <c:v>35.0940773771433</c:v>
                </c:pt>
                <c:pt idx="148">
                  <c:v>35.0940773771433</c:v>
                </c:pt>
                <c:pt idx="149">
                  <c:v>36.2130167710827</c:v>
                </c:pt>
                <c:pt idx="150">
                  <c:v>36.2130167710827</c:v>
                </c:pt>
                <c:pt idx="151">
                  <c:v>36.251747824712098</c:v>
                </c:pt>
                <c:pt idx="152">
                  <c:v>36.251747824712098</c:v>
                </c:pt>
                <c:pt idx="153">
                  <c:v>37.370687218651497</c:v>
                </c:pt>
                <c:pt idx="154">
                  <c:v>37.370687218651497</c:v>
                </c:pt>
                <c:pt idx="155">
                  <c:v>37.410797371011803</c:v>
                </c:pt>
                <c:pt idx="156">
                  <c:v>37.410797371011803</c:v>
                </c:pt>
                <c:pt idx="157">
                  <c:v>37.4523357277466</c:v>
                </c:pt>
                <c:pt idx="158">
                  <c:v>37.4523357277466</c:v>
                </c:pt>
                <c:pt idx="159">
                  <c:v>38.571275121686</c:v>
                </c:pt>
                <c:pt idx="160">
                  <c:v>38.571275121686</c:v>
                </c:pt>
                <c:pt idx="161">
                  <c:v>38.614292536946003</c:v>
                </c:pt>
                <c:pt idx="162">
                  <c:v>38.614292536946003</c:v>
                </c:pt>
                <c:pt idx="163">
                  <c:v>39.733231930885403</c:v>
                </c:pt>
                <c:pt idx="164">
                  <c:v>39.733231930885403</c:v>
                </c:pt>
                <c:pt idx="165">
                  <c:v>39.766363043900498</c:v>
                </c:pt>
                <c:pt idx="166">
                  <c:v>39.766363043900498</c:v>
                </c:pt>
                <c:pt idx="167">
                  <c:v>39.809863918132002</c:v>
                </c:pt>
                <c:pt idx="168">
                  <c:v>39.809863918132002</c:v>
                </c:pt>
                <c:pt idx="169">
                  <c:v>40.893207188033202</c:v>
                </c:pt>
                <c:pt idx="170">
                  <c:v>40.893207188033202</c:v>
                </c:pt>
                <c:pt idx="171">
                  <c:v>40.942855865832101</c:v>
                </c:pt>
                <c:pt idx="172">
                  <c:v>40.942855865832101</c:v>
                </c:pt>
                <c:pt idx="173">
                  <c:v>42.0617952597715</c:v>
                </c:pt>
                <c:pt idx="174">
                  <c:v>42.0617952597715</c:v>
                </c:pt>
                <c:pt idx="175">
                  <c:v>42.109573407852999</c:v>
                </c:pt>
                <c:pt idx="176">
                  <c:v>42.109573407852999</c:v>
                </c:pt>
                <c:pt idx="177">
                  <c:v>43.228512801792398</c:v>
                </c:pt>
                <c:pt idx="178">
                  <c:v>43.228512801792398</c:v>
                </c:pt>
                <c:pt idx="179">
                  <c:v>43.277992188988499</c:v>
                </c:pt>
                <c:pt idx="180">
                  <c:v>43.277992188988499</c:v>
                </c:pt>
                <c:pt idx="181">
                  <c:v>43.329233391412998</c:v>
                </c:pt>
                <c:pt idx="182">
                  <c:v>43.329233391412998</c:v>
                </c:pt>
                <c:pt idx="183">
                  <c:v>44.448172785352398</c:v>
                </c:pt>
                <c:pt idx="184">
                  <c:v>44.448172785352398</c:v>
                </c:pt>
                <c:pt idx="185">
                  <c:v>44.501238536055801</c:v>
                </c:pt>
                <c:pt idx="186">
                  <c:v>44.501238536055801</c:v>
                </c:pt>
                <c:pt idx="187">
                  <c:v>45.620177929995101</c:v>
                </c:pt>
                <c:pt idx="188">
                  <c:v>45.620177929995101</c:v>
                </c:pt>
                <c:pt idx="189">
                  <c:v>45.675133195767103</c:v>
                </c:pt>
                <c:pt idx="190">
                  <c:v>45.675133195767103</c:v>
                </c:pt>
                <c:pt idx="191">
                  <c:v>46.794072589706502</c:v>
                </c:pt>
                <c:pt idx="192">
                  <c:v>46.794072589706502</c:v>
                </c:pt>
                <c:pt idx="193">
                  <c:v>47.913011983645902</c:v>
                </c:pt>
                <c:pt idx="194">
                  <c:v>47.913011983645902</c:v>
                </c:pt>
                <c:pt idx="195">
                  <c:v>47.969924044552101</c:v>
                </c:pt>
                <c:pt idx="196">
                  <c:v>47.969924044552101</c:v>
                </c:pt>
                <c:pt idx="197">
                  <c:v>49.088863438491501</c:v>
                </c:pt>
                <c:pt idx="198">
                  <c:v>49.088863438491501</c:v>
                </c:pt>
                <c:pt idx="199">
                  <c:v>49.147801970242803</c:v>
                </c:pt>
                <c:pt idx="200">
                  <c:v>49.147801970242803</c:v>
                </c:pt>
                <c:pt idx="201">
                  <c:v>50.266741364182202</c:v>
                </c:pt>
                <c:pt idx="202">
                  <c:v>50.266741364182103</c:v>
                </c:pt>
                <c:pt idx="203">
                  <c:v>50.327778523435803</c:v>
                </c:pt>
                <c:pt idx="204">
                  <c:v>50.327778523435803</c:v>
                </c:pt>
                <c:pt idx="205">
                  <c:v>51.446717917375203</c:v>
                </c:pt>
                <c:pt idx="206">
                  <c:v>51.446717917375203</c:v>
                </c:pt>
                <c:pt idx="207">
                  <c:v>51.509928430074801</c:v>
                </c:pt>
                <c:pt idx="208">
                  <c:v>51.509928430074801</c:v>
                </c:pt>
                <c:pt idx="209">
                  <c:v>52.6288678240142</c:v>
                </c:pt>
                <c:pt idx="210">
                  <c:v>52.6288678240142</c:v>
                </c:pt>
                <c:pt idx="211">
                  <c:v>52.694329076873998</c:v>
                </c:pt>
                <c:pt idx="212">
                  <c:v>52.694329076873998</c:v>
                </c:pt>
                <c:pt idx="213">
                  <c:v>53.813268470813398</c:v>
                </c:pt>
                <c:pt idx="214">
                  <c:v>53.813268470813398</c:v>
                </c:pt>
                <c:pt idx="215">
                  <c:v>53.881060606060601</c:v>
                </c:pt>
                <c:pt idx="216">
                  <c:v>53.881060606060601</c:v>
                </c:pt>
                <c:pt idx="217">
                  <c:v>55</c:v>
                </c:pt>
              </c:numCache>
            </c:numRef>
          </c:xVal>
          <c:yVal>
            <c:numRef>
              <c:f>'Load case 2'!$W$36:$W$259</c:f>
              <c:numCache>
                <c:formatCode>#,##0.00</c:formatCode>
                <c:ptCount val="224"/>
                <c:pt idx="0">
                  <c:v>-129.63406130939001</c:v>
                </c:pt>
                <c:pt idx="1">
                  <c:v>-129.43174239039701</c:v>
                </c:pt>
                <c:pt idx="2">
                  <c:v>-129.43174239039701</c:v>
                </c:pt>
                <c:pt idx="3">
                  <c:v>-124.65849507362999</c:v>
                </c:pt>
                <c:pt idx="4">
                  <c:v>-124.65849507362999</c:v>
                </c:pt>
                <c:pt idx="5">
                  <c:v>-124.42428167928401</c:v>
                </c:pt>
                <c:pt idx="6">
                  <c:v>-124.42428167928401</c:v>
                </c:pt>
                <c:pt idx="7">
                  <c:v>-235.88493062938602</c:v>
                </c:pt>
                <c:pt idx="8">
                  <c:v>-235.88493062938602</c:v>
                </c:pt>
                <c:pt idx="9">
                  <c:v>-231.829607743845</c:v>
                </c:pt>
                <c:pt idx="10">
                  <c:v>-231.829607743845</c:v>
                </c:pt>
                <c:pt idx="11">
                  <c:v>-125.27189605338299</c:v>
                </c:pt>
                <c:pt idx="12">
                  <c:v>-125.27189605338299</c:v>
                </c:pt>
                <c:pt idx="13">
                  <c:v>-124.88696422331199</c:v>
                </c:pt>
                <c:pt idx="14">
                  <c:v>-124.88696422331199</c:v>
                </c:pt>
                <c:pt idx="15">
                  <c:v>-119.415494328973</c:v>
                </c:pt>
                <c:pt idx="16">
                  <c:v>-119.415494328973</c:v>
                </c:pt>
                <c:pt idx="17">
                  <c:v>-119.17677249181601</c:v>
                </c:pt>
                <c:pt idx="18">
                  <c:v>-119.17677249181601</c:v>
                </c:pt>
                <c:pt idx="19">
                  <c:v>-113.429903431916</c:v>
                </c:pt>
                <c:pt idx="20">
                  <c:v>-113.429903431916</c:v>
                </c:pt>
                <c:pt idx="21">
                  <c:v>-113.165242471209</c:v>
                </c:pt>
                <c:pt idx="22">
                  <c:v>-113.165242471209</c:v>
                </c:pt>
                <c:pt idx="23">
                  <c:v>-107.20863351110999</c:v>
                </c:pt>
                <c:pt idx="24">
                  <c:v>-107.20863351110999</c:v>
                </c:pt>
                <c:pt idx="25">
                  <c:v>-106.94593602581399</c:v>
                </c:pt>
                <c:pt idx="26">
                  <c:v>-106.94593602581399</c:v>
                </c:pt>
                <c:pt idx="27">
                  <c:v>-101.19014794949601</c:v>
                </c:pt>
                <c:pt idx="28">
                  <c:v>-101.19014794949601</c:v>
                </c:pt>
                <c:pt idx="29">
                  <c:v>-100.955728235115</c:v>
                </c:pt>
                <c:pt idx="30">
                  <c:v>-100.955728235115</c:v>
                </c:pt>
                <c:pt idx="31">
                  <c:v>-99.648906298236909</c:v>
                </c:pt>
                <c:pt idx="32">
                  <c:v>-99.648906298236909</c:v>
                </c:pt>
                <c:pt idx="33">
                  <c:v>-99.910732378421201</c:v>
                </c:pt>
                <c:pt idx="34">
                  <c:v>-99.910732378421201</c:v>
                </c:pt>
                <c:pt idx="35">
                  <c:v>-104.957891202033</c:v>
                </c:pt>
                <c:pt idx="36">
                  <c:v>-104.957891202033</c:v>
                </c:pt>
                <c:pt idx="37">
                  <c:v>-104.529048067933</c:v>
                </c:pt>
                <c:pt idx="38">
                  <c:v>-104.529048067933</c:v>
                </c:pt>
                <c:pt idx="39">
                  <c:v>-104.162855990453</c:v>
                </c:pt>
                <c:pt idx="40">
                  <c:v>-104.16285599045399</c:v>
                </c:pt>
                <c:pt idx="41">
                  <c:v>-75.760380600323998</c:v>
                </c:pt>
                <c:pt idx="42">
                  <c:v>-75.760380600323899</c:v>
                </c:pt>
                <c:pt idx="43">
                  <c:v>-73.943094686198194</c:v>
                </c:pt>
                <c:pt idx="44">
                  <c:v>-73.943094686198194</c:v>
                </c:pt>
                <c:pt idx="45">
                  <c:v>-43.986413132118699</c:v>
                </c:pt>
                <c:pt idx="46">
                  <c:v>-43.986413132118699</c:v>
                </c:pt>
                <c:pt idx="47">
                  <c:v>-43.314016057633204</c:v>
                </c:pt>
                <c:pt idx="48">
                  <c:v>-43.314016057633097</c:v>
                </c:pt>
                <c:pt idx="49">
                  <c:v>-30.450798487720697</c:v>
                </c:pt>
                <c:pt idx="50">
                  <c:v>-30.450798487720697</c:v>
                </c:pt>
                <c:pt idx="51">
                  <c:v>-30.205097619624699</c:v>
                </c:pt>
                <c:pt idx="52">
                  <c:v>-30.205097619624699</c:v>
                </c:pt>
                <c:pt idx="53">
                  <c:v>-29.988164473372599</c:v>
                </c:pt>
                <c:pt idx="54">
                  <c:v>-29.988164473372599</c:v>
                </c:pt>
                <c:pt idx="55">
                  <c:v>-25.2327607802162</c:v>
                </c:pt>
                <c:pt idx="56">
                  <c:v>-25.2327607802162</c:v>
                </c:pt>
                <c:pt idx="57">
                  <c:v>-25.1616707793678</c:v>
                </c:pt>
                <c:pt idx="58">
                  <c:v>-25.1616707793678</c:v>
                </c:pt>
                <c:pt idx="59">
                  <c:v>-25.031134545541601</c:v>
                </c:pt>
                <c:pt idx="60">
                  <c:v>-25.031134545541697</c:v>
                </c:pt>
                <c:pt idx="61">
                  <c:v>-23.231798442322599</c:v>
                </c:pt>
                <c:pt idx="62">
                  <c:v>-23.231798442322599</c:v>
                </c:pt>
                <c:pt idx="63">
                  <c:v>-23.159556859028399</c:v>
                </c:pt>
                <c:pt idx="64">
                  <c:v>-23.159556859028399</c:v>
                </c:pt>
                <c:pt idx="65">
                  <c:v>-22.198787662976198</c:v>
                </c:pt>
                <c:pt idx="66">
                  <c:v>-22.198787662976098</c:v>
                </c:pt>
                <c:pt idx="67">
                  <c:v>-22.1864671311967</c:v>
                </c:pt>
                <c:pt idx="68">
                  <c:v>-22.1864671311967</c:v>
                </c:pt>
                <c:pt idx="69">
                  <c:v>-22.1788129358359</c:v>
                </c:pt>
                <c:pt idx="70">
                  <c:v>-22.1788129358359</c:v>
                </c:pt>
                <c:pt idx="71">
                  <c:v>-23.091427241053697</c:v>
                </c:pt>
                <c:pt idx="72">
                  <c:v>-23.091427241053697</c:v>
                </c:pt>
                <c:pt idx="73">
                  <c:v>-23.151304090547601</c:v>
                </c:pt>
                <c:pt idx="74">
                  <c:v>-23.151304090547601</c:v>
                </c:pt>
                <c:pt idx="75">
                  <c:v>-23.2114133427553</c:v>
                </c:pt>
                <c:pt idx="76">
                  <c:v>-23.2114133427553</c:v>
                </c:pt>
                <c:pt idx="77">
                  <c:v>-23.835311216029201</c:v>
                </c:pt>
                <c:pt idx="78">
                  <c:v>-23.835311216029201</c:v>
                </c:pt>
                <c:pt idx="79">
                  <c:v>-23.810952408048198</c:v>
                </c:pt>
                <c:pt idx="80">
                  <c:v>-23.810952408048198</c:v>
                </c:pt>
                <c:pt idx="81">
                  <c:v>-23.781546976247601</c:v>
                </c:pt>
                <c:pt idx="82">
                  <c:v>-23.781546976247601</c:v>
                </c:pt>
                <c:pt idx="83">
                  <c:v>-21.810382007355198</c:v>
                </c:pt>
                <c:pt idx="84">
                  <c:v>-21.810382007355198</c:v>
                </c:pt>
                <c:pt idx="85">
                  <c:v>-21.668731895293998</c:v>
                </c:pt>
                <c:pt idx="86">
                  <c:v>-21.668731895293998</c:v>
                </c:pt>
                <c:pt idx="87">
                  <c:v>-21.498934240796</c:v>
                </c:pt>
                <c:pt idx="88">
                  <c:v>-21.498934240796</c:v>
                </c:pt>
                <c:pt idx="89">
                  <c:v>-17.3071160867913</c:v>
                </c:pt>
                <c:pt idx="90">
                  <c:v>-17.3071160867913</c:v>
                </c:pt>
                <c:pt idx="91">
                  <c:v>-17.055949388719</c:v>
                </c:pt>
                <c:pt idx="92">
                  <c:v>-17.055949388719</c:v>
                </c:pt>
                <c:pt idx="93">
                  <c:v>-12.874161718977499</c:v>
                </c:pt>
                <c:pt idx="94">
                  <c:v>-12.874161718977401</c:v>
                </c:pt>
                <c:pt idx="95">
                  <c:v>-12.683575569757599</c:v>
                </c:pt>
                <c:pt idx="96">
                  <c:v>-12.683575569757599</c:v>
                </c:pt>
                <c:pt idx="97">
                  <c:v>-12.4929575357635</c:v>
                </c:pt>
                <c:pt idx="98">
                  <c:v>-12.4929575357635</c:v>
                </c:pt>
                <c:pt idx="99">
                  <c:v>-8.8536996471744693</c:v>
                </c:pt>
                <c:pt idx="100">
                  <c:v>-8.8536996471744587</c:v>
                </c:pt>
                <c:pt idx="101">
                  <c:v>-8.6979405734762292</c:v>
                </c:pt>
                <c:pt idx="102">
                  <c:v>-8.6979405734762292</c:v>
                </c:pt>
                <c:pt idx="103">
                  <c:v>-5.9708280637864402</c:v>
                </c:pt>
                <c:pt idx="104">
                  <c:v>-5.9708280637864402</c:v>
                </c:pt>
                <c:pt idx="105">
                  <c:v>-5.8547497742824497</c:v>
                </c:pt>
                <c:pt idx="106">
                  <c:v>-5.8547497742824399</c:v>
                </c:pt>
                <c:pt idx="107">
                  <c:v>-5.80101015130814</c:v>
                </c:pt>
                <c:pt idx="108">
                  <c:v>-5.8010101513081604</c:v>
                </c:pt>
                <c:pt idx="109">
                  <c:v>-5.7460129038169105</c:v>
                </c:pt>
                <c:pt idx="110">
                  <c:v>-5.7460129038169194</c:v>
                </c:pt>
                <c:pt idx="111">
                  <c:v>-5.6519667716300299</c:v>
                </c:pt>
                <c:pt idx="112">
                  <c:v>-5.6519667716300397</c:v>
                </c:pt>
                <c:pt idx="113">
                  <c:v>-3.9545339589521897</c:v>
                </c:pt>
                <c:pt idx="114">
                  <c:v>-3.9545339589522004</c:v>
                </c:pt>
                <c:pt idx="115">
                  <c:v>-3.9114792072180298</c:v>
                </c:pt>
                <c:pt idx="116">
                  <c:v>-3.9114792072180298</c:v>
                </c:pt>
                <c:pt idx="117">
                  <c:v>-4.2137322870871001</c:v>
                </c:pt>
                <c:pt idx="118">
                  <c:v>-4.2137322870871001</c:v>
                </c:pt>
                <c:pt idx="119">
                  <c:v>-4.2679627300425098</c:v>
                </c:pt>
                <c:pt idx="120">
                  <c:v>-4.2679627300425196</c:v>
                </c:pt>
                <c:pt idx="121">
                  <c:v>-4.3263104195286601</c:v>
                </c:pt>
                <c:pt idx="122">
                  <c:v>-4.3263104195286708</c:v>
                </c:pt>
                <c:pt idx="123">
                  <c:v>-8.0924064295061893</c:v>
                </c:pt>
                <c:pt idx="124">
                  <c:v>-8.0924064295061804</c:v>
                </c:pt>
                <c:pt idx="125">
                  <c:v>-8.1956742372618692</c:v>
                </c:pt>
                <c:pt idx="126">
                  <c:v>-8.1956742372618692</c:v>
                </c:pt>
                <c:pt idx="127">
                  <c:v>-8.4049738343181399</c:v>
                </c:pt>
                <c:pt idx="128">
                  <c:v>-8.4049738343181399</c:v>
                </c:pt>
                <c:pt idx="129">
                  <c:v>-10.520059716188799</c:v>
                </c:pt>
                <c:pt idx="130">
                  <c:v>-10.520059716188799</c:v>
                </c:pt>
                <c:pt idx="131">
                  <c:v>-10.536247738842199</c:v>
                </c:pt>
                <c:pt idx="132">
                  <c:v>-10.536247738842199</c:v>
                </c:pt>
                <c:pt idx="133">
                  <c:v>-8.92434973373609</c:v>
                </c:pt>
                <c:pt idx="134">
                  <c:v>-8.9243497337360989</c:v>
                </c:pt>
                <c:pt idx="135">
                  <c:v>-8.7526118809206306</c:v>
                </c:pt>
                <c:pt idx="136">
                  <c:v>-8.7526118809206306</c:v>
                </c:pt>
                <c:pt idx="137">
                  <c:v>-8.64759635946705</c:v>
                </c:pt>
                <c:pt idx="138">
                  <c:v>-8.64759635946705</c:v>
                </c:pt>
                <c:pt idx="139">
                  <c:v>-4.8909917394456004</c:v>
                </c:pt>
                <c:pt idx="140">
                  <c:v>-4.8909917394456199</c:v>
                </c:pt>
                <c:pt idx="141">
                  <c:v>-4.7771523526405</c:v>
                </c:pt>
                <c:pt idx="142">
                  <c:v>-4.7771523526405</c:v>
                </c:pt>
                <c:pt idx="143">
                  <c:v>-4.6573369556409299</c:v>
                </c:pt>
                <c:pt idx="144">
                  <c:v>-4.6573369556409299</c:v>
                </c:pt>
                <c:pt idx="145">
                  <c:v>-1.07130986346832</c:v>
                </c:pt>
                <c:pt idx="146">
                  <c:v>-1.07130986346832</c:v>
                </c:pt>
                <c:pt idx="147">
                  <c:v>-0.96490038851621496</c:v>
                </c:pt>
                <c:pt idx="148">
                  <c:v>-0.96490038851621796</c:v>
                </c:pt>
                <c:pt idx="149">
                  <c:v>1.42420031384982</c:v>
                </c:pt>
                <c:pt idx="150">
                  <c:v>1.42420031384983</c:v>
                </c:pt>
                <c:pt idx="151">
                  <c:v>1.48640707530973</c:v>
                </c:pt>
                <c:pt idx="152">
                  <c:v>1.48640707530972</c:v>
                </c:pt>
                <c:pt idx="153">
                  <c:v>2.7957047815601896</c:v>
                </c:pt>
                <c:pt idx="154">
                  <c:v>2.7957047815601896</c:v>
                </c:pt>
                <c:pt idx="155">
                  <c:v>2.8207493753448802</c:v>
                </c:pt>
                <c:pt idx="156">
                  <c:v>2.82074937534489</c:v>
                </c:pt>
                <c:pt idx="157">
                  <c:v>2.84246997633457</c:v>
                </c:pt>
                <c:pt idx="158">
                  <c:v>2.84246997633457</c:v>
                </c:pt>
                <c:pt idx="159">
                  <c:v>2.64502100877377</c:v>
                </c:pt>
                <c:pt idx="160">
                  <c:v>2.64502100877375</c:v>
                </c:pt>
                <c:pt idx="161">
                  <c:v>2.5942623358232098</c:v>
                </c:pt>
                <c:pt idx="162">
                  <c:v>2.5942623358232098</c:v>
                </c:pt>
                <c:pt idx="163">
                  <c:v>-1.2020425807488799</c:v>
                </c:pt>
                <c:pt idx="164">
                  <c:v>-1.2020425807488799</c:v>
                </c:pt>
                <c:pt idx="165">
                  <c:v>-1.3825303307144099</c:v>
                </c:pt>
                <c:pt idx="166">
                  <c:v>-1.3825303307144401</c:v>
                </c:pt>
                <c:pt idx="167">
                  <c:v>-1.62298722437923</c:v>
                </c:pt>
                <c:pt idx="168">
                  <c:v>-1.62298722437923</c:v>
                </c:pt>
                <c:pt idx="169">
                  <c:v>-7.2754355446882908</c:v>
                </c:pt>
                <c:pt idx="170">
                  <c:v>-7.2754355446883201</c:v>
                </c:pt>
                <c:pt idx="171">
                  <c:v>-7.4664938016730904</c:v>
                </c:pt>
                <c:pt idx="172">
                  <c:v>-7.4664938016730797</c:v>
                </c:pt>
                <c:pt idx="173">
                  <c:v>-9.3202582388841613</c:v>
                </c:pt>
                <c:pt idx="174">
                  <c:v>-9.3202582388841702</c:v>
                </c:pt>
                <c:pt idx="175">
                  <c:v>-9.292729571891071</c:v>
                </c:pt>
                <c:pt idx="176">
                  <c:v>-9.292729571891071</c:v>
                </c:pt>
                <c:pt idx="177">
                  <c:v>-6.9567986988434303</c:v>
                </c:pt>
                <c:pt idx="178">
                  <c:v>-6.9567986988434303</c:v>
                </c:pt>
                <c:pt idx="179">
                  <c:v>-6.8137377878516698</c:v>
                </c:pt>
                <c:pt idx="180">
                  <c:v>-6.8137377878516494</c:v>
                </c:pt>
                <c:pt idx="181">
                  <c:v>-6.6701859828088699</c:v>
                </c:pt>
                <c:pt idx="182">
                  <c:v>-6.6701859828089001</c:v>
                </c:pt>
                <c:pt idx="183">
                  <c:v>-3.4612262565299901</c:v>
                </c:pt>
                <c:pt idx="184">
                  <c:v>-3.4612262565299798</c:v>
                </c:pt>
                <c:pt idx="185">
                  <c:v>-3.30474456484921</c:v>
                </c:pt>
                <c:pt idx="186">
                  <c:v>-3.30474456484921</c:v>
                </c:pt>
                <c:pt idx="187">
                  <c:v>-0.93054529928323193</c:v>
                </c:pt>
                <c:pt idx="188">
                  <c:v>-0.93054529928322804</c:v>
                </c:pt>
                <c:pt idx="189">
                  <c:v>-0.86717985610650494</c:v>
                </c:pt>
                <c:pt idx="190">
                  <c:v>-0.86717985610652504</c:v>
                </c:pt>
                <c:pt idx="191">
                  <c:v>-7.7523573206863595E-4</c:v>
                </c:pt>
                <c:pt idx="192">
                  <c:v>-7.7523573206480395E-4</c:v>
                </c:pt>
                <c:pt idx="193">
                  <c:v>0.110976363031593</c:v>
                </c:pt>
                <c:pt idx="194">
                  <c:v>0.11097636303158999</c:v>
                </c:pt>
                <c:pt idx="195">
                  <c:v>0.101864453701243</c:v>
                </c:pt>
                <c:pt idx="196">
                  <c:v>0.10186445370124199</c:v>
                </c:pt>
                <c:pt idx="197">
                  <c:v>0.371329367778019</c:v>
                </c:pt>
                <c:pt idx="198">
                  <c:v>0.371329367778024</c:v>
                </c:pt>
                <c:pt idx="199">
                  <c:v>0.39282296272536904</c:v>
                </c:pt>
                <c:pt idx="200">
                  <c:v>0.39282296272536904</c:v>
                </c:pt>
                <c:pt idx="201">
                  <c:v>0.62263484297890703</c:v>
                </c:pt>
                <c:pt idx="202">
                  <c:v>0.62263484297890803</c:v>
                </c:pt>
                <c:pt idx="203">
                  <c:v>0.64085117343435094</c:v>
                </c:pt>
                <c:pt idx="204">
                  <c:v>0.64085117343436204</c:v>
                </c:pt>
                <c:pt idx="205">
                  <c:v>0.77956726436328705</c:v>
                </c:pt>
                <c:pt idx="206">
                  <c:v>0.77956726436326806</c:v>
                </c:pt>
                <c:pt idx="207">
                  <c:v>0.75254743202650198</c:v>
                </c:pt>
                <c:pt idx="208">
                  <c:v>0.75254743202650798</c:v>
                </c:pt>
                <c:pt idx="209">
                  <c:v>2.2880020509699599E-3</c:v>
                </c:pt>
                <c:pt idx="210">
                  <c:v>2.2880020509706799E-3</c:v>
                </c:pt>
                <c:pt idx="211">
                  <c:v>-5.7902167093542997E-2</c:v>
                </c:pt>
                <c:pt idx="212">
                  <c:v>-5.7902167093541103E-2</c:v>
                </c:pt>
                <c:pt idx="213">
                  <c:v>-1.6137713991158</c:v>
                </c:pt>
                <c:pt idx="214">
                  <c:v>-1.61377139911579</c:v>
                </c:pt>
                <c:pt idx="215">
                  <c:v>-1.7232832555742401</c:v>
                </c:pt>
                <c:pt idx="216">
                  <c:v>-1.7232832555742199</c:v>
                </c:pt>
                <c:pt idx="217">
                  <c:v>-2.7777050605782003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55-4D43-AAA4-34B9B2552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025216"/>
        <c:axId val="395026200"/>
      </c:scatterChart>
      <c:valAx>
        <c:axId val="395025216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Distance with respect to the quay front wall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6200"/>
        <c:crosses val="autoZero"/>
        <c:crossBetween val="midCat"/>
      </c:valAx>
      <c:valAx>
        <c:axId val="39502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Settlements</a:t>
                </a:r>
                <a:r>
                  <a:rPr lang="da-DK" baseline="0"/>
                  <a:t> [Imm]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5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Settlements - Load case 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'Load case 3'!$B$33</c:f>
              <c:strCache>
                <c:ptCount val="1"/>
                <c:pt idx="0">
                  <c:v>Loading 100%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'Load case 3'!$D$36:$D$259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3.9548128342246001</c:v>
                </c:pt>
                <c:pt idx="12">
                  <c:v>3.9548128342246001</c:v>
                </c:pt>
                <c:pt idx="13">
                  <c:v>4.0078431372549002</c:v>
                </c:pt>
                <c:pt idx="14">
                  <c:v>4.0078431372549002</c:v>
                </c:pt>
                <c:pt idx="15">
                  <c:v>5.13083778966132</c:v>
                </c:pt>
                <c:pt idx="16">
                  <c:v>5.13083778966132</c:v>
                </c:pt>
                <c:pt idx="17">
                  <c:v>5.1838680926916201</c:v>
                </c:pt>
                <c:pt idx="18">
                  <c:v>5.1838680926916201</c:v>
                </c:pt>
                <c:pt idx="19">
                  <c:v>6.3068627450980399</c:v>
                </c:pt>
                <c:pt idx="20">
                  <c:v>6.3068627450980399</c:v>
                </c:pt>
                <c:pt idx="21">
                  <c:v>6.35989304812834</c:v>
                </c:pt>
                <c:pt idx="22">
                  <c:v>6.35989304812834</c:v>
                </c:pt>
                <c:pt idx="23">
                  <c:v>7.4828877005347598</c:v>
                </c:pt>
                <c:pt idx="24">
                  <c:v>7.4828877005347598</c:v>
                </c:pt>
                <c:pt idx="25">
                  <c:v>7.5359180035650599</c:v>
                </c:pt>
                <c:pt idx="26">
                  <c:v>7.5359180035650599</c:v>
                </c:pt>
                <c:pt idx="27">
                  <c:v>8.6589126559714806</c:v>
                </c:pt>
                <c:pt idx="28">
                  <c:v>8.6589126559714806</c:v>
                </c:pt>
                <c:pt idx="29">
                  <c:v>8.7119429590017798</c:v>
                </c:pt>
                <c:pt idx="30">
                  <c:v>8.7119429590017798</c:v>
                </c:pt>
                <c:pt idx="31">
                  <c:v>9.8349376114082006</c:v>
                </c:pt>
                <c:pt idx="32">
                  <c:v>9.8349376114082006</c:v>
                </c:pt>
                <c:pt idx="33">
                  <c:v>9.8879679144384998</c:v>
                </c:pt>
                <c:pt idx="34">
                  <c:v>9.8879679144384998</c:v>
                </c:pt>
                <c:pt idx="35">
                  <c:v>11.010962566844899</c:v>
                </c:pt>
                <c:pt idx="36">
                  <c:v>11.010962566844899</c:v>
                </c:pt>
                <c:pt idx="37">
                  <c:v>11.063257200162001</c:v>
                </c:pt>
                <c:pt idx="38">
                  <c:v>11.063257200162001</c:v>
                </c:pt>
                <c:pt idx="39">
                  <c:v>12.1862518525684</c:v>
                </c:pt>
                <c:pt idx="40">
                  <c:v>12.1862518525684</c:v>
                </c:pt>
                <c:pt idx="41">
                  <c:v>12.233673702260999</c:v>
                </c:pt>
                <c:pt idx="42">
                  <c:v>12.233673702260999</c:v>
                </c:pt>
                <c:pt idx="43">
                  <c:v>13.3566683546674</c:v>
                </c:pt>
                <c:pt idx="44">
                  <c:v>13.3566683546674</c:v>
                </c:pt>
                <c:pt idx="45">
                  <c:v>13.3996714638896</c:v>
                </c:pt>
                <c:pt idx="46">
                  <c:v>13.3996714638896</c:v>
                </c:pt>
                <c:pt idx="47">
                  <c:v>14.522666116296</c:v>
                </c:pt>
                <c:pt idx="48">
                  <c:v>14.522666116296</c:v>
                </c:pt>
                <c:pt idx="49">
                  <c:v>14.5616622207238</c:v>
                </c:pt>
                <c:pt idx="50">
                  <c:v>14.5616622207238</c:v>
                </c:pt>
                <c:pt idx="51">
                  <c:v>14.597024690741801</c:v>
                </c:pt>
                <c:pt idx="52">
                  <c:v>14.597024690741801</c:v>
                </c:pt>
                <c:pt idx="53">
                  <c:v>15.7200193431482</c:v>
                </c:pt>
                <c:pt idx="54">
                  <c:v>15.7200193431482</c:v>
                </c:pt>
                <c:pt idx="55">
                  <c:v>15.7520867587046</c:v>
                </c:pt>
                <c:pt idx="56">
                  <c:v>15.7520867587046</c:v>
                </c:pt>
                <c:pt idx="57">
                  <c:v>15.7933644225992</c:v>
                </c:pt>
                <c:pt idx="58">
                  <c:v>15.7933644225992</c:v>
                </c:pt>
                <c:pt idx="59">
                  <c:v>16.862883139620301</c:v>
                </c:pt>
                <c:pt idx="60">
                  <c:v>16.862883139620301</c:v>
                </c:pt>
                <c:pt idx="61">
                  <c:v>16.904160803471001</c:v>
                </c:pt>
                <c:pt idx="62">
                  <c:v>16.904160803471001</c:v>
                </c:pt>
                <c:pt idx="63">
                  <c:v>16.930530594904202</c:v>
                </c:pt>
                <c:pt idx="64">
                  <c:v>16.930530594904202</c:v>
                </c:pt>
                <c:pt idx="65">
                  <c:v>16.971525853293102</c:v>
                </c:pt>
                <c:pt idx="66">
                  <c:v>16.971525853293102</c:v>
                </c:pt>
                <c:pt idx="67">
                  <c:v>18.058869881958501</c:v>
                </c:pt>
                <c:pt idx="68">
                  <c:v>18.058869881958501</c:v>
                </c:pt>
                <c:pt idx="69">
                  <c:v>18.099122417721599</c:v>
                </c:pt>
                <c:pt idx="70">
                  <c:v>18.099122417721599</c:v>
                </c:pt>
                <c:pt idx="71">
                  <c:v>18.143355617962001</c:v>
                </c:pt>
                <c:pt idx="72">
                  <c:v>18.143355617962001</c:v>
                </c:pt>
                <c:pt idx="73">
                  <c:v>19.2330389843601</c:v>
                </c:pt>
                <c:pt idx="74">
                  <c:v>19.2330389843601</c:v>
                </c:pt>
                <c:pt idx="75">
                  <c:v>19.2747614146061</c:v>
                </c:pt>
                <c:pt idx="76">
                  <c:v>19.2747614146061</c:v>
                </c:pt>
                <c:pt idx="77">
                  <c:v>19.317426585504201</c:v>
                </c:pt>
                <c:pt idx="78">
                  <c:v>19.317426585504201</c:v>
                </c:pt>
                <c:pt idx="79">
                  <c:v>20.399425430276299</c:v>
                </c:pt>
                <c:pt idx="80">
                  <c:v>20.399425430276299</c:v>
                </c:pt>
                <c:pt idx="81">
                  <c:v>20.441630183696599</c:v>
                </c:pt>
                <c:pt idx="82">
                  <c:v>20.441630183696599</c:v>
                </c:pt>
                <c:pt idx="83">
                  <c:v>20.485163599665398</c:v>
                </c:pt>
                <c:pt idx="84">
                  <c:v>20.485163599665398</c:v>
                </c:pt>
                <c:pt idx="85">
                  <c:v>21.576697959648602</c:v>
                </c:pt>
                <c:pt idx="86">
                  <c:v>21.576697959648602</c:v>
                </c:pt>
                <c:pt idx="87">
                  <c:v>21.6218375654162</c:v>
                </c:pt>
                <c:pt idx="88">
                  <c:v>21.6218375654162</c:v>
                </c:pt>
                <c:pt idx="89">
                  <c:v>21.663577578293999</c:v>
                </c:pt>
                <c:pt idx="90">
                  <c:v>21.663577578293999</c:v>
                </c:pt>
                <c:pt idx="91">
                  <c:v>22.7535159298316</c:v>
                </c:pt>
                <c:pt idx="92">
                  <c:v>22.7535159298316</c:v>
                </c:pt>
                <c:pt idx="93">
                  <c:v>22.7957191485104</c:v>
                </c:pt>
                <c:pt idx="94">
                  <c:v>22.7957191485104</c:v>
                </c:pt>
                <c:pt idx="95">
                  <c:v>22.836822443404898</c:v>
                </c:pt>
                <c:pt idx="96">
                  <c:v>22.836822443404898</c:v>
                </c:pt>
                <c:pt idx="97">
                  <c:v>23.9481019046118</c:v>
                </c:pt>
                <c:pt idx="98">
                  <c:v>23.9481019046118</c:v>
                </c:pt>
                <c:pt idx="99">
                  <c:v>23.9898552831614</c:v>
                </c:pt>
                <c:pt idx="100">
                  <c:v>23.9898552831614</c:v>
                </c:pt>
                <c:pt idx="101">
                  <c:v>24.040212483747599</c:v>
                </c:pt>
                <c:pt idx="102">
                  <c:v>24.040212483747599</c:v>
                </c:pt>
                <c:pt idx="103">
                  <c:v>25.143902730106301</c:v>
                </c:pt>
                <c:pt idx="104">
                  <c:v>25.143902730106301</c:v>
                </c:pt>
                <c:pt idx="105">
                  <c:v>25.205738611013899</c:v>
                </c:pt>
                <c:pt idx="106">
                  <c:v>25.205738611013899</c:v>
                </c:pt>
                <c:pt idx="107">
                  <c:v>26.3160142360355</c:v>
                </c:pt>
                <c:pt idx="108">
                  <c:v>26.3160142360355</c:v>
                </c:pt>
                <c:pt idx="109">
                  <c:v>26.373588973984202</c:v>
                </c:pt>
                <c:pt idx="110">
                  <c:v>26.373588973984202</c:v>
                </c:pt>
                <c:pt idx="111">
                  <c:v>26.3973206991542</c:v>
                </c:pt>
                <c:pt idx="112">
                  <c:v>26.3973206991542</c:v>
                </c:pt>
                <c:pt idx="113">
                  <c:v>26.440258741104198</c:v>
                </c:pt>
                <c:pt idx="114">
                  <c:v>26.440258741104198</c:v>
                </c:pt>
                <c:pt idx="115">
                  <c:v>27.5425033997223</c:v>
                </c:pt>
                <c:pt idx="116">
                  <c:v>27.5425033997223</c:v>
                </c:pt>
                <c:pt idx="117">
                  <c:v>27.585733126920701</c:v>
                </c:pt>
                <c:pt idx="118">
                  <c:v>27.585733126920701</c:v>
                </c:pt>
                <c:pt idx="119">
                  <c:v>27.630473682172799</c:v>
                </c:pt>
                <c:pt idx="120">
                  <c:v>27.630473682172799</c:v>
                </c:pt>
                <c:pt idx="121">
                  <c:v>28.7327183407909</c:v>
                </c:pt>
                <c:pt idx="122">
                  <c:v>28.7327183407909</c:v>
                </c:pt>
                <c:pt idx="123">
                  <c:v>28.777771725451501</c:v>
                </c:pt>
                <c:pt idx="124">
                  <c:v>28.777771725451501</c:v>
                </c:pt>
                <c:pt idx="125">
                  <c:v>28.8244454437225</c:v>
                </c:pt>
                <c:pt idx="126">
                  <c:v>28.8244454437225</c:v>
                </c:pt>
                <c:pt idx="127">
                  <c:v>29.926690102340601</c:v>
                </c:pt>
                <c:pt idx="128">
                  <c:v>29.926690102340601</c:v>
                </c:pt>
                <c:pt idx="129">
                  <c:v>29.973699326750499</c:v>
                </c:pt>
                <c:pt idx="130">
                  <c:v>29.973699326750499</c:v>
                </c:pt>
                <c:pt idx="131">
                  <c:v>31.112083165134301</c:v>
                </c:pt>
                <c:pt idx="132">
                  <c:v>31.112083165134301</c:v>
                </c:pt>
                <c:pt idx="133">
                  <c:v>31.142400729684802</c:v>
                </c:pt>
                <c:pt idx="134">
                  <c:v>31.142400729684802</c:v>
                </c:pt>
                <c:pt idx="135">
                  <c:v>31.173797813403599</c:v>
                </c:pt>
                <c:pt idx="136">
                  <c:v>31.173797813403599</c:v>
                </c:pt>
                <c:pt idx="137">
                  <c:v>32.312181651787398</c:v>
                </c:pt>
                <c:pt idx="138">
                  <c:v>32.312181651787398</c:v>
                </c:pt>
                <c:pt idx="139">
                  <c:v>32.344696693172097</c:v>
                </c:pt>
                <c:pt idx="140">
                  <c:v>32.344696693172097</c:v>
                </c:pt>
                <c:pt idx="141">
                  <c:v>32.378369499401998</c:v>
                </c:pt>
                <c:pt idx="142">
                  <c:v>32.378369499401998</c:v>
                </c:pt>
                <c:pt idx="143">
                  <c:v>33.516753337785801</c:v>
                </c:pt>
                <c:pt idx="144">
                  <c:v>33.516753337785801</c:v>
                </c:pt>
                <c:pt idx="145">
                  <c:v>33.551625133456803</c:v>
                </c:pt>
                <c:pt idx="146">
                  <c:v>33.551625133456803</c:v>
                </c:pt>
                <c:pt idx="147">
                  <c:v>34.690008971840598</c:v>
                </c:pt>
                <c:pt idx="148">
                  <c:v>34.690008971840598</c:v>
                </c:pt>
                <c:pt idx="149">
                  <c:v>34.726122449434698</c:v>
                </c:pt>
                <c:pt idx="150">
                  <c:v>34.726122449434698</c:v>
                </c:pt>
                <c:pt idx="151">
                  <c:v>34.763521821587801</c:v>
                </c:pt>
                <c:pt idx="152">
                  <c:v>34.763521821587801</c:v>
                </c:pt>
                <c:pt idx="153">
                  <c:v>35.901905659971597</c:v>
                </c:pt>
                <c:pt idx="154">
                  <c:v>35.901905659971597</c:v>
                </c:pt>
                <c:pt idx="155">
                  <c:v>35.940636713600902</c:v>
                </c:pt>
                <c:pt idx="156">
                  <c:v>35.940636713600902</c:v>
                </c:pt>
                <c:pt idx="157">
                  <c:v>37.079020551984797</c:v>
                </c:pt>
                <c:pt idx="158">
                  <c:v>37.079020551984797</c:v>
                </c:pt>
                <c:pt idx="159">
                  <c:v>37.119130704345103</c:v>
                </c:pt>
                <c:pt idx="160">
                  <c:v>37.119130704345103</c:v>
                </c:pt>
                <c:pt idx="161">
                  <c:v>38.257514542728998</c:v>
                </c:pt>
                <c:pt idx="162">
                  <c:v>38.257514542728998</c:v>
                </c:pt>
                <c:pt idx="163">
                  <c:v>38.299052899463803</c:v>
                </c:pt>
                <c:pt idx="164">
                  <c:v>38.299052899463803</c:v>
                </c:pt>
                <c:pt idx="165">
                  <c:v>38.342070314723799</c:v>
                </c:pt>
                <c:pt idx="166">
                  <c:v>38.342070314723799</c:v>
                </c:pt>
                <c:pt idx="167">
                  <c:v>39.480454153107601</c:v>
                </c:pt>
                <c:pt idx="168">
                  <c:v>39.480454153107601</c:v>
                </c:pt>
                <c:pt idx="169">
                  <c:v>39.527122046927602</c:v>
                </c:pt>
                <c:pt idx="170">
                  <c:v>39.527122046927602</c:v>
                </c:pt>
                <c:pt idx="171">
                  <c:v>40.629366715916099</c:v>
                </c:pt>
                <c:pt idx="172">
                  <c:v>40.629366715916099</c:v>
                </c:pt>
                <c:pt idx="173">
                  <c:v>40.671501805250799</c:v>
                </c:pt>
                <c:pt idx="174">
                  <c:v>40.671501805250799</c:v>
                </c:pt>
                <c:pt idx="175">
                  <c:v>40.709522532498802</c:v>
                </c:pt>
                <c:pt idx="176">
                  <c:v>40.709522532498802</c:v>
                </c:pt>
                <c:pt idx="177">
                  <c:v>41.847906370882598</c:v>
                </c:pt>
                <c:pt idx="178">
                  <c:v>41.847906370882697</c:v>
                </c:pt>
                <c:pt idx="179">
                  <c:v>41.895684518964103</c:v>
                </c:pt>
                <c:pt idx="180">
                  <c:v>41.895684518964103</c:v>
                </c:pt>
                <c:pt idx="181">
                  <c:v>43.034068357347898</c:v>
                </c:pt>
                <c:pt idx="182">
                  <c:v>43.034068357347898</c:v>
                </c:pt>
                <c:pt idx="183">
                  <c:v>43.083547744544099</c:v>
                </c:pt>
                <c:pt idx="184">
                  <c:v>43.083547744544099</c:v>
                </c:pt>
                <c:pt idx="185">
                  <c:v>44.221931582927901</c:v>
                </c:pt>
                <c:pt idx="186">
                  <c:v>44.221931582927901</c:v>
                </c:pt>
                <c:pt idx="187">
                  <c:v>44.273172785352401</c:v>
                </c:pt>
                <c:pt idx="188">
                  <c:v>44.273172785352401</c:v>
                </c:pt>
                <c:pt idx="189">
                  <c:v>45.411556623736203</c:v>
                </c:pt>
                <c:pt idx="190">
                  <c:v>45.411556623736203</c:v>
                </c:pt>
                <c:pt idx="191">
                  <c:v>45.4646223744396</c:v>
                </c:pt>
                <c:pt idx="192">
                  <c:v>45.4646223744396</c:v>
                </c:pt>
                <c:pt idx="193">
                  <c:v>46.603006212823402</c:v>
                </c:pt>
                <c:pt idx="194">
                  <c:v>46.603006212823402</c:v>
                </c:pt>
                <c:pt idx="195">
                  <c:v>46.657961478595404</c:v>
                </c:pt>
                <c:pt idx="196">
                  <c:v>46.657961478595404</c:v>
                </c:pt>
                <c:pt idx="197">
                  <c:v>47.796345316979199</c:v>
                </c:pt>
                <c:pt idx="198">
                  <c:v>47.796345316979199</c:v>
                </c:pt>
                <c:pt idx="199">
                  <c:v>47.853257377885498</c:v>
                </c:pt>
                <c:pt idx="200">
                  <c:v>47.853257377885498</c:v>
                </c:pt>
                <c:pt idx="201">
                  <c:v>48.991641216269301</c:v>
                </c:pt>
                <c:pt idx="202">
                  <c:v>48.991641216269301</c:v>
                </c:pt>
                <c:pt idx="203">
                  <c:v>49.050579748020503</c:v>
                </c:pt>
                <c:pt idx="204">
                  <c:v>49.050579748020503</c:v>
                </c:pt>
                <c:pt idx="205">
                  <c:v>50.188963586404398</c:v>
                </c:pt>
                <c:pt idx="206">
                  <c:v>50.188963586404398</c:v>
                </c:pt>
                <c:pt idx="207">
                  <c:v>50.250000745657999</c:v>
                </c:pt>
                <c:pt idx="208">
                  <c:v>50.250000745657999</c:v>
                </c:pt>
                <c:pt idx="209">
                  <c:v>51.388384584041901</c:v>
                </c:pt>
                <c:pt idx="210">
                  <c:v>51.388384584041901</c:v>
                </c:pt>
                <c:pt idx="211">
                  <c:v>51.451595096741499</c:v>
                </c:pt>
                <c:pt idx="212">
                  <c:v>51.451595096741499</c:v>
                </c:pt>
                <c:pt idx="213">
                  <c:v>52.589978935125302</c:v>
                </c:pt>
                <c:pt idx="214">
                  <c:v>52.589978935125302</c:v>
                </c:pt>
                <c:pt idx="215">
                  <c:v>52.6554401879851</c:v>
                </c:pt>
                <c:pt idx="216">
                  <c:v>52.6554401879851</c:v>
                </c:pt>
                <c:pt idx="217">
                  <c:v>53.793824026369002</c:v>
                </c:pt>
                <c:pt idx="218">
                  <c:v>53.793824026369002</c:v>
                </c:pt>
                <c:pt idx="219">
                  <c:v>53.861616161616197</c:v>
                </c:pt>
                <c:pt idx="220">
                  <c:v>53.861616161616197</c:v>
                </c:pt>
                <c:pt idx="221">
                  <c:v>55</c:v>
                </c:pt>
              </c:numCache>
            </c:numRef>
          </c:xVal>
          <c:yVal>
            <c:numRef>
              <c:f>'Load case 3'!$G$36:$G$259</c:f>
              <c:numCache>
                <c:formatCode>#,##0.00</c:formatCode>
                <c:ptCount val="224"/>
                <c:pt idx="0">
                  <c:v>-141.54644469358698</c:v>
                </c:pt>
                <c:pt idx="1">
                  <c:v>-141.39835726794001</c:v>
                </c:pt>
                <c:pt idx="2">
                  <c:v>-141.39835726794001</c:v>
                </c:pt>
                <c:pt idx="3">
                  <c:v>-138.09929507530501</c:v>
                </c:pt>
                <c:pt idx="4">
                  <c:v>-138.09929507530501</c:v>
                </c:pt>
                <c:pt idx="5">
                  <c:v>-137.927298886183</c:v>
                </c:pt>
                <c:pt idx="6">
                  <c:v>-137.927298886183</c:v>
                </c:pt>
                <c:pt idx="7">
                  <c:v>-251.423766440875</c:v>
                </c:pt>
                <c:pt idx="8">
                  <c:v>-251.423766440875</c:v>
                </c:pt>
                <c:pt idx="9">
                  <c:v>-247.25346357873602</c:v>
                </c:pt>
                <c:pt idx="10">
                  <c:v>-247.25346357873502</c:v>
                </c:pt>
                <c:pt idx="11">
                  <c:v>-142.48224768235198</c:v>
                </c:pt>
                <c:pt idx="12">
                  <c:v>-142.48224768235198</c:v>
                </c:pt>
                <c:pt idx="13">
                  <c:v>-142.099904202234</c:v>
                </c:pt>
                <c:pt idx="14">
                  <c:v>-142.099904202234</c:v>
                </c:pt>
                <c:pt idx="15">
                  <c:v>-138.33533017423099</c:v>
                </c:pt>
                <c:pt idx="16">
                  <c:v>-138.33533017423099</c:v>
                </c:pt>
                <c:pt idx="17">
                  <c:v>-138.177826310369</c:v>
                </c:pt>
                <c:pt idx="18">
                  <c:v>-138.177826310369</c:v>
                </c:pt>
                <c:pt idx="19">
                  <c:v>-134.38790428294701</c:v>
                </c:pt>
                <c:pt idx="20">
                  <c:v>-134.38790428294701</c:v>
                </c:pt>
                <c:pt idx="21">
                  <c:v>-134.196085551094</c:v>
                </c:pt>
                <c:pt idx="22">
                  <c:v>-134.196085551094</c:v>
                </c:pt>
                <c:pt idx="23">
                  <c:v>-130.088497068565</c:v>
                </c:pt>
                <c:pt idx="24">
                  <c:v>-130.08849706856401</c:v>
                </c:pt>
                <c:pt idx="25">
                  <c:v>-129.894702082658</c:v>
                </c:pt>
                <c:pt idx="26">
                  <c:v>-129.894702082658</c:v>
                </c:pt>
                <c:pt idx="27">
                  <c:v>-125.83693680154001</c:v>
                </c:pt>
                <c:pt idx="28">
                  <c:v>-125.83693680154001</c:v>
                </c:pt>
                <c:pt idx="29">
                  <c:v>-125.65127543019899</c:v>
                </c:pt>
                <c:pt idx="30">
                  <c:v>-125.65127543019899</c:v>
                </c:pt>
                <c:pt idx="31">
                  <c:v>-122.64402720173399</c:v>
                </c:pt>
                <c:pt idx="32">
                  <c:v>-122.64402720173399</c:v>
                </c:pt>
                <c:pt idx="33">
                  <c:v>-122.605362509344</c:v>
                </c:pt>
                <c:pt idx="34">
                  <c:v>-122.605362509344</c:v>
                </c:pt>
                <c:pt idx="35">
                  <c:v>-128.65545839116899</c:v>
                </c:pt>
                <c:pt idx="36">
                  <c:v>-128.65545839116899</c:v>
                </c:pt>
                <c:pt idx="37">
                  <c:v>-129.083535908882</c:v>
                </c:pt>
                <c:pt idx="38">
                  <c:v>-129.083535908882</c:v>
                </c:pt>
                <c:pt idx="39">
                  <c:v>-135.14928733828799</c:v>
                </c:pt>
                <c:pt idx="40">
                  <c:v>-135.14928733828799</c:v>
                </c:pt>
                <c:pt idx="41">
                  <c:v>-135.208584314902</c:v>
                </c:pt>
                <c:pt idx="42">
                  <c:v>-135.208584314902</c:v>
                </c:pt>
                <c:pt idx="43">
                  <c:v>-133.01772199689901</c:v>
                </c:pt>
                <c:pt idx="44">
                  <c:v>-133.01772199689901</c:v>
                </c:pt>
                <c:pt idx="45">
                  <c:v>-132.825222590089</c:v>
                </c:pt>
                <c:pt idx="46">
                  <c:v>-132.825222590089</c:v>
                </c:pt>
                <c:pt idx="47">
                  <c:v>-126.97008658090999</c:v>
                </c:pt>
                <c:pt idx="48">
                  <c:v>-126.97008658090999</c:v>
                </c:pt>
                <c:pt idx="49">
                  <c:v>-126.75661676275099</c:v>
                </c:pt>
                <c:pt idx="50">
                  <c:v>-126.75661676275099</c:v>
                </c:pt>
                <c:pt idx="51">
                  <c:v>-126.56320619793502</c:v>
                </c:pt>
                <c:pt idx="52">
                  <c:v>-126.56320619793502</c:v>
                </c:pt>
                <c:pt idx="53">
                  <c:v>-121.22363307347401</c:v>
                </c:pt>
                <c:pt idx="54">
                  <c:v>-121.22363307347401</c:v>
                </c:pt>
                <c:pt idx="55">
                  <c:v>-121.103316312446</c:v>
                </c:pt>
                <c:pt idx="56">
                  <c:v>-121.103316312446</c:v>
                </c:pt>
                <c:pt idx="57">
                  <c:v>-120.949040750813</c:v>
                </c:pt>
                <c:pt idx="58">
                  <c:v>-120.949040750813</c:v>
                </c:pt>
                <c:pt idx="59">
                  <c:v>-118.83297248202101</c:v>
                </c:pt>
                <c:pt idx="60">
                  <c:v>-118.83297248202101</c:v>
                </c:pt>
                <c:pt idx="61">
                  <c:v>-118.839922324143</c:v>
                </c:pt>
                <c:pt idx="62">
                  <c:v>-118.839922324143</c:v>
                </c:pt>
                <c:pt idx="63">
                  <c:v>-118.848928198214</c:v>
                </c:pt>
                <c:pt idx="64">
                  <c:v>-118.848928198214</c:v>
                </c:pt>
                <c:pt idx="65">
                  <c:v>-118.86881315054301</c:v>
                </c:pt>
                <c:pt idx="66">
                  <c:v>-118.86881315054301</c:v>
                </c:pt>
                <c:pt idx="67">
                  <c:v>-123.03428673146601</c:v>
                </c:pt>
                <c:pt idx="68">
                  <c:v>-123.03428673146601</c:v>
                </c:pt>
                <c:pt idx="69">
                  <c:v>-123.350635170117</c:v>
                </c:pt>
                <c:pt idx="70">
                  <c:v>-123.350635170117</c:v>
                </c:pt>
                <c:pt idx="71">
                  <c:v>-123.71633097301699</c:v>
                </c:pt>
                <c:pt idx="72">
                  <c:v>-123.71633097301699</c:v>
                </c:pt>
                <c:pt idx="73">
                  <c:v>-138.30272298603299</c:v>
                </c:pt>
                <c:pt idx="74">
                  <c:v>-138.30272298603398</c:v>
                </c:pt>
                <c:pt idx="75">
                  <c:v>-139.010371625462</c:v>
                </c:pt>
                <c:pt idx="76">
                  <c:v>-139.010371625462</c:v>
                </c:pt>
                <c:pt idx="77">
                  <c:v>-139.729356268793</c:v>
                </c:pt>
                <c:pt idx="78">
                  <c:v>-139.729356268793</c:v>
                </c:pt>
                <c:pt idx="79">
                  <c:v>-151.045932173143</c:v>
                </c:pt>
                <c:pt idx="80">
                  <c:v>-151.045932173143</c:v>
                </c:pt>
                <c:pt idx="81">
                  <c:v>-151.00212064623599</c:v>
                </c:pt>
                <c:pt idx="82">
                  <c:v>-151.00212064623699</c:v>
                </c:pt>
                <c:pt idx="83">
                  <c:v>-150.90973308641802</c:v>
                </c:pt>
                <c:pt idx="84">
                  <c:v>-150.90973308641699</c:v>
                </c:pt>
                <c:pt idx="85">
                  <c:v>-133.44646259613299</c:v>
                </c:pt>
                <c:pt idx="86">
                  <c:v>-133.44646259613299</c:v>
                </c:pt>
                <c:pt idx="87">
                  <c:v>-132.17633410809901</c:v>
                </c:pt>
                <c:pt idx="88">
                  <c:v>-132.17633410809901</c:v>
                </c:pt>
                <c:pt idx="89">
                  <c:v>-130.96516526234501</c:v>
                </c:pt>
                <c:pt idx="90">
                  <c:v>-130.96516526234501</c:v>
                </c:pt>
                <c:pt idx="91">
                  <c:v>-82.172147512761995</c:v>
                </c:pt>
                <c:pt idx="92">
                  <c:v>-82.172147512761811</c:v>
                </c:pt>
                <c:pt idx="93">
                  <c:v>-79.445643953392306</c:v>
                </c:pt>
                <c:pt idx="94">
                  <c:v>-79.445643953392306</c:v>
                </c:pt>
                <c:pt idx="95">
                  <c:v>-76.798657428707102</c:v>
                </c:pt>
                <c:pt idx="96">
                  <c:v>-76.798657428706889</c:v>
                </c:pt>
                <c:pt idx="97">
                  <c:v>-29.6502878855906</c:v>
                </c:pt>
                <c:pt idx="98">
                  <c:v>-29.6502878855907</c:v>
                </c:pt>
                <c:pt idx="99">
                  <c:v>-28.546993964293598</c:v>
                </c:pt>
                <c:pt idx="100">
                  <c:v>-28.546993964293499</c:v>
                </c:pt>
                <c:pt idx="101">
                  <c:v>-27.266350459618597</c:v>
                </c:pt>
                <c:pt idx="102">
                  <c:v>-27.266350459618597</c:v>
                </c:pt>
                <c:pt idx="103">
                  <c:v>-10.609546279744601</c:v>
                </c:pt>
                <c:pt idx="104">
                  <c:v>-10.609546279744601</c:v>
                </c:pt>
                <c:pt idx="105">
                  <c:v>-10.175897207926299</c:v>
                </c:pt>
                <c:pt idx="106">
                  <c:v>-10.175897207926299</c:v>
                </c:pt>
                <c:pt idx="107">
                  <c:v>-7.5565900141574494</c:v>
                </c:pt>
                <c:pt idx="108">
                  <c:v>-7.5565900141574494</c:v>
                </c:pt>
                <c:pt idx="109">
                  <c:v>-7.6074343680244807</c:v>
                </c:pt>
                <c:pt idx="110">
                  <c:v>-7.60743436802447</c:v>
                </c:pt>
                <c:pt idx="111">
                  <c:v>-7.6319778970324599</c:v>
                </c:pt>
                <c:pt idx="112">
                  <c:v>-7.6319778970324696</c:v>
                </c:pt>
                <c:pt idx="113">
                  <c:v>-7.6804457363903298</c:v>
                </c:pt>
                <c:pt idx="114">
                  <c:v>-7.6804457363903298</c:v>
                </c:pt>
                <c:pt idx="115">
                  <c:v>-10.0694040675052</c:v>
                </c:pt>
                <c:pt idx="116">
                  <c:v>-10.0694040675052</c:v>
                </c:pt>
                <c:pt idx="117">
                  <c:v>-10.182103737023299</c:v>
                </c:pt>
                <c:pt idx="118">
                  <c:v>-10.182103737023299</c:v>
                </c:pt>
                <c:pt idx="119">
                  <c:v>-10.299994034761701</c:v>
                </c:pt>
                <c:pt idx="120">
                  <c:v>-10.299994034761701</c:v>
                </c:pt>
                <c:pt idx="121">
                  <c:v>-13.5321622850485</c:v>
                </c:pt>
                <c:pt idx="122">
                  <c:v>-13.5321622850485</c:v>
                </c:pt>
                <c:pt idx="123">
                  <c:v>-13.687127395220701</c:v>
                </c:pt>
                <c:pt idx="124">
                  <c:v>-13.687127395220701</c:v>
                </c:pt>
                <c:pt idx="125">
                  <c:v>-13.8496076707765</c:v>
                </c:pt>
                <c:pt idx="126">
                  <c:v>-13.8496076707765</c:v>
                </c:pt>
                <c:pt idx="127">
                  <c:v>-17.771391296325397</c:v>
                </c:pt>
                <c:pt idx="128">
                  <c:v>-17.771391296325397</c:v>
                </c:pt>
                <c:pt idx="129">
                  <c:v>-17.905656893928498</c:v>
                </c:pt>
                <c:pt idx="130">
                  <c:v>-17.905656893928498</c:v>
                </c:pt>
                <c:pt idx="131">
                  <c:v>-19.011937867452101</c:v>
                </c:pt>
                <c:pt idx="132">
                  <c:v>-19.011937867451998</c:v>
                </c:pt>
                <c:pt idx="133">
                  <c:v>-18.9843411825739</c:v>
                </c:pt>
                <c:pt idx="134">
                  <c:v>-18.9843411825739</c:v>
                </c:pt>
                <c:pt idx="135">
                  <c:v>-18.953975346283297</c:v>
                </c:pt>
                <c:pt idx="136">
                  <c:v>-18.953975346283297</c:v>
                </c:pt>
                <c:pt idx="137">
                  <c:v>-16.0235078427982</c:v>
                </c:pt>
                <c:pt idx="138">
                  <c:v>-16.0235078427982</c:v>
                </c:pt>
                <c:pt idx="139">
                  <c:v>-15.8910861649042</c:v>
                </c:pt>
                <c:pt idx="140">
                  <c:v>-15.8910861649042</c:v>
                </c:pt>
                <c:pt idx="141">
                  <c:v>-15.7516779759948</c:v>
                </c:pt>
                <c:pt idx="142">
                  <c:v>-15.7516779759948</c:v>
                </c:pt>
                <c:pt idx="143">
                  <c:v>-10.8220958039857</c:v>
                </c:pt>
                <c:pt idx="144">
                  <c:v>-10.8220958039857</c:v>
                </c:pt>
                <c:pt idx="145">
                  <c:v>-10.6885532022328</c:v>
                </c:pt>
                <c:pt idx="146">
                  <c:v>-10.6885532022328</c:v>
                </c:pt>
                <c:pt idx="147">
                  <c:v>-6.6186177960561592</c:v>
                </c:pt>
                <c:pt idx="148">
                  <c:v>-6.6186177960561503</c:v>
                </c:pt>
                <c:pt idx="149">
                  <c:v>-6.5036970221646095</c:v>
                </c:pt>
                <c:pt idx="150">
                  <c:v>-6.5036970221646095</c:v>
                </c:pt>
                <c:pt idx="151">
                  <c:v>-6.3889352519420299</c:v>
                </c:pt>
                <c:pt idx="152">
                  <c:v>-6.3889352519420006</c:v>
                </c:pt>
                <c:pt idx="153">
                  <c:v>-3.6290921471113</c:v>
                </c:pt>
                <c:pt idx="154">
                  <c:v>-3.6290921471113</c:v>
                </c:pt>
                <c:pt idx="155">
                  <c:v>-3.5452566333100202</c:v>
                </c:pt>
                <c:pt idx="156">
                  <c:v>-3.54525663331001</c:v>
                </c:pt>
                <c:pt idx="157">
                  <c:v>-1.4451796845512099</c:v>
                </c:pt>
                <c:pt idx="158">
                  <c:v>-1.4451796845512199</c:v>
                </c:pt>
                <c:pt idx="159">
                  <c:v>-1.39388081441656</c:v>
                </c:pt>
                <c:pt idx="160">
                  <c:v>-1.39388081441656</c:v>
                </c:pt>
                <c:pt idx="161">
                  <c:v>-0.53678498400499597</c:v>
                </c:pt>
                <c:pt idx="162">
                  <c:v>-0.53678498400499308</c:v>
                </c:pt>
                <c:pt idx="163">
                  <c:v>-0.53869237191488306</c:v>
                </c:pt>
                <c:pt idx="164">
                  <c:v>-0.53869237191488706</c:v>
                </c:pt>
                <c:pt idx="165">
                  <c:v>-0.543163980129305</c:v>
                </c:pt>
                <c:pt idx="166">
                  <c:v>-0.543163980129307</c:v>
                </c:pt>
                <c:pt idx="167">
                  <c:v>-3.2981237594237798</c:v>
                </c:pt>
                <c:pt idx="168">
                  <c:v>-3.2981237594237798</c:v>
                </c:pt>
                <c:pt idx="169">
                  <c:v>-3.5183931588229198</c:v>
                </c:pt>
                <c:pt idx="170">
                  <c:v>-3.51839315882291</c:v>
                </c:pt>
                <c:pt idx="171">
                  <c:v>-8.8641280946230996</c:v>
                </c:pt>
                <c:pt idx="172">
                  <c:v>-8.8641280946230996</c:v>
                </c:pt>
                <c:pt idx="173">
                  <c:v>-9.0248242275169499</c:v>
                </c:pt>
                <c:pt idx="174">
                  <c:v>-9.0248242275169606</c:v>
                </c:pt>
                <c:pt idx="175">
                  <c:v>-9.1644069633753311</c:v>
                </c:pt>
                <c:pt idx="176">
                  <c:v>-9.1644069633753311</c:v>
                </c:pt>
                <c:pt idx="177">
                  <c:v>-11.113664551583</c:v>
                </c:pt>
                <c:pt idx="178">
                  <c:v>-11.113664551583</c:v>
                </c:pt>
                <c:pt idx="179">
                  <c:v>-11.0960205469637</c:v>
                </c:pt>
                <c:pt idx="180">
                  <c:v>-11.0960205469637</c:v>
                </c:pt>
                <c:pt idx="181">
                  <c:v>-8.6956439156661496</c:v>
                </c:pt>
                <c:pt idx="182">
                  <c:v>-8.6956439156661212</c:v>
                </c:pt>
                <c:pt idx="183">
                  <c:v>-8.5377448989571398</c:v>
                </c:pt>
                <c:pt idx="184">
                  <c:v>-8.53774489895717</c:v>
                </c:pt>
                <c:pt idx="185">
                  <c:v>-4.9434345461049602</c:v>
                </c:pt>
                <c:pt idx="186">
                  <c:v>-4.9434345461049398</c:v>
                </c:pt>
                <c:pt idx="187">
                  <c:v>-4.7822436457049902</c:v>
                </c:pt>
                <c:pt idx="188">
                  <c:v>-4.7822436457050097</c:v>
                </c:pt>
                <c:pt idx="189">
                  <c:v>-1.6720503310291601</c:v>
                </c:pt>
                <c:pt idx="190">
                  <c:v>-1.6720503310291701</c:v>
                </c:pt>
                <c:pt idx="191">
                  <c:v>-1.5731715935373101</c:v>
                </c:pt>
                <c:pt idx="192">
                  <c:v>-1.5731715935373001</c:v>
                </c:pt>
                <c:pt idx="193">
                  <c:v>-0.20821483642688399</c:v>
                </c:pt>
                <c:pt idx="194">
                  <c:v>-0.20821483642688499</c:v>
                </c:pt>
                <c:pt idx="195">
                  <c:v>-0.16023627139751101</c:v>
                </c:pt>
                <c:pt idx="196">
                  <c:v>-0.16023627139750599</c:v>
                </c:pt>
                <c:pt idx="197">
                  <c:v>0.27564583230633499</c:v>
                </c:pt>
                <c:pt idx="198">
                  <c:v>0.275645832306326</c:v>
                </c:pt>
                <c:pt idx="199">
                  <c:v>0.27565782791703097</c:v>
                </c:pt>
                <c:pt idx="200">
                  <c:v>0.27565782791702104</c:v>
                </c:pt>
                <c:pt idx="201">
                  <c:v>0.638626860981372</c:v>
                </c:pt>
                <c:pt idx="202">
                  <c:v>0.63862686098136201</c:v>
                </c:pt>
                <c:pt idx="203">
                  <c:v>0.66576593541055795</c:v>
                </c:pt>
                <c:pt idx="204">
                  <c:v>0.66576593541055507</c:v>
                </c:pt>
                <c:pt idx="205">
                  <c:v>0.95233508927306298</c:v>
                </c:pt>
                <c:pt idx="206">
                  <c:v>0.95233508927306498</c:v>
                </c:pt>
                <c:pt idx="207">
                  <c:v>0.97225069800581898</c:v>
                </c:pt>
                <c:pt idx="208">
                  <c:v>0.97225069800581398</c:v>
                </c:pt>
                <c:pt idx="209">
                  <c:v>1.2308536101689</c:v>
                </c:pt>
                <c:pt idx="210">
                  <c:v>1.2308536101689</c:v>
                </c:pt>
                <c:pt idx="211">
                  <c:v>1.2131274181528799</c:v>
                </c:pt>
                <c:pt idx="212">
                  <c:v>1.2131274181528899</c:v>
                </c:pt>
                <c:pt idx="213">
                  <c:v>0.54801524413223301</c:v>
                </c:pt>
                <c:pt idx="214">
                  <c:v>0.54801524413223202</c:v>
                </c:pt>
                <c:pt idx="215">
                  <c:v>0.49168415111674696</c:v>
                </c:pt>
                <c:pt idx="216">
                  <c:v>0.49168415111674396</c:v>
                </c:pt>
                <c:pt idx="217">
                  <c:v>-1.1080126689608198</c:v>
                </c:pt>
                <c:pt idx="218">
                  <c:v>-1.1080126689608301</c:v>
                </c:pt>
                <c:pt idx="219">
                  <c:v>-1.2240249874982301</c:v>
                </c:pt>
                <c:pt idx="220">
                  <c:v>-1.2240249874982401</c:v>
                </c:pt>
                <c:pt idx="221">
                  <c:v>-2.3666436756088998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A-44D1-9664-80091B05DA6F}"/>
            </c:ext>
          </c:extLst>
        </c:ser>
        <c:ser>
          <c:idx val="1"/>
          <c:order val="1"/>
          <c:tx>
            <c:strRef>
              <c:f>'Load case 3'!$J$33</c:f>
              <c:strCache>
                <c:ptCount val="1"/>
                <c:pt idx="0">
                  <c:v>Unloading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'Load case 3'!$L$36:$L$259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3.9548128342246001</c:v>
                </c:pt>
                <c:pt idx="12">
                  <c:v>3.9548128342246001</c:v>
                </c:pt>
                <c:pt idx="13">
                  <c:v>4.0078431372549002</c:v>
                </c:pt>
                <c:pt idx="14">
                  <c:v>4.0078431372549002</c:v>
                </c:pt>
                <c:pt idx="15">
                  <c:v>5.13083778966132</c:v>
                </c:pt>
                <c:pt idx="16">
                  <c:v>5.13083778966132</c:v>
                </c:pt>
                <c:pt idx="17">
                  <c:v>5.1838680926916201</c:v>
                </c:pt>
                <c:pt idx="18">
                  <c:v>5.1838680926916201</c:v>
                </c:pt>
                <c:pt idx="19">
                  <c:v>6.3068627450980399</c:v>
                </c:pt>
                <c:pt idx="20">
                  <c:v>6.3068627450980399</c:v>
                </c:pt>
                <c:pt idx="21">
                  <c:v>6.35989304812834</c:v>
                </c:pt>
                <c:pt idx="22">
                  <c:v>6.35989304812834</c:v>
                </c:pt>
                <c:pt idx="23">
                  <c:v>7.4828877005347598</c:v>
                </c:pt>
                <c:pt idx="24">
                  <c:v>7.4828877005347598</c:v>
                </c:pt>
                <c:pt idx="25">
                  <c:v>7.5359180035650599</c:v>
                </c:pt>
                <c:pt idx="26">
                  <c:v>7.5359180035650599</c:v>
                </c:pt>
                <c:pt idx="27">
                  <c:v>8.6589126559714806</c:v>
                </c:pt>
                <c:pt idx="28">
                  <c:v>8.6589126559714806</c:v>
                </c:pt>
                <c:pt idx="29">
                  <c:v>8.7119429590017798</c:v>
                </c:pt>
                <c:pt idx="30">
                  <c:v>8.7119429590017798</c:v>
                </c:pt>
                <c:pt idx="31">
                  <c:v>9.8349376114082006</c:v>
                </c:pt>
                <c:pt idx="32">
                  <c:v>9.8349376114082006</c:v>
                </c:pt>
                <c:pt idx="33">
                  <c:v>9.8879679144384998</c:v>
                </c:pt>
                <c:pt idx="34">
                  <c:v>9.8879679144384998</c:v>
                </c:pt>
                <c:pt idx="35">
                  <c:v>11.010962566844899</c:v>
                </c:pt>
                <c:pt idx="36">
                  <c:v>11.010962566844899</c:v>
                </c:pt>
                <c:pt idx="37">
                  <c:v>11.063257200162001</c:v>
                </c:pt>
                <c:pt idx="38">
                  <c:v>11.063257200162001</c:v>
                </c:pt>
                <c:pt idx="39">
                  <c:v>12.1862518525684</c:v>
                </c:pt>
                <c:pt idx="40">
                  <c:v>12.1862518525684</c:v>
                </c:pt>
                <c:pt idx="41">
                  <c:v>12.233673702260999</c:v>
                </c:pt>
                <c:pt idx="42">
                  <c:v>12.233673702260999</c:v>
                </c:pt>
                <c:pt idx="43">
                  <c:v>13.3566683546674</c:v>
                </c:pt>
                <c:pt idx="44">
                  <c:v>13.3566683546674</c:v>
                </c:pt>
                <c:pt idx="45">
                  <c:v>13.3996714638896</c:v>
                </c:pt>
                <c:pt idx="46">
                  <c:v>13.3996714638896</c:v>
                </c:pt>
                <c:pt idx="47">
                  <c:v>14.522666116296</c:v>
                </c:pt>
                <c:pt idx="48">
                  <c:v>14.522666116296</c:v>
                </c:pt>
                <c:pt idx="49">
                  <c:v>14.5616622207238</c:v>
                </c:pt>
                <c:pt idx="50">
                  <c:v>14.5616622207238</c:v>
                </c:pt>
                <c:pt idx="51">
                  <c:v>14.597024690741801</c:v>
                </c:pt>
                <c:pt idx="52">
                  <c:v>14.597024690741801</c:v>
                </c:pt>
                <c:pt idx="53">
                  <c:v>15.7200193431482</c:v>
                </c:pt>
                <c:pt idx="54">
                  <c:v>15.7200193431482</c:v>
                </c:pt>
                <c:pt idx="55">
                  <c:v>15.7520867587046</c:v>
                </c:pt>
                <c:pt idx="56">
                  <c:v>15.7520867587046</c:v>
                </c:pt>
                <c:pt idx="57">
                  <c:v>15.7933644225992</c:v>
                </c:pt>
                <c:pt idx="58">
                  <c:v>15.7933644225992</c:v>
                </c:pt>
                <c:pt idx="59">
                  <c:v>16.862883139620301</c:v>
                </c:pt>
                <c:pt idx="60">
                  <c:v>16.862883139620301</c:v>
                </c:pt>
                <c:pt idx="61">
                  <c:v>16.904160803471001</c:v>
                </c:pt>
                <c:pt idx="62">
                  <c:v>16.904160803471001</c:v>
                </c:pt>
                <c:pt idx="63">
                  <c:v>16.930530594904202</c:v>
                </c:pt>
                <c:pt idx="64">
                  <c:v>16.930530594904202</c:v>
                </c:pt>
                <c:pt idx="65">
                  <c:v>16.971525853293102</c:v>
                </c:pt>
                <c:pt idx="66">
                  <c:v>16.971525853293102</c:v>
                </c:pt>
                <c:pt idx="67">
                  <c:v>18.058869881958501</c:v>
                </c:pt>
                <c:pt idx="68">
                  <c:v>18.058869881958501</c:v>
                </c:pt>
                <c:pt idx="69">
                  <c:v>18.099122417721599</c:v>
                </c:pt>
                <c:pt idx="70">
                  <c:v>18.099122417721599</c:v>
                </c:pt>
                <c:pt idx="71">
                  <c:v>18.143355617962001</c:v>
                </c:pt>
                <c:pt idx="72">
                  <c:v>18.143355617962001</c:v>
                </c:pt>
                <c:pt idx="73">
                  <c:v>19.2330389843601</c:v>
                </c:pt>
                <c:pt idx="74">
                  <c:v>19.2330389843601</c:v>
                </c:pt>
                <c:pt idx="75">
                  <c:v>19.2747614146061</c:v>
                </c:pt>
                <c:pt idx="76">
                  <c:v>19.2747614146061</c:v>
                </c:pt>
                <c:pt idx="77">
                  <c:v>19.317426585504201</c:v>
                </c:pt>
                <c:pt idx="78">
                  <c:v>19.317426585504201</c:v>
                </c:pt>
                <c:pt idx="79">
                  <c:v>20.399425430276299</c:v>
                </c:pt>
                <c:pt idx="80">
                  <c:v>20.399425430276299</c:v>
                </c:pt>
                <c:pt idx="81">
                  <c:v>20.441630183696599</c:v>
                </c:pt>
                <c:pt idx="82">
                  <c:v>20.441630183696599</c:v>
                </c:pt>
                <c:pt idx="83">
                  <c:v>20.485163599665398</c:v>
                </c:pt>
                <c:pt idx="84">
                  <c:v>20.485163599665398</c:v>
                </c:pt>
                <c:pt idx="85">
                  <c:v>21.576697959648602</c:v>
                </c:pt>
                <c:pt idx="86">
                  <c:v>21.576697959648602</c:v>
                </c:pt>
                <c:pt idx="87">
                  <c:v>21.6218375654162</c:v>
                </c:pt>
                <c:pt idx="88">
                  <c:v>21.6218375654162</c:v>
                </c:pt>
                <c:pt idx="89">
                  <c:v>21.663577578293999</c:v>
                </c:pt>
                <c:pt idx="90">
                  <c:v>21.663577578293999</c:v>
                </c:pt>
                <c:pt idx="91">
                  <c:v>22.7535159298316</c:v>
                </c:pt>
                <c:pt idx="92">
                  <c:v>22.7535159298316</c:v>
                </c:pt>
                <c:pt idx="93">
                  <c:v>22.7957191485104</c:v>
                </c:pt>
                <c:pt idx="94">
                  <c:v>22.7957191485104</c:v>
                </c:pt>
                <c:pt idx="95">
                  <c:v>22.836822443404898</c:v>
                </c:pt>
                <c:pt idx="96">
                  <c:v>22.836822443404898</c:v>
                </c:pt>
                <c:pt idx="97">
                  <c:v>23.9481019046118</c:v>
                </c:pt>
                <c:pt idx="98">
                  <c:v>23.9481019046118</c:v>
                </c:pt>
                <c:pt idx="99">
                  <c:v>23.9898552831614</c:v>
                </c:pt>
                <c:pt idx="100">
                  <c:v>23.9898552831614</c:v>
                </c:pt>
                <c:pt idx="101">
                  <c:v>24.040212483747599</c:v>
                </c:pt>
                <c:pt idx="102">
                  <c:v>24.040212483747599</c:v>
                </c:pt>
                <c:pt idx="103">
                  <c:v>25.143902730106301</c:v>
                </c:pt>
                <c:pt idx="104">
                  <c:v>25.143902730106301</c:v>
                </c:pt>
                <c:pt idx="105">
                  <c:v>25.205738611013899</c:v>
                </c:pt>
                <c:pt idx="106">
                  <c:v>25.205738611013899</c:v>
                </c:pt>
                <c:pt idx="107">
                  <c:v>26.3160142360355</c:v>
                </c:pt>
                <c:pt idx="108">
                  <c:v>26.3160142360355</c:v>
                </c:pt>
                <c:pt idx="109">
                  <c:v>26.373588973984202</c:v>
                </c:pt>
                <c:pt idx="110">
                  <c:v>26.373588973984202</c:v>
                </c:pt>
                <c:pt idx="111">
                  <c:v>26.3973206991542</c:v>
                </c:pt>
                <c:pt idx="112">
                  <c:v>26.3973206991542</c:v>
                </c:pt>
                <c:pt idx="113">
                  <c:v>26.440258741104198</c:v>
                </c:pt>
                <c:pt idx="114">
                  <c:v>26.440258741104198</c:v>
                </c:pt>
                <c:pt idx="115">
                  <c:v>27.5425033997223</c:v>
                </c:pt>
                <c:pt idx="116">
                  <c:v>27.5425033997223</c:v>
                </c:pt>
                <c:pt idx="117">
                  <c:v>27.585733126920701</c:v>
                </c:pt>
                <c:pt idx="118">
                  <c:v>27.585733126920701</c:v>
                </c:pt>
                <c:pt idx="119">
                  <c:v>27.630473682172799</c:v>
                </c:pt>
                <c:pt idx="120">
                  <c:v>27.630473682172799</c:v>
                </c:pt>
                <c:pt idx="121">
                  <c:v>28.7327183407909</c:v>
                </c:pt>
                <c:pt idx="122">
                  <c:v>28.7327183407909</c:v>
                </c:pt>
                <c:pt idx="123">
                  <c:v>28.777771725451501</c:v>
                </c:pt>
                <c:pt idx="124">
                  <c:v>28.777771725451501</c:v>
                </c:pt>
                <c:pt idx="125">
                  <c:v>28.8244454437225</c:v>
                </c:pt>
                <c:pt idx="126">
                  <c:v>28.8244454437225</c:v>
                </c:pt>
                <c:pt idx="127">
                  <c:v>29.926690102340601</c:v>
                </c:pt>
                <c:pt idx="128">
                  <c:v>29.926690102340601</c:v>
                </c:pt>
                <c:pt idx="129">
                  <c:v>29.973699326750499</c:v>
                </c:pt>
                <c:pt idx="130">
                  <c:v>29.973699326750499</c:v>
                </c:pt>
                <c:pt idx="131">
                  <c:v>31.112083165134301</c:v>
                </c:pt>
                <c:pt idx="132">
                  <c:v>31.112083165134301</c:v>
                </c:pt>
                <c:pt idx="133">
                  <c:v>31.142400729684802</c:v>
                </c:pt>
                <c:pt idx="134">
                  <c:v>31.142400729684802</c:v>
                </c:pt>
                <c:pt idx="135">
                  <c:v>31.173797813403599</c:v>
                </c:pt>
                <c:pt idx="136">
                  <c:v>31.173797813403599</c:v>
                </c:pt>
                <c:pt idx="137">
                  <c:v>32.312181651787398</c:v>
                </c:pt>
                <c:pt idx="138">
                  <c:v>32.312181651787398</c:v>
                </c:pt>
                <c:pt idx="139">
                  <c:v>32.344696693172097</c:v>
                </c:pt>
                <c:pt idx="140">
                  <c:v>32.344696693172097</c:v>
                </c:pt>
                <c:pt idx="141">
                  <c:v>32.378369499401998</c:v>
                </c:pt>
                <c:pt idx="142">
                  <c:v>32.378369499401998</c:v>
                </c:pt>
                <c:pt idx="143">
                  <c:v>33.516753337785801</c:v>
                </c:pt>
                <c:pt idx="144">
                  <c:v>33.516753337785801</c:v>
                </c:pt>
                <c:pt idx="145">
                  <c:v>33.551625133456803</c:v>
                </c:pt>
                <c:pt idx="146">
                  <c:v>33.551625133456803</c:v>
                </c:pt>
                <c:pt idx="147">
                  <c:v>34.690008971840598</c:v>
                </c:pt>
                <c:pt idx="148">
                  <c:v>34.690008971840598</c:v>
                </c:pt>
                <c:pt idx="149">
                  <c:v>34.726122449434698</c:v>
                </c:pt>
                <c:pt idx="150">
                  <c:v>34.726122449434698</c:v>
                </c:pt>
                <c:pt idx="151">
                  <c:v>34.763521821587801</c:v>
                </c:pt>
                <c:pt idx="152">
                  <c:v>34.763521821587801</c:v>
                </c:pt>
                <c:pt idx="153">
                  <c:v>35.901905659971597</c:v>
                </c:pt>
                <c:pt idx="154">
                  <c:v>35.901905659971597</c:v>
                </c:pt>
                <c:pt idx="155">
                  <c:v>35.940636713600902</c:v>
                </c:pt>
                <c:pt idx="156">
                  <c:v>35.940636713600902</c:v>
                </c:pt>
                <c:pt idx="157">
                  <c:v>37.079020551984797</c:v>
                </c:pt>
                <c:pt idx="158">
                  <c:v>37.079020551984797</c:v>
                </c:pt>
                <c:pt idx="159">
                  <c:v>37.119130704345103</c:v>
                </c:pt>
                <c:pt idx="160">
                  <c:v>37.119130704345103</c:v>
                </c:pt>
                <c:pt idx="161">
                  <c:v>38.257514542728998</c:v>
                </c:pt>
                <c:pt idx="162">
                  <c:v>38.257514542728998</c:v>
                </c:pt>
                <c:pt idx="163">
                  <c:v>38.299052899463803</c:v>
                </c:pt>
                <c:pt idx="164">
                  <c:v>38.299052899463803</c:v>
                </c:pt>
                <c:pt idx="165">
                  <c:v>38.342070314723799</c:v>
                </c:pt>
                <c:pt idx="166">
                  <c:v>38.342070314723799</c:v>
                </c:pt>
                <c:pt idx="167">
                  <c:v>39.480454153107601</c:v>
                </c:pt>
                <c:pt idx="168">
                  <c:v>39.480454153107601</c:v>
                </c:pt>
                <c:pt idx="169">
                  <c:v>39.527122046927602</c:v>
                </c:pt>
                <c:pt idx="170">
                  <c:v>39.527122046927602</c:v>
                </c:pt>
                <c:pt idx="171">
                  <c:v>40.629366715916099</c:v>
                </c:pt>
                <c:pt idx="172">
                  <c:v>40.629366715916099</c:v>
                </c:pt>
                <c:pt idx="173">
                  <c:v>40.671501805250799</c:v>
                </c:pt>
                <c:pt idx="174">
                  <c:v>40.671501805250799</c:v>
                </c:pt>
                <c:pt idx="175">
                  <c:v>40.709522532498802</c:v>
                </c:pt>
                <c:pt idx="176">
                  <c:v>40.709522532498802</c:v>
                </c:pt>
                <c:pt idx="177">
                  <c:v>41.847906370882598</c:v>
                </c:pt>
                <c:pt idx="178">
                  <c:v>41.847906370882697</c:v>
                </c:pt>
                <c:pt idx="179">
                  <c:v>41.895684518964103</c:v>
                </c:pt>
                <c:pt idx="180">
                  <c:v>41.895684518964103</c:v>
                </c:pt>
                <c:pt idx="181">
                  <c:v>43.034068357347898</c:v>
                </c:pt>
                <c:pt idx="182">
                  <c:v>43.034068357347898</c:v>
                </c:pt>
                <c:pt idx="183">
                  <c:v>43.083547744544099</c:v>
                </c:pt>
                <c:pt idx="184">
                  <c:v>43.083547744544099</c:v>
                </c:pt>
                <c:pt idx="185">
                  <c:v>44.221931582927901</c:v>
                </c:pt>
                <c:pt idx="186">
                  <c:v>44.221931582927901</c:v>
                </c:pt>
                <c:pt idx="187">
                  <c:v>44.273172785352401</c:v>
                </c:pt>
                <c:pt idx="188">
                  <c:v>44.273172785352401</c:v>
                </c:pt>
                <c:pt idx="189">
                  <c:v>45.411556623736203</c:v>
                </c:pt>
                <c:pt idx="190">
                  <c:v>45.411556623736203</c:v>
                </c:pt>
                <c:pt idx="191">
                  <c:v>45.4646223744396</c:v>
                </c:pt>
                <c:pt idx="192">
                  <c:v>45.4646223744396</c:v>
                </c:pt>
                <c:pt idx="193">
                  <c:v>46.603006212823402</c:v>
                </c:pt>
                <c:pt idx="194">
                  <c:v>46.603006212823402</c:v>
                </c:pt>
                <c:pt idx="195">
                  <c:v>46.657961478595404</c:v>
                </c:pt>
                <c:pt idx="196">
                  <c:v>46.657961478595404</c:v>
                </c:pt>
                <c:pt idx="197">
                  <c:v>47.796345316979199</c:v>
                </c:pt>
                <c:pt idx="198">
                  <c:v>47.796345316979199</c:v>
                </c:pt>
                <c:pt idx="199">
                  <c:v>47.853257377885498</c:v>
                </c:pt>
                <c:pt idx="200">
                  <c:v>47.853257377885498</c:v>
                </c:pt>
                <c:pt idx="201">
                  <c:v>48.991641216269301</c:v>
                </c:pt>
                <c:pt idx="202">
                  <c:v>48.991641216269301</c:v>
                </c:pt>
                <c:pt idx="203">
                  <c:v>49.050579748020503</c:v>
                </c:pt>
                <c:pt idx="204">
                  <c:v>49.050579748020503</c:v>
                </c:pt>
                <c:pt idx="205">
                  <c:v>50.188963586404398</c:v>
                </c:pt>
                <c:pt idx="206">
                  <c:v>50.188963586404398</c:v>
                </c:pt>
                <c:pt idx="207">
                  <c:v>50.250000745657999</c:v>
                </c:pt>
                <c:pt idx="208">
                  <c:v>50.250000745657999</c:v>
                </c:pt>
                <c:pt idx="209">
                  <c:v>51.388384584041901</c:v>
                </c:pt>
                <c:pt idx="210">
                  <c:v>51.388384584041901</c:v>
                </c:pt>
                <c:pt idx="211">
                  <c:v>51.451595096741499</c:v>
                </c:pt>
                <c:pt idx="212">
                  <c:v>51.451595096741499</c:v>
                </c:pt>
                <c:pt idx="213">
                  <c:v>52.589978935125302</c:v>
                </c:pt>
                <c:pt idx="214">
                  <c:v>52.589978935125302</c:v>
                </c:pt>
                <c:pt idx="215">
                  <c:v>52.6554401879851</c:v>
                </c:pt>
                <c:pt idx="216">
                  <c:v>52.6554401879851</c:v>
                </c:pt>
                <c:pt idx="217">
                  <c:v>53.793824026369002</c:v>
                </c:pt>
                <c:pt idx="218">
                  <c:v>53.793824026369002</c:v>
                </c:pt>
                <c:pt idx="219">
                  <c:v>53.861616161616197</c:v>
                </c:pt>
                <c:pt idx="220">
                  <c:v>53.861616161616197</c:v>
                </c:pt>
                <c:pt idx="221">
                  <c:v>55</c:v>
                </c:pt>
              </c:numCache>
            </c:numRef>
          </c:xVal>
          <c:yVal>
            <c:numRef>
              <c:f>'Load case 3'!$O$36:$O$259</c:f>
              <c:numCache>
                <c:formatCode>#,##0.00</c:formatCode>
                <c:ptCount val="224"/>
                <c:pt idx="0">
                  <c:v>-58.158298985521299</c:v>
                </c:pt>
                <c:pt idx="1">
                  <c:v>-57.936446902957506</c:v>
                </c:pt>
                <c:pt idx="2">
                  <c:v>-57.936446902957506</c:v>
                </c:pt>
                <c:pt idx="3">
                  <c:v>-52.201968261487899</c:v>
                </c:pt>
                <c:pt idx="4">
                  <c:v>-52.201968261487899</c:v>
                </c:pt>
                <c:pt idx="5">
                  <c:v>-51.9701918151057</c:v>
                </c:pt>
                <c:pt idx="6">
                  <c:v>-51.9701918151057</c:v>
                </c:pt>
                <c:pt idx="7">
                  <c:v>-46.1145019092383</c:v>
                </c:pt>
                <c:pt idx="8">
                  <c:v>-46.1145019092382</c:v>
                </c:pt>
                <c:pt idx="9">
                  <c:v>-45.883150340865299</c:v>
                </c:pt>
                <c:pt idx="10">
                  <c:v>-45.883150340865299</c:v>
                </c:pt>
                <c:pt idx="11">
                  <c:v>-41.040300131251804</c:v>
                </c:pt>
                <c:pt idx="12">
                  <c:v>-41.040300131251804</c:v>
                </c:pt>
                <c:pt idx="13">
                  <c:v>-40.814993831368398</c:v>
                </c:pt>
                <c:pt idx="14">
                  <c:v>-40.814993831368298</c:v>
                </c:pt>
                <c:pt idx="15">
                  <c:v>-36.1351719942258</c:v>
                </c:pt>
                <c:pt idx="16">
                  <c:v>-36.1351719942258</c:v>
                </c:pt>
                <c:pt idx="17">
                  <c:v>-35.918779738262401</c:v>
                </c:pt>
                <c:pt idx="18">
                  <c:v>-35.918779738262401</c:v>
                </c:pt>
                <c:pt idx="19">
                  <c:v>-31.4405919978648</c:v>
                </c:pt>
                <c:pt idx="20">
                  <c:v>-31.4405919978648</c:v>
                </c:pt>
                <c:pt idx="21">
                  <c:v>-31.2341371507117</c:v>
                </c:pt>
                <c:pt idx="22">
                  <c:v>-31.2341371507117</c:v>
                </c:pt>
                <c:pt idx="23">
                  <c:v>-26.965770252242002</c:v>
                </c:pt>
                <c:pt idx="24">
                  <c:v>-26.965770252242002</c:v>
                </c:pt>
                <c:pt idx="25">
                  <c:v>-26.768990225034099</c:v>
                </c:pt>
                <c:pt idx="26">
                  <c:v>-26.768990225034099</c:v>
                </c:pt>
                <c:pt idx="27">
                  <c:v>-22.688169326904198</c:v>
                </c:pt>
                <c:pt idx="28">
                  <c:v>-22.688169326904198</c:v>
                </c:pt>
                <c:pt idx="29">
                  <c:v>-22.500315242621802</c:v>
                </c:pt>
                <c:pt idx="30">
                  <c:v>-22.500315242621802</c:v>
                </c:pt>
                <c:pt idx="31">
                  <c:v>-18.893314772542897</c:v>
                </c:pt>
                <c:pt idx="32">
                  <c:v>-18.893314772542798</c:v>
                </c:pt>
                <c:pt idx="33">
                  <c:v>-18.764631990967601</c:v>
                </c:pt>
                <c:pt idx="34">
                  <c:v>-18.764631990967601</c:v>
                </c:pt>
                <c:pt idx="35">
                  <c:v>-19.2179745736542</c:v>
                </c:pt>
                <c:pt idx="36">
                  <c:v>-19.2179745736542</c:v>
                </c:pt>
                <c:pt idx="37">
                  <c:v>-19.3528117158945</c:v>
                </c:pt>
                <c:pt idx="38">
                  <c:v>-19.3528117158945</c:v>
                </c:pt>
                <c:pt idx="39">
                  <c:v>-21.986426885842501</c:v>
                </c:pt>
                <c:pt idx="40">
                  <c:v>-21.986426885842501</c:v>
                </c:pt>
                <c:pt idx="41">
                  <c:v>-22.034489008959401</c:v>
                </c:pt>
                <c:pt idx="42">
                  <c:v>-22.034489008959401</c:v>
                </c:pt>
                <c:pt idx="43">
                  <c:v>-21.141046148658802</c:v>
                </c:pt>
                <c:pt idx="44">
                  <c:v>-21.141046148658901</c:v>
                </c:pt>
                <c:pt idx="45">
                  <c:v>-21.040382182962801</c:v>
                </c:pt>
                <c:pt idx="46">
                  <c:v>-21.040382182962801</c:v>
                </c:pt>
                <c:pt idx="47">
                  <c:v>-17.510803637390499</c:v>
                </c:pt>
                <c:pt idx="48">
                  <c:v>-17.510803637390499</c:v>
                </c:pt>
                <c:pt idx="49">
                  <c:v>-17.380480025614197</c:v>
                </c:pt>
                <c:pt idx="50">
                  <c:v>-17.380480025614197</c:v>
                </c:pt>
                <c:pt idx="51">
                  <c:v>-17.266226268979999</c:v>
                </c:pt>
                <c:pt idx="52">
                  <c:v>-17.266226268979999</c:v>
                </c:pt>
                <c:pt idx="53">
                  <c:v>-14.305771109125299</c:v>
                </c:pt>
                <c:pt idx="54">
                  <c:v>-14.305771109125299</c:v>
                </c:pt>
                <c:pt idx="55">
                  <c:v>-14.2497768176226</c:v>
                </c:pt>
                <c:pt idx="56">
                  <c:v>-14.2497768176226</c:v>
                </c:pt>
                <c:pt idx="57">
                  <c:v>-14.181856526214899</c:v>
                </c:pt>
                <c:pt idx="58">
                  <c:v>-14.181856526214899</c:v>
                </c:pt>
                <c:pt idx="59">
                  <c:v>-14.2222777350282</c:v>
                </c:pt>
                <c:pt idx="60">
                  <c:v>-14.2222777350282</c:v>
                </c:pt>
                <c:pt idx="61">
                  <c:v>-14.300428898197199</c:v>
                </c:pt>
                <c:pt idx="62">
                  <c:v>-14.300428898197199</c:v>
                </c:pt>
                <c:pt idx="63">
                  <c:v>-14.3534084937874</c:v>
                </c:pt>
                <c:pt idx="64">
                  <c:v>-14.3534084937874</c:v>
                </c:pt>
                <c:pt idx="65">
                  <c:v>-14.4413551347977</c:v>
                </c:pt>
                <c:pt idx="66">
                  <c:v>-14.4413551347977</c:v>
                </c:pt>
                <c:pt idx="67">
                  <c:v>-19.158564628508401</c:v>
                </c:pt>
                <c:pt idx="68">
                  <c:v>-19.158564628508401</c:v>
                </c:pt>
                <c:pt idx="69">
                  <c:v>-19.425027626767701</c:v>
                </c:pt>
                <c:pt idx="70">
                  <c:v>-19.425027626767701</c:v>
                </c:pt>
                <c:pt idx="71">
                  <c:v>-19.725358913234199</c:v>
                </c:pt>
                <c:pt idx="72">
                  <c:v>-19.725358913234199</c:v>
                </c:pt>
                <c:pt idx="73">
                  <c:v>-28.634569373150498</c:v>
                </c:pt>
                <c:pt idx="74">
                  <c:v>-28.634569373150498</c:v>
                </c:pt>
                <c:pt idx="75">
                  <c:v>-28.974341821250302</c:v>
                </c:pt>
                <c:pt idx="76">
                  <c:v>-28.974341821250402</c:v>
                </c:pt>
                <c:pt idx="77">
                  <c:v>-29.316412102870899</c:v>
                </c:pt>
                <c:pt idx="78">
                  <c:v>-29.316412102870899</c:v>
                </c:pt>
                <c:pt idx="79">
                  <c:v>-34.766849217066294</c:v>
                </c:pt>
                <c:pt idx="80">
                  <c:v>-34.766849217066294</c:v>
                </c:pt>
                <c:pt idx="81">
                  <c:v>-34.817085181450999</c:v>
                </c:pt>
                <c:pt idx="82">
                  <c:v>-34.817085181450999</c:v>
                </c:pt>
                <c:pt idx="83">
                  <c:v>-34.8540881318226</c:v>
                </c:pt>
                <c:pt idx="84">
                  <c:v>-34.8540881318226</c:v>
                </c:pt>
                <c:pt idx="85">
                  <c:v>-30.6654851076824</c:v>
                </c:pt>
                <c:pt idx="86">
                  <c:v>-30.6654851076824</c:v>
                </c:pt>
                <c:pt idx="87">
                  <c:v>-30.281848963546999</c:v>
                </c:pt>
                <c:pt idx="88">
                  <c:v>-30.281848963546999</c:v>
                </c:pt>
                <c:pt idx="89">
                  <c:v>-29.913092443661302</c:v>
                </c:pt>
                <c:pt idx="90">
                  <c:v>-29.913092443661302</c:v>
                </c:pt>
                <c:pt idx="91">
                  <c:v>-16.286017039824099</c:v>
                </c:pt>
                <c:pt idx="92">
                  <c:v>-16.286017039824099</c:v>
                </c:pt>
                <c:pt idx="93">
                  <c:v>-15.6450387104843</c:v>
                </c:pt>
                <c:pt idx="94">
                  <c:v>-15.6450387104843</c:v>
                </c:pt>
                <c:pt idx="95">
                  <c:v>-15.015739162843701</c:v>
                </c:pt>
                <c:pt idx="96">
                  <c:v>-15.015739162843701</c:v>
                </c:pt>
                <c:pt idx="97">
                  <c:v>1.4764706440958701</c:v>
                </c:pt>
                <c:pt idx="98">
                  <c:v>1.4764706440958999</c:v>
                </c:pt>
                <c:pt idx="99">
                  <c:v>2.0153620837062598</c:v>
                </c:pt>
                <c:pt idx="100">
                  <c:v>2.0153620837061901</c:v>
                </c:pt>
                <c:pt idx="101">
                  <c:v>2.65362987230673</c:v>
                </c:pt>
                <c:pt idx="102">
                  <c:v>2.65362987230675</c:v>
                </c:pt>
                <c:pt idx="103">
                  <c:v>12.699800677233901</c:v>
                </c:pt>
                <c:pt idx="104">
                  <c:v>12.699800677233901</c:v>
                </c:pt>
                <c:pt idx="105">
                  <c:v>13.002128235636</c:v>
                </c:pt>
                <c:pt idx="106">
                  <c:v>13.002128235636</c:v>
                </c:pt>
                <c:pt idx="107">
                  <c:v>14.1842544746195</c:v>
                </c:pt>
                <c:pt idx="108">
                  <c:v>14.184254474619399</c:v>
                </c:pt>
                <c:pt idx="109">
                  <c:v>14.0776627665548</c:v>
                </c:pt>
                <c:pt idx="110">
                  <c:v>14.0776627665548</c:v>
                </c:pt>
                <c:pt idx="111">
                  <c:v>14.0297155295453</c:v>
                </c:pt>
                <c:pt idx="112">
                  <c:v>14.0297155295453</c:v>
                </c:pt>
                <c:pt idx="113">
                  <c:v>13.9392354570099</c:v>
                </c:pt>
                <c:pt idx="114">
                  <c:v>13.939235457009799</c:v>
                </c:pt>
                <c:pt idx="115">
                  <c:v>10.1515155392366</c:v>
                </c:pt>
                <c:pt idx="116">
                  <c:v>10.1515155392366</c:v>
                </c:pt>
                <c:pt idx="117">
                  <c:v>9.9654228913347591</c:v>
                </c:pt>
                <c:pt idx="118">
                  <c:v>9.9654228913347591</c:v>
                </c:pt>
                <c:pt idx="119">
                  <c:v>9.7706083488552</c:v>
                </c:pt>
                <c:pt idx="120">
                  <c:v>9.7706083488552</c:v>
                </c:pt>
                <c:pt idx="121">
                  <c:v>4.60715546747495</c:v>
                </c:pt>
                <c:pt idx="122">
                  <c:v>4.6071554674749704</c:v>
                </c:pt>
                <c:pt idx="123">
                  <c:v>4.3875547150096494</c:v>
                </c:pt>
                <c:pt idx="124">
                  <c:v>4.3875547150096299</c:v>
                </c:pt>
                <c:pt idx="125">
                  <c:v>4.1580458900419499</c:v>
                </c:pt>
                <c:pt idx="126">
                  <c:v>4.1580458900419499</c:v>
                </c:pt>
                <c:pt idx="127">
                  <c:v>-1.3759446392569199</c:v>
                </c:pt>
                <c:pt idx="128">
                  <c:v>-1.3759446392569299</c:v>
                </c:pt>
                <c:pt idx="129">
                  <c:v>-1.59887556589201</c:v>
                </c:pt>
                <c:pt idx="130">
                  <c:v>-1.598875565892</c:v>
                </c:pt>
                <c:pt idx="131">
                  <c:v>-5.0923463497008594</c:v>
                </c:pt>
                <c:pt idx="132">
                  <c:v>-5.0923463497008594</c:v>
                </c:pt>
                <c:pt idx="133">
                  <c:v>-5.1249540019465503</c:v>
                </c:pt>
                <c:pt idx="134">
                  <c:v>-5.1249540019465503</c:v>
                </c:pt>
                <c:pt idx="135">
                  <c:v>-5.1533524667819206</c:v>
                </c:pt>
                <c:pt idx="136">
                  <c:v>-5.1533524667819206</c:v>
                </c:pt>
                <c:pt idx="137">
                  <c:v>-4.2712298584891597</c:v>
                </c:pt>
                <c:pt idx="138">
                  <c:v>-4.2712298584891597</c:v>
                </c:pt>
                <c:pt idx="139">
                  <c:v>-4.1978779513094002</c:v>
                </c:pt>
                <c:pt idx="140">
                  <c:v>-4.1978779513093896</c:v>
                </c:pt>
                <c:pt idx="141">
                  <c:v>-4.1175486004507302</c:v>
                </c:pt>
                <c:pt idx="142">
                  <c:v>-4.11754860045074</c:v>
                </c:pt>
                <c:pt idx="143">
                  <c:v>-0.94304924605899298</c:v>
                </c:pt>
                <c:pt idx="144">
                  <c:v>-0.94304924605899099</c:v>
                </c:pt>
                <c:pt idx="145">
                  <c:v>-0.85707352197111109</c:v>
                </c:pt>
                <c:pt idx="146">
                  <c:v>-0.85707352197112396</c:v>
                </c:pt>
                <c:pt idx="147">
                  <c:v>1.6230986902921101</c:v>
                </c:pt>
                <c:pt idx="148">
                  <c:v>1.6230986902921101</c:v>
                </c:pt>
                <c:pt idx="149">
                  <c:v>1.68857028716853</c:v>
                </c:pt>
                <c:pt idx="150">
                  <c:v>1.68857028716853</c:v>
                </c:pt>
                <c:pt idx="151">
                  <c:v>1.7524435499625099</c:v>
                </c:pt>
                <c:pt idx="152">
                  <c:v>1.7524435499625299</c:v>
                </c:pt>
                <c:pt idx="153">
                  <c:v>3.0597933947413902</c:v>
                </c:pt>
                <c:pt idx="154">
                  <c:v>3.0597933947413902</c:v>
                </c:pt>
                <c:pt idx="155">
                  <c:v>3.0942732185911801</c:v>
                </c:pt>
                <c:pt idx="156">
                  <c:v>3.0942732185911703</c:v>
                </c:pt>
                <c:pt idx="157">
                  <c:v>3.8224383396489401</c:v>
                </c:pt>
                <c:pt idx="158">
                  <c:v>3.8224383396489401</c:v>
                </c:pt>
                <c:pt idx="159">
                  <c:v>3.8299041802256801</c:v>
                </c:pt>
                <c:pt idx="160">
                  <c:v>3.8299041802256801</c:v>
                </c:pt>
                <c:pt idx="161">
                  <c:v>3.5614971242147098</c:v>
                </c:pt>
                <c:pt idx="162">
                  <c:v>3.5614971242147098</c:v>
                </c:pt>
                <c:pt idx="163">
                  <c:v>3.5231505989925203</c:v>
                </c:pt>
                <c:pt idx="164">
                  <c:v>3.52315059899253</c:v>
                </c:pt>
                <c:pt idx="165">
                  <c:v>3.4811036561200099</c:v>
                </c:pt>
                <c:pt idx="166">
                  <c:v>3.4811036561200202</c:v>
                </c:pt>
                <c:pt idx="167">
                  <c:v>-5.1117794948212399E-2</c:v>
                </c:pt>
                <c:pt idx="168">
                  <c:v>-5.11177949482075E-2</c:v>
                </c:pt>
                <c:pt idx="169">
                  <c:v>-0.294628140739294</c:v>
                </c:pt>
                <c:pt idx="170">
                  <c:v>-0.294628140739296</c:v>
                </c:pt>
                <c:pt idx="171">
                  <c:v>-6.2059910457332599</c:v>
                </c:pt>
                <c:pt idx="172">
                  <c:v>-6.2059910457332599</c:v>
                </c:pt>
                <c:pt idx="173">
                  <c:v>-6.3919395677883299</c:v>
                </c:pt>
                <c:pt idx="174">
                  <c:v>-6.3919395677883202</c:v>
                </c:pt>
                <c:pt idx="175">
                  <c:v>-6.5554537689342798</c:v>
                </c:pt>
                <c:pt idx="176">
                  <c:v>-6.5554537689342895</c:v>
                </c:pt>
                <c:pt idx="177">
                  <c:v>-9.1546552610730298</c:v>
                </c:pt>
                <c:pt idx="178">
                  <c:v>-9.1546552610730298</c:v>
                </c:pt>
                <c:pt idx="179">
                  <c:v>-9.1630861515158308</c:v>
                </c:pt>
                <c:pt idx="180">
                  <c:v>-9.1630861515158308</c:v>
                </c:pt>
                <c:pt idx="181">
                  <c:v>-7.5172653543463204</c:v>
                </c:pt>
                <c:pt idx="182">
                  <c:v>-7.5172653543463399</c:v>
                </c:pt>
                <c:pt idx="183">
                  <c:v>-7.3931381488170702</c:v>
                </c:pt>
                <c:pt idx="184">
                  <c:v>-7.3931381488170596</c:v>
                </c:pt>
                <c:pt idx="185">
                  <c:v>-4.4306704903606802</c:v>
                </c:pt>
                <c:pt idx="186">
                  <c:v>-4.4306704903607006</c:v>
                </c:pt>
                <c:pt idx="187">
                  <c:v>-4.2963334262720103</c:v>
                </c:pt>
                <c:pt idx="188">
                  <c:v>-4.2963334262719899</c:v>
                </c:pt>
                <c:pt idx="189">
                  <c:v>-1.76874190576165</c:v>
                </c:pt>
                <c:pt idx="190">
                  <c:v>-1.76874190576164</c:v>
                </c:pt>
                <c:pt idx="191">
                  <c:v>-1.69199571584095</c:v>
                </c:pt>
                <c:pt idx="192">
                  <c:v>-1.69199571584095</c:v>
                </c:pt>
                <c:pt idx="193">
                  <c:v>-0.78197371962933504</c:v>
                </c:pt>
                <c:pt idx="194">
                  <c:v>-0.78197371962933404</c:v>
                </c:pt>
                <c:pt idx="195">
                  <c:v>-0.75751106487634301</c:v>
                </c:pt>
                <c:pt idx="196">
                  <c:v>-0.75751106487634601</c:v>
                </c:pt>
                <c:pt idx="197">
                  <c:v>-0.73167586711324595</c:v>
                </c:pt>
                <c:pt idx="198">
                  <c:v>-0.73167586711323895</c:v>
                </c:pt>
                <c:pt idx="199">
                  <c:v>-0.74722969194499</c:v>
                </c:pt>
                <c:pt idx="200">
                  <c:v>-0.74722969194498501</c:v>
                </c:pt>
                <c:pt idx="201">
                  <c:v>-0.73400347154279499</c:v>
                </c:pt>
                <c:pt idx="202">
                  <c:v>-0.73400347154280099</c:v>
                </c:pt>
                <c:pt idx="203">
                  <c:v>-0.72499061958617694</c:v>
                </c:pt>
                <c:pt idx="204">
                  <c:v>-0.72499061958617506</c:v>
                </c:pt>
                <c:pt idx="205">
                  <c:v>-0.682865763591744</c:v>
                </c:pt>
                <c:pt idx="206">
                  <c:v>-0.682865763591745</c:v>
                </c:pt>
                <c:pt idx="207">
                  <c:v>-0.67554557488684197</c:v>
                </c:pt>
                <c:pt idx="208">
                  <c:v>-0.67554557488683997</c:v>
                </c:pt>
                <c:pt idx="209">
                  <c:v>-0.64209339843067104</c:v>
                </c:pt>
                <c:pt idx="210">
                  <c:v>-0.64209339843067104</c:v>
                </c:pt>
                <c:pt idx="211">
                  <c:v>-0.66640955625975296</c:v>
                </c:pt>
                <c:pt idx="212">
                  <c:v>-0.66640955625975296</c:v>
                </c:pt>
                <c:pt idx="213">
                  <c:v>-1.41276742944341</c:v>
                </c:pt>
                <c:pt idx="214">
                  <c:v>-1.41276742944341</c:v>
                </c:pt>
                <c:pt idx="215">
                  <c:v>-1.4722555630702101</c:v>
                </c:pt>
                <c:pt idx="216">
                  <c:v>-1.4722555630702001</c:v>
                </c:pt>
                <c:pt idx="217">
                  <c:v>-2.9598830023157698</c:v>
                </c:pt>
                <c:pt idx="218">
                  <c:v>-2.9598830023157698</c:v>
                </c:pt>
                <c:pt idx="219">
                  <c:v>-3.0595910427693802</c:v>
                </c:pt>
                <c:pt idx="220">
                  <c:v>-3.05959104276937</c:v>
                </c:pt>
                <c:pt idx="221">
                  <c:v>-4.0328405009582404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AA-44D1-9664-80091B05DA6F}"/>
            </c:ext>
          </c:extLst>
        </c:ser>
        <c:ser>
          <c:idx val="2"/>
          <c:order val="2"/>
          <c:tx>
            <c:strRef>
              <c:f>'Load case 3'!$R$33</c:f>
              <c:strCache>
                <c:ptCount val="1"/>
                <c:pt idx="0">
                  <c:v>2nd - 100% loading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'Load case 3'!$T$36:$T$259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3.9548128342246001</c:v>
                </c:pt>
                <c:pt idx="12">
                  <c:v>3.9548128342246001</c:v>
                </c:pt>
                <c:pt idx="13">
                  <c:v>4.0078431372549002</c:v>
                </c:pt>
                <c:pt idx="14">
                  <c:v>4.0078431372549002</c:v>
                </c:pt>
                <c:pt idx="15">
                  <c:v>5.13083778966132</c:v>
                </c:pt>
                <c:pt idx="16">
                  <c:v>5.13083778966132</c:v>
                </c:pt>
                <c:pt idx="17">
                  <c:v>5.1838680926916201</c:v>
                </c:pt>
                <c:pt idx="18">
                  <c:v>5.1838680926916201</c:v>
                </c:pt>
                <c:pt idx="19">
                  <c:v>6.3068627450980399</c:v>
                </c:pt>
                <c:pt idx="20">
                  <c:v>6.3068627450980399</c:v>
                </c:pt>
                <c:pt idx="21">
                  <c:v>6.35989304812834</c:v>
                </c:pt>
                <c:pt idx="22">
                  <c:v>6.35989304812834</c:v>
                </c:pt>
                <c:pt idx="23">
                  <c:v>7.4828877005347598</c:v>
                </c:pt>
                <c:pt idx="24">
                  <c:v>7.4828877005347598</c:v>
                </c:pt>
                <c:pt idx="25">
                  <c:v>7.5359180035650599</c:v>
                </c:pt>
                <c:pt idx="26">
                  <c:v>7.5359180035650599</c:v>
                </c:pt>
                <c:pt idx="27">
                  <c:v>8.6589126559714806</c:v>
                </c:pt>
                <c:pt idx="28">
                  <c:v>8.6589126559714806</c:v>
                </c:pt>
                <c:pt idx="29">
                  <c:v>8.7119429590017798</c:v>
                </c:pt>
                <c:pt idx="30">
                  <c:v>8.7119429590017798</c:v>
                </c:pt>
                <c:pt idx="31">
                  <c:v>9.8349376114082006</c:v>
                </c:pt>
                <c:pt idx="32">
                  <c:v>9.8349376114082006</c:v>
                </c:pt>
                <c:pt idx="33">
                  <c:v>9.8879679144384998</c:v>
                </c:pt>
                <c:pt idx="34">
                  <c:v>9.8879679144384998</c:v>
                </c:pt>
                <c:pt idx="35">
                  <c:v>11.010962566844899</c:v>
                </c:pt>
                <c:pt idx="36">
                  <c:v>11.010962566844899</c:v>
                </c:pt>
                <c:pt idx="37">
                  <c:v>11.063257200162001</c:v>
                </c:pt>
                <c:pt idx="38">
                  <c:v>11.063257200162001</c:v>
                </c:pt>
                <c:pt idx="39">
                  <c:v>12.1862518525684</c:v>
                </c:pt>
                <c:pt idx="40">
                  <c:v>12.1862518525684</c:v>
                </c:pt>
                <c:pt idx="41">
                  <c:v>12.233673702260999</c:v>
                </c:pt>
                <c:pt idx="42">
                  <c:v>12.233673702260999</c:v>
                </c:pt>
                <c:pt idx="43">
                  <c:v>13.3566683546674</c:v>
                </c:pt>
                <c:pt idx="44">
                  <c:v>13.3566683546674</c:v>
                </c:pt>
                <c:pt idx="45">
                  <c:v>13.3996714638896</c:v>
                </c:pt>
                <c:pt idx="46">
                  <c:v>13.3996714638896</c:v>
                </c:pt>
                <c:pt idx="47">
                  <c:v>14.522666116296</c:v>
                </c:pt>
                <c:pt idx="48">
                  <c:v>14.522666116296</c:v>
                </c:pt>
                <c:pt idx="49">
                  <c:v>14.5616622207238</c:v>
                </c:pt>
                <c:pt idx="50">
                  <c:v>14.5616622207238</c:v>
                </c:pt>
                <c:pt idx="51">
                  <c:v>14.597024690741801</c:v>
                </c:pt>
                <c:pt idx="52">
                  <c:v>14.597024690741801</c:v>
                </c:pt>
                <c:pt idx="53">
                  <c:v>15.7200193431482</c:v>
                </c:pt>
                <c:pt idx="54">
                  <c:v>15.7200193431482</c:v>
                </c:pt>
                <c:pt idx="55">
                  <c:v>15.7520867587046</c:v>
                </c:pt>
                <c:pt idx="56">
                  <c:v>15.7520867587046</c:v>
                </c:pt>
                <c:pt idx="57">
                  <c:v>15.7933644225992</c:v>
                </c:pt>
                <c:pt idx="58">
                  <c:v>15.7933644225992</c:v>
                </c:pt>
                <c:pt idx="59">
                  <c:v>16.862883139620301</c:v>
                </c:pt>
                <c:pt idx="60">
                  <c:v>16.862883139620301</c:v>
                </c:pt>
                <c:pt idx="61">
                  <c:v>16.904160803471001</c:v>
                </c:pt>
                <c:pt idx="62">
                  <c:v>16.904160803471001</c:v>
                </c:pt>
                <c:pt idx="63">
                  <c:v>16.930530594904202</c:v>
                </c:pt>
                <c:pt idx="64">
                  <c:v>16.930530594904202</c:v>
                </c:pt>
                <c:pt idx="65">
                  <c:v>16.971525853293102</c:v>
                </c:pt>
                <c:pt idx="66">
                  <c:v>16.971525853293102</c:v>
                </c:pt>
                <c:pt idx="67">
                  <c:v>18.058869881958501</c:v>
                </c:pt>
                <c:pt idx="68">
                  <c:v>18.058869881958501</c:v>
                </c:pt>
                <c:pt idx="69">
                  <c:v>18.099122417721599</c:v>
                </c:pt>
                <c:pt idx="70">
                  <c:v>18.099122417721599</c:v>
                </c:pt>
                <c:pt idx="71">
                  <c:v>18.143355617962001</c:v>
                </c:pt>
                <c:pt idx="72">
                  <c:v>18.143355617962001</c:v>
                </c:pt>
                <c:pt idx="73">
                  <c:v>19.2330389843601</c:v>
                </c:pt>
                <c:pt idx="74">
                  <c:v>19.2330389843601</c:v>
                </c:pt>
                <c:pt idx="75">
                  <c:v>19.2747614146061</c:v>
                </c:pt>
                <c:pt idx="76">
                  <c:v>19.2747614146061</c:v>
                </c:pt>
                <c:pt idx="77">
                  <c:v>19.317426585504201</c:v>
                </c:pt>
                <c:pt idx="78">
                  <c:v>19.317426585504201</c:v>
                </c:pt>
                <c:pt idx="79">
                  <c:v>20.399425430276299</c:v>
                </c:pt>
                <c:pt idx="80">
                  <c:v>20.399425430276299</c:v>
                </c:pt>
                <c:pt idx="81">
                  <c:v>20.441630183696599</c:v>
                </c:pt>
                <c:pt idx="82">
                  <c:v>20.441630183696599</c:v>
                </c:pt>
                <c:pt idx="83">
                  <c:v>20.485163599665398</c:v>
                </c:pt>
                <c:pt idx="84">
                  <c:v>20.485163599665398</c:v>
                </c:pt>
                <c:pt idx="85">
                  <c:v>21.576697959648602</c:v>
                </c:pt>
                <c:pt idx="86">
                  <c:v>21.576697959648602</c:v>
                </c:pt>
                <c:pt idx="87">
                  <c:v>21.6218375654162</c:v>
                </c:pt>
                <c:pt idx="88">
                  <c:v>21.6218375654162</c:v>
                </c:pt>
                <c:pt idx="89">
                  <c:v>21.663577578293999</c:v>
                </c:pt>
                <c:pt idx="90">
                  <c:v>21.663577578293999</c:v>
                </c:pt>
                <c:pt idx="91">
                  <c:v>22.7535159298316</c:v>
                </c:pt>
                <c:pt idx="92">
                  <c:v>22.7535159298316</c:v>
                </c:pt>
                <c:pt idx="93">
                  <c:v>22.7957191485104</c:v>
                </c:pt>
                <c:pt idx="94">
                  <c:v>22.7957191485104</c:v>
                </c:pt>
                <c:pt idx="95">
                  <c:v>22.836822443404898</c:v>
                </c:pt>
                <c:pt idx="96">
                  <c:v>22.836822443404898</c:v>
                </c:pt>
                <c:pt idx="97">
                  <c:v>23.9481019046118</c:v>
                </c:pt>
                <c:pt idx="98">
                  <c:v>23.9481019046118</c:v>
                </c:pt>
                <c:pt idx="99">
                  <c:v>23.9898552831614</c:v>
                </c:pt>
                <c:pt idx="100">
                  <c:v>23.9898552831614</c:v>
                </c:pt>
                <c:pt idx="101">
                  <c:v>24.040212483747599</c:v>
                </c:pt>
                <c:pt idx="102">
                  <c:v>24.040212483747599</c:v>
                </c:pt>
                <c:pt idx="103">
                  <c:v>25.143902730106301</c:v>
                </c:pt>
                <c:pt idx="104">
                  <c:v>25.143902730106301</c:v>
                </c:pt>
                <c:pt idx="105">
                  <c:v>25.205738611013899</c:v>
                </c:pt>
                <c:pt idx="106">
                  <c:v>25.205738611013899</c:v>
                </c:pt>
                <c:pt idx="107">
                  <c:v>26.3160142360355</c:v>
                </c:pt>
                <c:pt idx="108">
                  <c:v>26.3160142360355</c:v>
                </c:pt>
                <c:pt idx="109">
                  <c:v>26.373588973984202</c:v>
                </c:pt>
                <c:pt idx="110">
                  <c:v>26.373588973984202</c:v>
                </c:pt>
                <c:pt idx="111">
                  <c:v>26.3973206991542</c:v>
                </c:pt>
                <c:pt idx="112">
                  <c:v>26.3973206991542</c:v>
                </c:pt>
                <c:pt idx="113">
                  <c:v>26.440258741104198</c:v>
                </c:pt>
                <c:pt idx="114">
                  <c:v>26.440258741104198</c:v>
                </c:pt>
                <c:pt idx="115">
                  <c:v>27.5425033997223</c:v>
                </c:pt>
                <c:pt idx="116">
                  <c:v>27.5425033997223</c:v>
                </c:pt>
                <c:pt idx="117">
                  <c:v>27.585733126920701</c:v>
                </c:pt>
                <c:pt idx="118">
                  <c:v>27.585733126920701</c:v>
                </c:pt>
                <c:pt idx="119">
                  <c:v>27.630473682172799</c:v>
                </c:pt>
                <c:pt idx="120">
                  <c:v>27.630473682172799</c:v>
                </c:pt>
                <c:pt idx="121">
                  <c:v>28.7327183407909</c:v>
                </c:pt>
                <c:pt idx="122">
                  <c:v>28.7327183407909</c:v>
                </c:pt>
                <c:pt idx="123">
                  <c:v>28.777771725451501</c:v>
                </c:pt>
                <c:pt idx="124">
                  <c:v>28.777771725451501</c:v>
                </c:pt>
                <c:pt idx="125">
                  <c:v>28.8244454437225</c:v>
                </c:pt>
                <c:pt idx="126">
                  <c:v>28.8244454437225</c:v>
                </c:pt>
                <c:pt idx="127">
                  <c:v>29.926690102340601</c:v>
                </c:pt>
                <c:pt idx="128">
                  <c:v>29.926690102340601</c:v>
                </c:pt>
                <c:pt idx="129">
                  <c:v>29.973699326750499</c:v>
                </c:pt>
                <c:pt idx="130">
                  <c:v>29.973699326750499</c:v>
                </c:pt>
                <c:pt idx="131">
                  <c:v>31.112083165134301</c:v>
                </c:pt>
                <c:pt idx="132">
                  <c:v>31.112083165134301</c:v>
                </c:pt>
                <c:pt idx="133">
                  <c:v>31.142400729684802</c:v>
                </c:pt>
                <c:pt idx="134">
                  <c:v>31.142400729684802</c:v>
                </c:pt>
                <c:pt idx="135">
                  <c:v>31.173797813403599</c:v>
                </c:pt>
                <c:pt idx="136">
                  <c:v>31.173797813403599</c:v>
                </c:pt>
                <c:pt idx="137">
                  <c:v>32.312181651787398</c:v>
                </c:pt>
                <c:pt idx="138">
                  <c:v>32.312181651787398</c:v>
                </c:pt>
                <c:pt idx="139">
                  <c:v>32.344696693172097</c:v>
                </c:pt>
                <c:pt idx="140">
                  <c:v>32.344696693172097</c:v>
                </c:pt>
                <c:pt idx="141">
                  <c:v>32.378369499401998</c:v>
                </c:pt>
                <c:pt idx="142">
                  <c:v>32.378369499401998</c:v>
                </c:pt>
                <c:pt idx="143">
                  <c:v>33.516753337785801</c:v>
                </c:pt>
                <c:pt idx="144">
                  <c:v>33.516753337785801</c:v>
                </c:pt>
                <c:pt idx="145">
                  <c:v>33.551625133456803</c:v>
                </c:pt>
                <c:pt idx="146">
                  <c:v>33.551625133456803</c:v>
                </c:pt>
                <c:pt idx="147">
                  <c:v>34.690008971840598</c:v>
                </c:pt>
                <c:pt idx="148">
                  <c:v>34.690008971840598</c:v>
                </c:pt>
                <c:pt idx="149">
                  <c:v>34.726122449434698</c:v>
                </c:pt>
                <c:pt idx="150">
                  <c:v>34.726122449434698</c:v>
                </c:pt>
                <c:pt idx="151">
                  <c:v>34.763521821587801</c:v>
                </c:pt>
                <c:pt idx="152">
                  <c:v>34.763521821587801</c:v>
                </c:pt>
                <c:pt idx="153">
                  <c:v>35.901905659971597</c:v>
                </c:pt>
                <c:pt idx="154">
                  <c:v>35.901905659971597</c:v>
                </c:pt>
                <c:pt idx="155">
                  <c:v>35.940636713600902</c:v>
                </c:pt>
                <c:pt idx="156">
                  <c:v>35.940636713600902</c:v>
                </c:pt>
                <c:pt idx="157">
                  <c:v>37.079020551984797</c:v>
                </c:pt>
                <c:pt idx="158">
                  <c:v>37.079020551984797</c:v>
                </c:pt>
                <c:pt idx="159">
                  <c:v>37.119130704345103</c:v>
                </c:pt>
                <c:pt idx="160">
                  <c:v>37.119130704345103</c:v>
                </c:pt>
                <c:pt idx="161">
                  <c:v>38.257514542728998</c:v>
                </c:pt>
                <c:pt idx="162">
                  <c:v>38.257514542728998</c:v>
                </c:pt>
                <c:pt idx="163">
                  <c:v>38.299052899463803</c:v>
                </c:pt>
                <c:pt idx="164">
                  <c:v>38.299052899463803</c:v>
                </c:pt>
                <c:pt idx="165">
                  <c:v>38.342070314723799</c:v>
                </c:pt>
                <c:pt idx="166">
                  <c:v>38.342070314723799</c:v>
                </c:pt>
                <c:pt idx="167">
                  <c:v>39.480454153107601</c:v>
                </c:pt>
                <c:pt idx="168">
                  <c:v>39.480454153107601</c:v>
                </c:pt>
                <c:pt idx="169">
                  <c:v>39.527122046927602</c:v>
                </c:pt>
                <c:pt idx="170">
                  <c:v>39.527122046927602</c:v>
                </c:pt>
                <c:pt idx="171">
                  <c:v>40.629366715916099</c:v>
                </c:pt>
                <c:pt idx="172">
                  <c:v>40.629366715916099</c:v>
                </c:pt>
                <c:pt idx="173">
                  <c:v>40.671501805250799</c:v>
                </c:pt>
                <c:pt idx="174">
                  <c:v>40.671501805250799</c:v>
                </c:pt>
                <c:pt idx="175">
                  <c:v>40.709522532498802</c:v>
                </c:pt>
                <c:pt idx="176">
                  <c:v>40.709522532498802</c:v>
                </c:pt>
                <c:pt idx="177">
                  <c:v>41.847906370882598</c:v>
                </c:pt>
                <c:pt idx="178">
                  <c:v>41.847906370882697</c:v>
                </c:pt>
                <c:pt idx="179">
                  <c:v>41.895684518964103</c:v>
                </c:pt>
                <c:pt idx="180">
                  <c:v>41.895684518964103</c:v>
                </c:pt>
                <c:pt idx="181">
                  <c:v>43.034068357347898</c:v>
                </c:pt>
                <c:pt idx="182">
                  <c:v>43.034068357347898</c:v>
                </c:pt>
                <c:pt idx="183">
                  <c:v>43.083547744544099</c:v>
                </c:pt>
                <c:pt idx="184">
                  <c:v>43.083547744544099</c:v>
                </c:pt>
                <c:pt idx="185">
                  <c:v>44.221931582927901</c:v>
                </c:pt>
                <c:pt idx="186">
                  <c:v>44.221931582927901</c:v>
                </c:pt>
                <c:pt idx="187">
                  <c:v>44.273172785352401</c:v>
                </c:pt>
                <c:pt idx="188">
                  <c:v>44.273172785352401</c:v>
                </c:pt>
                <c:pt idx="189">
                  <c:v>45.411556623736203</c:v>
                </c:pt>
                <c:pt idx="190">
                  <c:v>45.411556623736203</c:v>
                </c:pt>
                <c:pt idx="191">
                  <c:v>45.4646223744396</c:v>
                </c:pt>
                <c:pt idx="192">
                  <c:v>45.4646223744396</c:v>
                </c:pt>
                <c:pt idx="193">
                  <c:v>46.603006212823402</c:v>
                </c:pt>
                <c:pt idx="194">
                  <c:v>46.603006212823402</c:v>
                </c:pt>
                <c:pt idx="195">
                  <c:v>46.657961478595404</c:v>
                </c:pt>
                <c:pt idx="196">
                  <c:v>46.657961478595404</c:v>
                </c:pt>
                <c:pt idx="197">
                  <c:v>47.796345316979199</c:v>
                </c:pt>
                <c:pt idx="198">
                  <c:v>47.796345316979199</c:v>
                </c:pt>
                <c:pt idx="199">
                  <c:v>47.853257377885498</c:v>
                </c:pt>
                <c:pt idx="200">
                  <c:v>47.853257377885498</c:v>
                </c:pt>
                <c:pt idx="201">
                  <c:v>48.991641216269301</c:v>
                </c:pt>
                <c:pt idx="202">
                  <c:v>48.991641216269301</c:v>
                </c:pt>
                <c:pt idx="203">
                  <c:v>49.050579748020503</c:v>
                </c:pt>
                <c:pt idx="204">
                  <c:v>49.050579748020503</c:v>
                </c:pt>
                <c:pt idx="205">
                  <c:v>50.188963586404398</c:v>
                </c:pt>
                <c:pt idx="206">
                  <c:v>50.188963586404398</c:v>
                </c:pt>
                <c:pt idx="207">
                  <c:v>50.250000745657999</c:v>
                </c:pt>
                <c:pt idx="208">
                  <c:v>50.250000745657999</c:v>
                </c:pt>
                <c:pt idx="209">
                  <c:v>51.388384584041901</c:v>
                </c:pt>
                <c:pt idx="210">
                  <c:v>51.388384584041901</c:v>
                </c:pt>
                <c:pt idx="211">
                  <c:v>51.451595096741499</c:v>
                </c:pt>
                <c:pt idx="212">
                  <c:v>51.451595096741499</c:v>
                </c:pt>
                <c:pt idx="213">
                  <c:v>52.589978935125302</c:v>
                </c:pt>
                <c:pt idx="214">
                  <c:v>52.589978935125302</c:v>
                </c:pt>
                <c:pt idx="215">
                  <c:v>52.6554401879851</c:v>
                </c:pt>
                <c:pt idx="216">
                  <c:v>52.6554401879851</c:v>
                </c:pt>
                <c:pt idx="217">
                  <c:v>53.793824026369002</c:v>
                </c:pt>
                <c:pt idx="218">
                  <c:v>53.793824026369002</c:v>
                </c:pt>
                <c:pt idx="219">
                  <c:v>53.861616161616197</c:v>
                </c:pt>
                <c:pt idx="220">
                  <c:v>53.861616161616197</c:v>
                </c:pt>
                <c:pt idx="221">
                  <c:v>55</c:v>
                </c:pt>
              </c:numCache>
            </c:numRef>
          </c:xVal>
          <c:yVal>
            <c:numRef>
              <c:f>'Load case 3'!$W$36:$W$259</c:f>
              <c:numCache>
                <c:formatCode>#,##0.00</c:formatCode>
                <c:ptCount val="224"/>
                <c:pt idx="0">
                  <c:v>-145.360210889591</c:v>
                </c:pt>
                <c:pt idx="1">
                  <c:v>-145.18036739923801</c:v>
                </c:pt>
                <c:pt idx="2">
                  <c:v>-145.18036739923801</c:v>
                </c:pt>
                <c:pt idx="3">
                  <c:v>-141.054357735807</c:v>
                </c:pt>
                <c:pt idx="4">
                  <c:v>-141.054357735807</c:v>
                </c:pt>
                <c:pt idx="5">
                  <c:v>-140.84888420830001</c:v>
                </c:pt>
                <c:pt idx="6">
                  <c:v>-140.84888420830001</c:v>
                </c:pt>
                <c:pt idx="7">
                  <c:v>-253.491795722267</c:v>
                </c:pt>
                <c:pt idx="8">
                  <c:v>-253.491795722267</c:v>
                </c:pt>
                <c:pt idx="9">
                  <c:v>-249.28922146434098</c:v>
                </c:pt>
                <c:pt idx="10">
                  <c:v>-249.28922146434098</c:v>
                </c:pt>
                <c:pt idx="11">
                  <c:v>-143.85324253669</c:v>
                </c:pt>
                <c:pt idx="12">
                  <c:v>-143.85324253669</c:v>
                </c:pt>
                <c:pt idx="13">
                  <c:v>-143.43984304341402</c:v>
                </c:pt>
                <c:pt idx="14">
                  <c:v>-143.43984304341402</c:v>
                </c:pt>
                <c:pt idx="15">
                  <c:v>-139.038577457537</c:v>
                </c:pt>
                <c:pt idx="16">
                  <c:v>-139.038577457537</c:v>
                </c:pt>
                <c:pt idx="17">
                  <c:v>-138.85202796416601</c:v>
                </c:pt>
                <c:pt idx="18">
                  <c:v>-138.85202796416601</c:v>
                </c:pt>
                <c:pt idx="19">
                  <c:v>-134.46741696630602</c:v>
                </c:pt>
                <c:pt idx="20">
                  <c:v>-134.46741696630602</c:v>
                </c:pt>
                <c:pt idx="21">
                  <c:v>-134.248419138369</c:v>
                </c:pt>
                <c:pt idx="22">
                  <c:v>-134.248419138369</c:v>
                </c:pt>
                <c:pt idx="23">
                  <c:v>-129.581136588508</c:v>
                </c:pt>
                <c:pt idx="24">
                  <c:v>-129.581136588508</c:v>
                </c:pt>
                <c:pt idx="25">
                  <c:v>-129.36155023591999</c:v>
                </c:pt>
                <c:pt idx="26">
                  <c:v>-129.36155023591999</c:v>
                </c:pt>
                <c:pt idx="27">
                  <c:v>-124.76291810556</c:v>
                </c:pt>
                <c:pt idx="28">
                  <c:v>-124.76291810556</c:v>
                </c:pt>
                <c:pt idx="29">
                  <c:v>-124.55189428617</c:v>
                </c:pt>
                <c:pt idx="30">
                  <c:v>-124.55189428617</c:v>
                </c:pt>
                <c:pt idx="31">
                  <c:v>-121.04466308729201</c:v>
                </c:pt>
                <c:pt idx="32">
                  <c:v>-121.044663087291</c:v>
                </c:pt>
                <c:pt idx="33">
                  <c:v>-120.990841211255</c:v>
                </c:pt>
                <c:pt idx="34">
                  <c:v>-120.990841211255</c:v>
                </c:pt>
                <c:pt idx="35">
                  <c:v>-127.42908751721399</c:v>
                </c:pt>
                <c:pt idx="36">
                  <c:v>-127.42908751721399</c:v>
                </c:pt>
                <c:pt idx="37">
                  <c:v>-127.904790480869</c:v>
                </c:pt>
                <c:pt idx="38">
                  <c:v>-127.904790480869</c:v>
                </c:pt>
                <c:pt idx="39">
                  <c:v>-134.848489541031</c:v>
                </c:pt>
                <c:pt idx="40">
                  <c:v>-134.848489541031</c:v>
                </c:pt>
                <c:pt idx="41">
                  <c:v>-134.94235023736999</c:v>
                </c:pt>
                <c:pt idx="42">
                  <c:v>-134.94235023736999</c:v>
                </c:pt>
                <c:pt idx="43">
                  <c:v>-133.221100721374</c:v>
                </c:pt>
                <c:pt idx="44">
                  <c:v>-133.221100721374</c:v>
                </c:pt>
                <c:pt idx="45">
                  <c:v>-133.037972338938</c:v>
                </c:pt>
                <c:pt idx="46">
                  <c:v>-133.037972338938</c:v>
                </c:pt>
                <c:pt idx="47">
                  <c:v>-126.71128089278699</c:v>
                </c:pt>
                <c:pt idx="48">
                  <c:v>-126.71128089278699</c:v>
                </c:pt>
                <c:pt idx="49">
                  <c:v>-126.472366453481</c:v>
                </c:pt>
                <c:pt idx="50">
                  <c:v>-126.472366453481</c:v>
                </c:pt>
                <c:pt idx="51">
                  <c:v>-126.26225137754</c:v>
                </c:pt>
                <c:pt idx="52">
                  <c:v>-126.26225137754</c:v>
                </c:pt>
                <c:pt idx="53">
                  <c:v>-120.309717110986</c:v>
                </c:pt>
                <c:pt idx="54">
                  <c:v>-120.309717110986</c:v>
                </c:pt>
                <c:pt idx="55">
                  <c:v>-120.17191661696499</c:v>
                </c:pt>
                <c:pt idx="56">
                  <c:v>-120.17191661696499</c:v>
                </c:pt>
                <c:pt idx="57">
                  <c:v>-119.999357074402</c:v>
                </c:pt>
                <c:pt idx="58">
                  <c:v>-119.999357074402</c:v>
                </c:pt>
                <c:pt idx="59">
                  <c:v>-117.88445668496101</c:v>
                </c:pt>
                <c:pt idx="60">
                  <c:v>-117.88445668496101</c:v>
                </c:pt>
                <c:pt idx="61">
                  <c:v>-117.906359912756</c:v>
                </c:pt>
                <c:pt idx="62">
                  <c:v>-117.906359912756</c:v>
                </c:pt>
                <c:pt idx="63">
                  <c:v>-117.924992965833</c:v>
                </c:pt>
                <c:pt idx="64">
                  <c:v>-117.924992965833</c:v>
                </c:pt>
                <c:pt idx="65">
                  <c:v>-117.961504010952</c:v>
                </c:pt>
                <c:pt idx="66">
                  <c:v>-117.961504010952</c:v>
                </c:pt>
                <c:pt idx="67">
                  <c:v>-122.81374812406399</c:v>
                </c:pt>
                <c:pt idx="68">
                  <c:v>-122.81374812406399</c:v>
                </c:pt>
                <c:pt idx="69">
                  <c:v>-123.157606870433</c:v>
                </c:pt>
                <c:pt idx="70">
                  <c:v>-123.157606870433</c:v>
                </c:pt>
                <c:pt idx="71">
                  <c:v>-123.551635891144</c:v>
                </c:pt>
                <c:pt idx="72">
                  <c:v>-123.551635891144</c:v>
                </c:pt>
                <c:pt idx="73">
                  <c:v>-137.32268574431799</c:v>
                </c:pt>
                <c:pt idx="74">
                  <c:v>-137.32268574431799</c:v>
                </c:pt>
                <c:pt idx="75">
                  <c:v>-137.913994492581</c:v>
                </c:pt>
                <c:pt idx="76">
                  <c:v>-137.913994492581</c:v>
                </c:pt>
                <c:pt idx="77">
                  <c:v>-138.51095607642199</c:v>
                </c:pt>
                <c:pt idx="78">
                  <c:v>-138.51095607642199</c:v>
                </c:pt>
                <c:pt idx="79">
                  <c:v>-147.108908587309</c:v>
                </c:pt>
                <c:pt idx="80">
                  <c:v>-147.108908587309</c:v>
                </c:pt>
                <c:pt idx="81">
                  <c:v>-147.033264209191</c:v>
                </c:pt>
                <c:pt idx="82">
                  <c:v>-147.033264209191</c:v>
                </c:pt>
                <c:pt idx="83">
                  <c:v>-146.915754901372</c:v>
                </c:pt>
                <c:pt idx="84">
                  <c:v>-146.915754901372</c:v>
                </c:pt>
                <c:pt idx="85">
                  <c:v>-130.283367182604</c:v>
                </c:pt>
                <c:pt idx="86">
                  <c:v>-130.283367182603</c:v>
                </c:pt>
                <c:pt idx="87">
                  <c:v>-129.095478640083</c:v>
                </c:pt>
                <c:pt idx="88">
                  <c:v>-129.095478640083</c:v>
                </c:pt>
                <c:pt idx="89">
                  <c:v>-127.96629856036701</c:v>
                </c:pt>
                <c:pt idx="90">
                  <c:v>-127.96629856036601</c:v>
                </c:pt>
                <c:pt idx="91">
                  <c:v>-83.286927154075798</c:v>
                </c:pt>
                <c:pt idx="92">
                  <c:v>-83.286927154075599</c:v>
                </c:pt>
                <c:pt idx="93">
                  <c:v>-80.737947532400696</c:v>
                </c:pt>
                <c:pt idx="94">
                  <c:v>-80.737947532400597</c:v>
                </c:pt>
                <c:pt idx="95">
                  <c:v>-78.258666992438492</c:v>
                </c:pt>
                <c:pt idx="96">
                  <c:v>-78.258666992438407</c:v>
                </c:pt>
                <c:pt idx="97">
                  <c:v>-32.544037542200599</c:v>
                </c:pt>
                <c:pt idx="98">
                  <c:v>-32.544037542200499</c:v>
                </c:pt>
                <c:pt idx="99">
                  <c:v>-31.3851617303139</c:v>
                </c:pt>
                <c:pt idx="100">
                  <c:v>-31.385161730314</c:v>
                </c:pt>
                <c:pt idx="101">
                  <c:v>-30.026712485387399</c:v>
                </c:pt>
                <c:pt idx="102">
                  <c:v>-30.026712485387399</c:v>
                </c:pt>
                <c:pt idx="103">
                  <c:v>-10.764093177467601</c:v>
                </c:pt>
                <c:pt idx="104">
                  <c:v>-10.764093177467601</c:v>
                </c:pt>
                <c:pt idx="105">
                  <c:v>-10.192084125153</c:v>
                </c:pt>
                <c:pt idx="106">
                  <c:v>-10.192084125153</c:v>
                </c:pt>
                <c:pt idx="107">
                  <c:v>-6.0923555647586101</c:v>
                </c:pt>
                <c:pt idx="108">
                  <c:v>-6.0923555647586198</c:v>
                </c:pt>
                <c:pt idx="109">
                  <c:v>-6.1211354310773602</c:v>
                </c:pt>
                <c:pt idx="110">
                  <c:v>-6.1211354310773602</c:v>
                </c:pt>
                <c:pt idx="111">
                  <c:v>-6.1381855341369498</c:v>
                </c:pt>
                <c:pt idx="112">
                  <c:v>-6.13818553413694</c:v>
                </c:pt>
                <c:pt idx="113">
                  <c:v>-6.1751126631163604</c:v>
                </c:pt>
                <c:pt idx="114">
                  <c:v>-6.1751126631163702</c:v>
                </c:pt>
                <c:pt idx="115">
                  <c:v>-9.0552522334552386</c:v>
                </c:pt>
                <c:pt idx="116">
                  <c:v>-9.0552522334552492</c:v>
                </c:pt>
                <c:pt idx="117">
                  <c:v>-9.208774382003039</c:v>
                </c:pt>
                <c:pt idx="118">
                  <c:v>-9.208774382003039</c:v>
                </c:pt>
                <c:pt idx="119">
                  <c:v>-9.3691960499877709</c:v>
                </c:pt>
                <c:pt idx="120">
                  <c:v>-9.3691960499877496</c:v>
                </c:pt>
                <c:pt idx="121">
                  <c:v>-13.5174415870472</c:v>
                </c:pt>
                <c:pt idx="122">
                  <c:v>-13.5174415870472</c:v>
                </c:pt>
                <c:pt idx="123">
                  <c:v>-13.693793603273399</c:v>
                </c:pt>
                <c:pt idx="124">
                  <c:v>-13.693793603273399</c:v>
                </c:pt>
                <c:pt idx="125">
                  <c:v>-13.8783653283361</c:v>
                </c:pt>
                <c:pt idx="126">
                  <c:v>-13.8783653283361</c:v>
                </c:pt>
                <c:pt idx="127">
                  <c:v>-18.186617321714301</c:v>
                </c:pt>
                <c:pt idx="128">
                  <c:v>-18.186617321714301</c:v>
                </c:pt>
                <c:pt idx="129">
                  <c:v>-18.3381122085413</c:v>
                </c:pt>
                <c:pt idx="130">
                  <c:v>-18.3381122085413</c:v>
                </c:pt>
                <c:pt idx="131">
                  <c:v>-19.7783208681725</c:v>
                </c:pt>
                <c:pt idx="132">
                  <c:v>-19.7783208681725</c:v>
                </c:pt>
                <c:pt idx="133">
                  <c:v>-19.755399419449201</c:v>
                </c:pt>
                <c:pt idx="134">
                  <c:v>-19.755399419449201</c:v>
                </c:pt>
                <c:pt idx="135">
                  <c:v>-19.728544742583303</c:v>
                </c:pt>
                <c:pt idx="136">
                  <c:v>-19.7285447425832</c:v>
                </c:pt>
                <c:pt idx="137">
                  <c:v>-16.842761770076599</c:v>
                </c:pt>
                <c:pt idx="138">
                  <c:v>-16.842761770076599</c:v>
                </c:pt>
                <c:pt idx="139">
                  <c:v>-16.710262434431002</c:v>
                </c:pt>
                <c:pt idx="140">
                  <c:v>-16.710262434431002</c:v>
                </c:pt>
                <c:pt idx="141">
                  <c:v>-16.569983209111399</c:v>
                </c:pt>
                <c:pt idx="142">
                  <c:v>-16.569983209111399</c:v>
                </c:pt>
                <c:pt idx="143">
                  <c:v>-11.4718655770931</c:v>
                </c:pt>
                <c:pt idx="144">
                  <c:v>-11.4718655770931</c:v>
                </c:pt>
                <c:pt idx="145">
                  <c:v>-11.3303004125009</c:v>
                </c:pt>
                <c:pt idx="146">
                  <c:v>-11.3303004125009</c:v>
                </c:pt>
                <c:pt idx="147">
                  <c:v>-7.0587877616978298</c:v>
                </c:pt>
                <c:pt idx="148">
                  <c:v>-7.0587877616978396</c:v>
                </c:pt>
                <c:pt idx="149">
                  <c:v>-6.9381836420882594</c:v>
                </c:pt>
                <c:pt idx="150">
                  <c:v>-6.9381836420882594</c:v>
                </c:pt>
                <c:pt idx="151">
                  <c:v>-6.8172495160662798</c:v>
                </c:pt>
                <c:pt idx="152">
                  <c:v>-6.8172495160662496</c:v>
                </c:pt>
                <c:pt idx="153">
                  <c:v>-3.8955134559837004</c:v>
                </c:pt>
                <c:pt idx="154">
                  <c:v>-3.8955134559837004</c:v>
                </c:pt>
                <c:pt idx="155">
                  <c:v>-3.80888976275949</c:v>
                </c:pt>
                <c:pt idx="156">
                  <c:v>-3.8088897627594998</c:v>
                </c:pt>
                <c:pt idx="157">
                  <c:v>-1.63609666478264</c:v>
                </c:pt>
                <c:pt idx="158">
                  <c:v>-1.63609666478264</c:v>
                </c:pt>
                <c:pt idx="159">
                  <c:v>-1.5818757556492702</c:v>
                </c:pt>
                <c:pt idx="160">
                  <c:v>-1.5818757556492802</c:v>
                </c:pt>
                <c:pt idx="161">
                  <c:v>-0.66558827799866893</c:v>
                </c:pt>
                <c:pt idx="162">
                  <c:v>-0.66558827799867204</c:v>
                </c:pt>
                <c:pt idx="163">
                  <c:v>-0.66672126517680397</c:v>
                </c:pt>
                <c:pt idx="164">
                  <c:v>-0.66672126517679997</c:v>
                </c:pt>
                <c:pt idx="165">
                  <c:v>-0.67058942325765003</c:v>
                </c:pt>
                <c:pt idx="166">
                  <c:v>-0.67058942325764803</c:v>
                </c:pt>
                <c:pt idx="167">
                  <c:v>-3.4610047534788602</c:v>
                </c:pt>
                <c:pt idx="168">
                  <c:v>-3.4610047534788602</c:v>
                </c:pt>
                <c:pt idx="169">
                  <c:v>-3.6859941393988902</c:v>
                </c:pt>
                <c:pt idx="170">
                  <c:v>-3.6859941393989</c:v>
                </c:pt>
                <c:pt idx="171">
                  <c:v>-9.2068221325736506</c:v>
                </c:pt>
                <c:pt idx="172">
                  <c:v>-9.2068221325736506</c:v>
                </c:pt>
                <c:pt idx="173">
                  <c:v>-9.3735955366132409</c:v>
                </c:pt>
                <c:pt idx="174">
                  <c:v>-9.3735955366132302</c:v>
                </c:pt>
                <c:pt idx="175">
                  <c:v>-9.5186056146590907</c:v>
                </c:pt>
                <c:pt idx="176">
                  <c:v>-9.5186056146591014</c:v>
                </c:pt>
                <c:pt idx="177">
                  <c:v>-11.530926110560801</c:v>
                </c:pt>
                <c:pt idx="178">
                  <c:v>-11.530926110560801</c:v>
                </c:pt>
                <c:pt idx="179">
                  <c:v>-11.5127900549065</c:v>
                </c:pt>
                <c:pt idx="180">
                  <c:v>-11.5127900549065</c:v>
                </c:pt>
                <c:pt idx="181">
                  <c:v>-9.0833650160307595</c:v>
                </c:pt>
                <c:pt idx="182">
                  <c:v>-9.0833650160307915</c:v>
                </c:pt>
                <c:pt idx="183">
                  <c:v>-8.9229908740783905</c:v>
                </c:pt>
                <c:pt idx="184">
                  <c:v>-8.9229908740783692</c:v>
                </c:pt>
                <c:pt idx="185">
                  <c:v>-5.2387440668396801</c:v>
                </c:pt>
                <c:pt idx="186">
                  <c:v>-5.2387440668396996</c:v>
                </c:pt>
                <c:pt idx="187">
                  <c:v>-5.0735045990764398</c:v>
                </c:pt>
                <c:pt idx="188">
                  <c:v>-5.0735045990764203</c:v>
                </c:pt>
                <c:pt idx="189">
                  <c:v>-1.9094774612560901</c:v>
                </c:pt>
                <c:pt idx="190">
                  <c:v>-1.9094774612560901</c:v>
                </c:pt>
                <c:pt idx="191">
                  <c:v>-1.8085319718908801</c:v>
                </c:pt>
                <c:pt idx="192">
                  <c:v>-1.8085319718908899</c:v>
                </c:pt>
                <c:pt idx="193">
                  <c:v>-0.40083168035851702</c:v>
                </c:pt>
                <c:pt idx="194">
                  <c:v>-0.40083168035851596</c:v>
                </c:pt>
                <c:pt idx="195">
                  <c:v>-0.351897446044108</c:v>
                </c:pt>
                <c:pt idx="196">
                  <c:v>-0.35189744604411399</c:v>
                </c:pt>
                <c:pt idx="197">
                  <c:v>9.58901249656543E-2</c:v>
                </c:pt>
                <c:pt idx="198">
                  <c:v>9.5890124965662904E-2</c:v>
                </c:pt>
                <c:pt idx="199">
                  <c:v>9.6885481348893396E-2</c:v>
                </c:pt>
                <c:pt idx="200">
                  <c:v>9.6885481348904512E-2</c:v>
                </c:pt>
                <c:pt idx="201">
                  <c:v>0.45998503651438899</c:v>
                </c:pt>
                <c:pt idx="202">
                  <c:v>0.459985036514378</c:v>
                </c:pt>
                <c:pt idx="203">
                  <c:v>0.48666001003513304</c:v>
                </c:pt>
                <c:pt idx="204">
                  <c:v>0.48666001003513598</c:v>
                </c:pt>
                <c:pt idx="205">
                  <c:v>0.78224251809838896</c:v>
                </c:pt>
                <c:pt idx="206">
                  <c:v>0.78224251809838707</c:v>
                </c:pt>
                <c:pt idx="207">
                  <c:v>0.80245117372508501</c:v>
                </c:pt>
                <c:pt idx="208">
                  <c:v>0.80245117372509001</c:v>
                </c:pt>
                <c:pt idx="209">
                  <c:v>1.0546408081577199</c:v>
                </c:pt>
                <c:pt idx="210">
                  <c:v>1.0546408081577199</c:v>
                </c:pt>
                <c:pt idx="211">
                  <c:v>1.0368683246781198</c:v>
                </c:pt>
                <c:pt idx="212">
                  <c:v>1.0368683246781099</c:v>
                </c:pt>
                <c:pt idx="213">
                  <c:v>0.368230061434071</c:v>
                </c:pt>
                <c:pt idx="214">
                  <c:v>0.368230061434072</c:v>
                </c:pt>
                <c:pt idx="215">
                  <c:v>0.311570560060204</c:v>
                </c:pt>
                <c:pt idx="216">
                  <c:v>0.311570560060208</c:v>
                </c:pt>
                <c:pt idx="217">
                  <c:v>-1.2521862387269298</c:v>
                </c:pt>
                <c:pt idx="218">
                  <c:v>-1.2521862387269298</c:v>
                </c:pt>
                <c:pt idx="219">
                  <c:v>-1.3637912280773401</c:v>
                </c:pt>
                <c:pt idx="220">
                  <c:v>-1.3637912280773301</c:v>
                </c:pt>
                <c:pt idx="221">
                  <c:v>-2.4700204630604103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8AA-44D1-9664-80091B05D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025216"/>
        <c:axId val="395026200"/>
      </c:scatterChart>
      <c:valAx>
        <c:axId val="395025216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Distance with respect to the quay front wall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6200"/>
        <c:crosses val="autoZero"/>
        <c:crossBetween val="midCat"/>
      </c:valAx>
      <c:valAx>
        <c:axId val="39502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Settlements</a:t>
                </a:r>
                <a:r>
                  <a:rPr lang="da-DK" baseline="0"/>
                  <a:t> [Imm]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5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Settlements - Load case 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'Load case 4'!$B$33</c:f>
              <c:strCache>
                <c:ptCount val="1"/>
                <c:pt idx="0">
                  <c:v>Loading 100%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'Load case 4'!$D$36:$D$259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3.9454545454545502</c:v>
                </c:pt>
                <c:pt idx="12">
                  <c:v>3.9454545454545502</c:v>
                </c:pt>
                <c:pt idx="13">
                  <c:v>3.9984848484848499</c:v>
                </c:pt>
                <c:pt idx="14">
                  <c:v>3.9984848484848499</c:v>
                </c:pt>
                <c:pt idx="15">
                  <c:v>5.1121212121212096</c:v>
                </c:pt>
                <c:pt idx="16">
                  <c:v>5.1121212121212096</c:v>
                </c:pt>
                <c:pt idx="17">
                  <c:v>5.1651515151515097</c:v>
                </c:pt>
                <c:pt idx="18">
                  <c:v>5.1651515151515097</c:v>
                </c:pt>
                <c:pt idx="19">
                  <c:v>6.2787878787878801</c:v>
                </c:pt>
                <c:pt idx="20">
                  <c:v>6.2787878787878801</c:v>
                </c:pt>
                <c:pt idx="21">
                  <c:v>6.3318181818181802</c:v>
                </c:pt>
                <c:pt idx="22">
                  <c:v>6.3318181818181802</c:v>
                </c:pt>
                <c:pt idx="23">
                  <c:v>7.4454545454545498</c:v>
                </c:pt>
                <c:pt idx="24">
                  <c:v>7.4454545454545498</c:v>
                </c:pt>
                <c:pt idx="25">
                  <c:v>7.4984848484848499</c:v>
                </c:pt>
                <c:pt idx="26">
                  <c:v>7.4984848484848499</c:v>
                </c:pt>
                <c:pt idx="27">
                  <c:v>8.6121212121212096</c:v>
                </c:pt>
                <c:pt idx="28">
                  <c:v>8.6121212121212096</c:v>
                </c:pt>
                <c:pt idx="29">
                  <c:v>8.6651515151515106</c:v>
                </c:pt>
                <c:pt idx="30">
                  <c:v>8.6651515151515106</c:v>
                </c:pt>
                <c:pt idx="31">
                  <c:v>9.7787878787878793</c:v>
                </c:pt>
                <c:pt idx="32">
                  <c:v>9.7787878787878793</c:v>
                </c:pt>
                <c:pt idx="33">
                  <c:v>9.8318181818181802</c:v>
                </c:pt>
                <c:pt idx="34">
                  <c:v>9.8318181818181802</c:v>
                </c:pt>
                <c:pt idx="35">
                  <c:v>10.945454545454499</c:v>
                </c:pt>
                <c:pt idx="36">
                  <c:v>10.945454545454499</c:v>
                </c:pt>
                <c:pt idx="37">
                  <c:v>10.997749178771601</c:v>
                </c:pt>
                <c:pt idx="38">
                  <c:v>10.997749178771601</c:v>
                </c:pt>
                <c:pt idx="39">
                  <c:v>12.111385542408</c:v>
                </c:pt>
                <c:pt idx="40">
                  <c:v>12.111385542408</c:v>
                </c:pt>
                <c:pt idx="41">
                  <c:v>12.1588073921006</c:v>
                </c:pt>
                <c:pt idx="42">
                  <c:v>12.1588073921006</c:v>
                </c:pt>
                <c:pt idx="43">
                  <c:v>13.2724437557369</c:v>
                </c:pt>
                <c:pt idx="44">
                  <c:v>13.2724437557369</c:v>
                </c:pt>
                <c:pt idx="45">
                  <c:v>13.3154468649591</c:v>
                </c:pt>
                <c:pt idx="46">
                  <c:v>13.3154468649591</c:v>
                </c:pt>
                <c:pt idx="47">
                  <c:v>14.4290832285955</c:v>
                </c:pt>
                <c:pt idx="48">
                  <c:v>14.4290832285955</c:v>
                </c:pt>
                <c:pt idx="49">
                  <c:v>14.468079333023301</c:v>
                </c:pt>
                <c:pt idx="50">
                  <c:v>14.468079333023301</c:v>
                </c:pt>
                <c:pt idx="51">
                  <c:v>14.5034418030412</c:v>
                </c:pt>
                <c:pt idx="52">
                  <c:v>14.5034418030412</c:v>
                </c:pt>
                <c:pt idx="53">
                  <c:v>15.617078166677601</c:v>
                </c:pt>
                <c:pt idx="54">
                  <c:v>15.617078166677601</c:v>
                </c:pt>
                <c:pt idx="55">
                  <c:v>15.665826355240601</c:v>
                </c:pt>
                <c:pt idx="56">
                  <c:v>15.665826355240601</c:v>
                </c:pt>
                <c:pt idx="57">
                  <c:v>16.744109196937401</c:v>
                </c:pt>
                <c:pt idx="58">
                  <c:v>16.744109196937401</c:v>
                </c:pt>
                <c:pt idx="59">
                  <c:v>16.791861338230401</c:v>
                </c:pt>
                <c:pt idx="60">
                  <c:v>16.791861338230401</c:v>
                </c:pt>
                <c:pt idx="61">
                  <c:v>16.818231129663602</c:v>
                </c:pt>
                <c:pt idx="62">
                  <c:v>16.818231129663602</c:v>
                </c:pt>
                <c:pt idx="63">
                  <c:v>16.871905677791101</c:v>
                </c:pt>
                <c:pt idx="64">
                  <c:v>16.871905677791101</c:v>
                </c:pt>
                <c:pt idx="65">
                  <c:v>17.9504182113598</c:v>
                </c:pt>
                <c:pt idx="66">
                  <c:v>17.9504182113598</c:v>
                </c:pt>
                <c:pt idx="67">
                  <c:v>18.014714042506601</c:v>
                </c:pt>
                <c:pt idx="68">
                  <c:v>18.014714042506601</c:v>
                </c:pt>
                <c:pt idx="69">
                  <c:v>19.094362485915099</c:v>
                </c:pt>
                <c:pt idx="70">
                  <c:v>19.094362485915099</c:v>
                </c:pt>
                <c:pt idx="71">
                  <c:v>19.162087044784901</c:v>
                </c:pt>
                <c:pt idx="72">
                  <c:v>19.162087044785</c:v>
                </c:pt>
                <c:pt idx="73">
                  <c:v>20.2489336757356</c:v>
                </c:pt>
                <c:pt idx="74">
                  <c:v>20.2489336757356</c:v>
                </c:pt>
                <c:pt idx="75">
                  <c:v>20.297651577944201</c:v>
                </c:pt>
                <c:pt idx="76">
                  <c:v>20.297651577944201</c:v>
                </c:pt>
                <c:pt idx="77">
                  <c:v>20.341758358961801</c:v>
                </c:pt>
                <c:pt idx="78">
                  <c:v>20.341758358961801</c:v>
                </c:pt>
                <c:pt idx="79">
                  <c:v>21.415106399302999</c:v>
                </c:pt>
                <c:pt idx="80">
                  <c:v>21.415106399302999</c:v>
                </c:pt>
                <c:pt idx="81">
                  <c:v>21.460293098431698</c:v>
                </c:pt>
                <c:pt idx="82">
                  <c:v>21.460293098431698</c:v>
                </c:pt>
                <c:pt idx="83">
                  <c:v>21.512596564953402</c:v>
                </c:pt>
                <c:pt idx="84">
                  <c:v>21.512596564953402</c:v>
                </c:pt>
                <c:pt idx="85">
                  <c:v>22.598658179111599</c:v>
                </c:pt>
                <c:pt idx="86">
                  <c:v>22.598658179111599</c:v>
                </c:pt>
                <c:pt idx="87">
                  <c:v>22.6627268302509</c:v>
                </c:pt>
                <c:pt idx="88">
                  <c:v>22.6627268302509</c:v>
                </c:pt>
                <c:pt idx="89">
                  <c:v>23.734520390035499</c:v>
                </c:pt>
                <c:pt idx="90">
                  <c:v>23.734520390035499</c:v>
                </c:pt>
                <c:pt idx="91">
                  <c:v>23.786774991733999</c:v>
                </c:pt>
                <c:pt idx="92">
                  <c:v>23.786774991733999</c:v>
                </c:pt>
                <c:pt idx="93">
                  <c:v>23.833107734594201</c:v>
                </c:pt>
                <c:pt idx="94">
                  <c:v>23.833107734594201</c:v>
                </c:pt>
                <c:pt idx="95">
                  <c:v>24.913683882217001</c:v>
                </c:pt>
                <c:pt idx="96">
                  <c:v>24.913683882217001</c:v>
                </c:pt>
                <c:pt idx="97">
                  <c:v>24.960208622599598</c:v>
                </c:pt>
                <c:pt idx="98">
                  <c:v>24.960208622599598</c:v>
                </c:pt>
                <c:pt idx="99">
                  <c:v>25.010993469389899</c:v>
                </c:pt>
                <c:pt idx="100">
                  <c:v>25.010993469389899</c:v>
                </c:pt>
                <c:pt idx="101">
                  <c:v>26.089275743135001</c:v>
                </c:pt>
                <c:pt idx="102">
                  <c:v>26.089275743135001</c:v>
                </c:pt>
                <c:pt idx="103">
                  <c:v>26.146714183726001</c:v>
                </c:pt>
                <c:pt idx="104">
                  <c:v>26.146714183726001</c:v>
                </c:pt>
                <c:pt idx="105">
                  <c:v>27.225001455736798</c:v>
                </c:pt>
                <c:pt idx="106">
                  <c:v>27.225001455736798</c:v>
                </c:pt>
                <c:pt idx="107">
                  <c:v>27.277623729457201</c:v>
                </c:pt>
                <c:pt idx="108">
                  <c:v>27.277623729457201</c:v>
                </c:pt>
                <c:pt idx="109">
                  <c:v>27.3022004714547</c:v>
                </c:pt>
                <c:pt idx="110">
                  <c:v>27.3022004714547</c:v>
                </c:pt>
                <c:pt idx="111">
                  <c:v>27.327652318839899</c:v>
                </c:pt>
                <c:pt idx="112">
                  <c:v>27.327652318839899</c:v>
                </c:pt>
                <c:pt idx="113">
                  <c:v>28.441288682476301</c:v>
                </c:pt>
                <c:pt idx="114">
                  <c:v>28.441288682476301</c:v>
                </c:pt>
                <c:pt idx="115">
                  <c:v>28.4676467951742</c:v>
                </c:pt>
                <c:pt idx="116">
                  <c:v>28.4676467951742</c:v>
                </c:pt>
                <c:pt idx="117">
                  <c:v>28.4949434426232</c:v>
                </c:pt>
                <c:pt idx="118">
                  <c:v>28.4949434426232</c:v>
                </c:pt>
                <c:pt idx="119">
                  <c:v>29.608579806259598</c:v>
                </c:pt>
                <c:pt idx="120">
                  <c:v>29.608579806259598</c:v>
                </c:pt>
                <c:pt idx="121">
                  <c:v>29.636848406917299</c:v>
                </c:pt>
                <c:pt idx="122">
                  <c:v>29.636848406917299</c:v>
                </c:pt>
                <c:pt idx="123">
                  <c:v>29.666123569174701</c:v>
                </c:pt>
                <c:pt idx="124">
                  <c:v>29.666123569174701</c:v>
                </c:pt>
                <c:pt idx="125">
                  <c:v>30.7797599328111</c:v>
                </c:pt>
                <c:pt idx="126">
                  <c:v>30.7797599328111</c:v>
                </c:pt>
                <c:pt idx="127">
                  <c:v>30.810077497361601</c:v>
                </c:pt>
                <c:pt idx="128">
                  <c:v>30.810077497361601</c:v>
                </c:pt>
                <c:pt idx="129">
                  <c:v>30.841474581080298</c:v>
                </c:pt>
                <c:pt idx="130">
                  <c:v>30.841474581080298</c:v>
                </c:pt>
                <c:pt idx="131">
                  <c:v>31.955110944716701</c:v>
                </c:pt>
                <c:pt idx="132">
                  <c:v>31.955110944716701</c:v>
                </c:pt>
                <c:pt idx="133">
                  <c:v>31.987625986101399</c:v>
                </c:pt>
                <c:pt idx="134">
                  <c:v>31.987625986101399</c:v>
                </c:pt>
                <c:pt idx="135">
                  <c:v>33.101262349737702</c:v>
                </c:pt>
                <c:pt idx="136">
                  <c:v>33.101262349737702</c:v>
                </c:pt>
                <c:pt idx="137">
                  <c:v>33.134935155967597</c:v>
                </c:pt>
                <c:pt idx="138">
                  <c:v>33.134935155967597</c:v>
                </c:pt>
                <c:pt idx="139">
                  <c:v>33.169806951638598</c:v>
                </c:pt>
                <c:pt idx="140">
                  <c:v>33.169806951638598</c:v>
                </c:pt>
                <c:pt idx="141">
                  <c:v>34.283443315274901</c:v>
                </c:pt>
                <c:pt idx="142">
                  <c:v>34.283443315274901</c:v>
                </c:pt>
                <c:pt idx="143">
                  <c:v>34.319556792869101</c:v>
                </c:pt>
                <c:pt idx="144">
                  <c:v>34.319556792869101</c:v>
                </c:pt>
                <c:pt idx="145">
                  <c:v>35.433193156505403</c:v>
                </c:pt>
                <c:pt idx="146">
                  <c:v>35.433193156505403</c:v>
                </c:pt>
                <c:pt idx="147">
                  <c:v>35.4705925286585</c:v>
                </c:pt>
                <c:pt idx="148">
                  <c:v>35.4705925286585</c:v>
                </c:pt>
                <c:pt idx="149">
                  <c:v>35.509323582287799</c:v>
                </c:pt>
                <c:pt idx="150">
                  <c:v>35.509323582287799</c:v>
                </c:pt>
                <c:pt idx="151">
                  <c:v>36.622959945924201</c:v>
                </c:pt>
                <c:pt idx="152">
                  <c:v>36.622959945924201</c:v>
                </c:pt>
                <c:pt idx="153">
                  <c:v>36.6630700982845</c:v>
                </c:pt>
                <c:pt idx="154">
                  <c:v>36.6630700982845</c:v>
                </c:pt>
                <c:pt idx="155">
                  <c:v>37.776706461920902</c:v>
                </c:pt>
                <c:pt idx="156">
                  <c:v>37.776706461920902</c:v>
                </c:pt>
                <c:pt idx="157">
                  <c:v>37.8182448186557</c:v>
                </c:pt>
                <c:pt idx="158">
                  <c:v>37.8182448186557</c:v>
                </c:pt>
                <c:pt idx="159">
                  <c:v>38.912790273201203</c:v>
                </c:pt>
                <c:pt idx="160">
                  <c:v>38.912790273201203</c:v>
                </c:pt>
                <c:pt idx="161">
                  <c:v>38.955807688461199</c:v>
                </c:pt>
                <c:pt idx="162">
                  <c:v>38.955807688461199</c:v>
                </c:pt>
                <c:pt idx="163">
                  <c:v>39.012102706915897</c:v>
                </c:pt>
                <c:pt idx="164">
                  <c:v>39.012102706915897</c:v>
                </c:pt>
                <c:pt idx="165">
                  <c:v>40.058002924369397</c:v>
                </c:pt>
                <c:pt idx="166">
                  <c:v>40.058002924369397</c:v>
                </c:pt>
                <c:pt idx="167">
                  <c:v>40.116469033502597</c:v>
                </c:pt>
                <c:pt idx="168">
                  <c:v>40.116469033502597</c:v>
                </c:pt>
                <c:pt idx="169">
                  <c:v>41.174222556585903</c:v>
                </c:pt>
                <c:pt idx="170">
                  <c:v>41.174222556585903</c:v>
                </c:pt>
                <c:pt idx="171">
                  <c:v>41.235583138559399</c:v>
                </c:pt>
                <c:pt idx="172">
                  <c:v>41.235583138559399</c:v>
                </c:pt>
                <c:pt idx="173">
                  <c:v>41.283361286640798</c:v>
                </c:pt>
                <c:pt idx="174">
                  <c:v>41.283361286640798</c:v>
                </c:pt>
                <c:pt idx="175">
                  <c:v>42.377906741186301</c:v>
                </c:pt>
                <c:pt idx="176">
                  <c:v>42.377906741186301</c:v>
                </c:pt>
                <c:pt idx="177">
                  <c:v>42.427386128382501</c:v>
                </c:pt>
                <c:pt idx="178">
                  <c:v>42.427386128382501</c:v>
                </c:pt>
                <c:pt idx="179">
                  <c:v>43.521931582927898</c:v>
                </c:pt>
                <c:pt idx="180">
                  <c:v>43.521931582927898</c:v>
                </c:pt>
                <c:pt idx="181">
                  <c:v>43.573172785352398</c:v>
                </c:pt>
                <c:pt idx="182">
                  <c:v>43.573172785352398</c:v>
                </c:pt>
                <c:pt idx="183">
                  <c:v>44.667718239897802</c:v>
                </c:pt>
                <c:pt idx="184">
                  <c:v>44.667718239897802</c:v>
                </c:pt>
                <c:pt idx="185">
                  <c:v>44.720783990601198</c:v>
                </c:pt>
                <c:pt idx="186">
                  <c:v>44.720783990601198</c:v>
                </c:pt>
                <c:pt idx="187">
                  <c:v>45.815329445146702</c:v>
                </c:pt>
                <c:pt idx="188">
                  <c:v>45.815329445146702</c:v>
                </c:pt>
                <c:pt idx="189">
                  <c:v>45.870284710918597</c:v>
                </c:pt>
                <c:pt idx="190">
                  <c:v>45.870284710918597</c:v>
                </c:pt>
                <c:pt idx="191">
                  <c:v>46.9648301654641</c:v>
                </c:pt>
                <c:pt idx="192">
                  <c:v>46.9648301654641</c:v>
                </c:pt>
                <c:pt idx="193">
                  <c:v>47.0217422263703</c:v>
                </c:pt>
                <c:pt idx="194">
                  <c:v>47.0217422263703</c:v>
                </c:pt>
                <c:pt idx="195">
                  <c:v>48.116287680915804</c:v>
                </c:pt>
                <c:pt idx="196">
                  <c:v>48.116287680915804</c:v>
                </c:pt>
                <c:pt idx="197">
                  <c:v>48.175226212666999</c:v>
                </c:pt>
                <c:pt idx="198">
                  <c:v>48.175226212666999</c:v>
                </c:pt>
                <c:pt idx="199">
                  <c:v>49.269771667212503</c:v>
                </c:pt>
                <c:pt idx="200">
                  <c:v>49.269771667212503</c:v>
                </c:pt>
                <c:pt idx="201">
                  <c:v>50.3643171217579</c:v>
                </c:pt>
                <c:pt idx="202">
                  <c:v>50.3643171217579</c:v>
                </c:pt>
                <c:pt idx="203">
                  <c:v>50.4253542810116</c:v>
                </c:pt>
                <c:pt idx="204">
                  <c:v>50.4253542810116</c:v>
                </c:pt>
                <c:pt idx="205">
                  <c:v>51.519899735556997</c:v>
                </c:pt>
                <c:pt idx="206">
                  <c:v>51.519899735556997</c:v>
                </c:pt>
                <c:pt idx="207">
                  <c:v>51.583110248256602</c:v>
                </c:pt>
                <c:pt idx="208">
                  <c:v>51.583110248256602</c:v>
                </c:pt>
                <c:pt idx="209">
                  <c:v>52.677655702802099</c:v>
                </c:pt>
                <c:pt idx="210">
                  <c:v>52.677655702802099</c:v>
                </c:pt>
                <c:pt idx="211">
                  <c:v>52.743116955661897</c:v>
                </c:pt>
                <c:pt idx="212">
                  <c:v>52.743116955661897</c:v>
                </c:pt>
                <c:pt idx="213">
                  <c:v>53.8376624102074</c:v>
                </c:pt>
                <c:pt idx="214">
                  <c:v>53.8376624102074</c:v>
                </c:pt>
                <c:pt idx="215">
                  <c:v>53.905454545454504</c:v>
                </c:pt>
                <c:pt idx="216">
                  <c:v>53.905454545454504</c:v>
                </c:pt>
                <c:pt idx="217">
                  <c:v>55</c:v>
                </c:pt>
              </c:numCache>
            </c:numRef>
          </c:xVal>
          <c:yVal>
            <c:numRef>
              <c:f>'Load case 4'!$G$36:$G$259</c:f>
              <c:numCache>
                <c:formatCode>#,##0.00</c:formatCode>
                <c:ptCount val="224"/>
                <c:pt idx="0">
                  <c:v>-138.41353049485599</c:v>
                </c:pt>
                <c:pt idx="1">
                  <c:v>-138.30094111835501</c:v>
                </c:pt>
                <c:pt idx="2">
                  <c:v>-138.30094111835501</c:v>
                </c:pt>
                <c:pt idx="3">
                  <c:v>-135.95821796763798</c:v>
                </c:pt>
                <c:pt idx="4">
                  <c:v>-135.95821796763798</c:v>
                </c:pt>
                <c:pt idx="5">
                  <c:v>-135.82680530477901</c:v>
                </c:pt>
                <c:pt idx="6">
                  <c:v>-135.82680530477901</c:v>
                </c:pt>
                <c:pt idx="7">
                  <c:v>-250.45807530686497</c:v>
                </c:pt>
                <c:pt idx="8">
                  <c:v>-250.45807530686497</c:v>
                </c:pt>
                <c:pt idx="9">
                  <c:v>-246.309486754831</c:v>
                </c:pt>
                <c:pt idx="10">
                  <c:v>-246.309486754831</c:v>
                </c:pt>
                <c:pt idx="11">
                  <c:v>-142.57535311194599</c:v>
                </c:pt>
                <c:pt idx="12">
                  <c:v>-142.57535311194599</c:v>
                </c:pt>
                <c:pt idx="13">
                  <c:v>-142.23282300587999</c:v>
                </c:pt>
                <c:pt idx="14">
                  <c:v>-142.23282300587999</c:v>
                </c:pt>
                <c:pt idx="15">
                  <c:v>-139.54267009475399</c:v>
                </c:pt>
                <c:pt idx="16">
                  <c:v>-139.54267009475399</c:v>
                </c:pt>
                <c:pt idx="17">
                  <c:v>-139.43886330743899</c:v>
                </c:pt>
                <c:pt idx="18">
                  <c:v>-139.43886330743899</c:v>
                </c:pt>
                <c:pt idx="19">
                  <c:v>-136.82140446873899</c:v>
                </c:pt>
                <c:pt idx="20">
                  <c:v>-136.82140446873899</c:v>
                </c:pt>
                <c:pt idx="21">
                  <c:v>-136.68452852581299</c:v>
                </c:pt>
                <c:pt idx="22">
                  <c:v>-136.68452852581299</c:v>
                </c:pt>
                <c:pt idx="23">
                  <c:v>-133.77608273876402</c:v>
                </c:pt>
                <c:pt idx="24">
                  <c:v>-133.77608273876402</c:v>
                </c:pt>
                <c:pt idx="25">
                  <c:v>-133.638113341012</c:v>
                </c:pt>
                <c:pt idx="26">
                  <c:v>-133.638113341012</c:v>
                </c:pt>
                <c:pt idx="27">
                  <c:v>-130.78406394278198</c:v>
                </c:pt>
                <c:pt idx="28">
                  <c:v>-130.78406394278198</c:v>
                </c:pt>
                <c:pt idx="29">
                  <c:v>-130.65329685160302</c:v>
                </c:pt>
                <c:pt idx="30">
                  <c:v>-130.65329685160302</c:v>
                </c:pt>
                <c:pt idx="31">
                  <c:v>-128.625931759412</c:v>
                </c:pt>
                <c:pt idx="32">
                  <c:v>-128.625931759412</c:v>
                </c:pt>
                <c:pt idx="33">
                  <c:v>-128.61501807223499</c:v>
                </c:pt>
                <c:pt idx="34">
                  <c:v>-128.61501807223499</c:v>
                </c:pt>
                <c:pt idx="35">
                  <c:v>-134.88673470332299</c:v>
                </c:pt>
                <c:pt idx="36">
                  <c:v>-134.88673470332299</c:v>
                </c:pt>
                <c:pt idx="37">
                  <c:v>-135.35452445329099</c:v>
                </c:pt>
                <c:pt idx="38">
                  <c:v>-135.35452445329099</c:v>
                </c:pt>
                <c:pt idx="39">
                  <c:v>-142.63704288448702</c:v>
                </c:pt>
                <c:pt idx="40">
                  <c:v>-142.63704288448702</c:v>
                </c:pt>
                <c:pt idx="41">
                  <c:v>-142.783020827294</c:v>
                </c:pt>
                <c:pt idx="42">
                  <c:v>-142.783020827294</c:v>
                </c:pt>
                <c:pt idx="43">
                  <c:v>-143.27229728777698</c:v>
                </c:pt>
                <c:pt idx="44">
                  <c:v>-143.27229728777698</c:v>
                </c:pt>
                <c:pt idx="45">
                  <c:v>-143.203918349551</c:v>
                </c:pt>
                <c:pt idx="46">
                  <c:v>-143.203918349551</c:v>
                </c:pt>
                <c:pt idx="47">
                  <c:v>-140.614763115968</c:v>
                </c:pt>
                <c:pt idx="48">
                  <c:v>-140.614763115968</c:v>
                </c:pt>
                <c:pt idx="49">
                  <c:v>-140.50921493493402</c:v>
                </c:pt>
                <c:pt idx="50">
                  <c:v>-140.50921493493402</c:v>
                </c:pt>
                <c:pt idx="51">
                  <c:v>-140.41654888879901</c:v>
                </c:pt>
                <c:pt idx="52">
                  <c:v>-140.41654888879901</c:v>
                </c:pt>
                <c:pt idx="53">
                  <c:v>-137.85381254178898</c:v>
                </c:pt>
                <c:pt idx="54">
                  <c:v>-137.85381254178898</c:v>
                </c:pt>
                <c:pt idx="55">
                  <c:v>-137.76283181653702</c:v>
                </c:pt>
                <c:pt idx="56">
                  <c:v>-137.76283181653602</c:v>
                </c:pt>
                <c:pt idx="57">
                  <c:v>-136.70838357491598</c:v>
                </c:pt>
                <c:pt idx="58">
                  <c:v>-136.70838357491598</c:v>
                </c:pt>
                <c:pt idx="59">
                  <c:v>-136.71352715778002</c:v>
                </c:pt>
                <c:pt idx="60">
                  <c:v>-136.71352715778002</c:v>
                </c:pt>
                <c:pt idx="61">
                  <c:v>-136.718967004229</c:v>
                </c:pt>
                <c:pt idx="62">
                  <c:v>-136.718967004229</c:v>
                </c:pt>
                <c:pt idx="63">
                  <c:v>-136.734100603076</c:v>
                </c:pt>
                <c:pt idx="64">
                  <c:v>-136.734100603076</c:v>
                </c:pt>
                <c:pt idx="65">
                  <c:v>-138.994112405354</c:v>
                </c:pt>
                <c:pt idx="66">
                  <c:v>-138.99411240535301</c:v>
                </c:pt>
                <c:pt idx="67">
                  <c:v>-139.282847525617</c:v>
                </c:pt>
                <c:pt idx="68">
                  <c:v>-139.28284752561601</c:v>
                </c:pt>
                <c:pt idx="69">
                  <c:v>-147.83632166353499</c:v>
                </c:pt>
                <c:pt idx="70">
                  <c:v>-147.83632166353499</c:v>
                </c:pt>
                <c:pt idx="71">
                  <c:v>-148.61247615603199</c:v>
                </c:pt>
                <c:pt idx="72">
                  <c:v>-148.61247615603199</c:v>
                </c:pt>
                <c:pt idx="73">
                  <c:v>-160.69057967332401</c:v>
                </c:pt>
                <c:pt idx="74">
                  <c:v>-160.69057967332401</c:v>
                </c:pt>
                <c:pt idx="75">
                  <c:v>-161.09503566824</c:v>
                </c:pt>
                <c:pt idx="76">
                  <c:v>-161.09503566824</c:v>
                </c:pt>
                <c:pt idx="77">
                  <c:v>-161.44856250868798</c:v>
                </c:pt>
                <c:pt idx="78">
                  <c:v>-161.44856250868798</c:v>
                </c:pt>
                <c:pt idx="79">
                  <c:v>-166.64442713551099</c:v>
                </c:pt>
                <c:pt idx="80">
                  <c:v>-166.64442713551099</c:v>
                </c:pt>
                <c:pt idx="81">
                  <c:v>-166.77283011520899</c:v>
                </c:pt>
                <c:pt idx="82">
                  <c:v>-166.77283011520899</c:v>
                </c:pt>
                <c:pt idx="83">
                  <c:v>-166.91147728054599</c:v>
                </c:pt>
                <c:pt idx="84">
                  <c:v>-166.91147728054599</c:v>
                </c:pt>
                <c:pt idx="85">
                  <c:v>-166.03268899744899</c:v>
                </c:pt>
                <c:pt idx="86">
                  <c:v>-166.03268899745001</c:v>
                </c:pt>
                <c:pt idx="87">
                  <c:v>-165.71199594388</c:v>
                </c:pt>
                <c:pt idx="88">
                  <c:v>-165.71199594388</c:v>
                </c:pt>
                <c:pt idx="89">
                  <c:v>-159.60672805661599</c:v>
                </c:pt>
                <c:pt idx="90">
                  <c:v>-159.60672805661599</c:v>
                </c:pt>
                <c:pt idx="91">
                  <c:v>-159.36668922382199</c:v>
                </c:pt>
                <c:pt idx="92">
                  <c:v>-159.36668922382199</c:v>
                </c:pt>
                <c:pt idx="93">
                  <c:v>-159.15850167797299</c:v>
                </c:pt>
                <c:pt idx="94">
                  <c:v>-159.15850167797299</c:v>
                </c:pt>
                <c:pt idx="95">
                  <c:v>-153.873666654613</c:v>
                </c:pt>
                <c:pt idx="96">
                  <c:v>-153.873666654613</c:v>
                </c:pt>
                <c:pt idx="97">
                  <c:v>-153.63421629866599</c:v>
                </c:pt>
                <c:pt idx="98">
                  <c:v>-153.63421629866599</c:v>
                </c:pt>
                <c:pt idx="99">
                  <c:v>-153.372555634717</c:v>
                </c:pt>
                <c:pt idx="100">
                  <c:v>-153.372555634717</c:v>
                </c:pt>
                <c:pt idx="101">
                  <c:v>-149.059699158439</c:v>
                </c:pt>
                <c:pt idx="102">
                  <c:v>-149.059699158439</c:v>
                </c:pt>
                <c:pt idx="103">
                  <c:v>-148.845630392049</c:v>
                </c:pt>
                <c:pt idx="104">
                  <c:v>-148.84563039205</c:v>
                </c:pt>
                <c:pt idx="105">
                  <c:v>-144.32917031476299</c:v>
                </c:pt>
                <c:pt idx="106">
                  <c:v>-144.32917031476299</c:v>
                </c:pt>
                <c:pt idx="107">
                  <c:v>-144.13340145281001</c:v>
                </c:pt>
                <c:pt idx="108">
                  <c:v>-144.13340145281001</c:v>
                </c:pt>
                <c:pt idx="109">
                  <c:v>-144.04201974671901</c:v>
                </c:pt>
                <c:pt idx="110">
                  <c:v>-144.04201974671901</c:v>
                </c:pt>
                <c:pt idx="111">
                  <c:v>-143.951166878349</c:v>
                </c:pt>
                <c:pt idx="112">
                  <c:v>-143.951166878349</c:v>
                </c:pt>
                <c:pt idx="113">
                  <c:v>-140.049051434109</c:v>
                </c:pt>
                <c:pt idx="114">
                  <c:v>-140.049051434109</c:v>
                </c:pt>
                <c:pt idx="115">
                  <c:v>-139.93577951900801</c:v>
                </c:pt>
                <c:pt idx="116">
                  <c:v>-139.93577951900801</c:v>
                </c:pt>
                <c:pt idx="117">
                  <c:v>-139.82009130572001</c:v>
                </c:pt>
                <c:pt idx="118">
                  <c:v>-139.82009130571902</c:v>
                </c:pt>
                <c:pt idx="119">
                  <c:v>-136.15502249288801</c:v>
                </c:pt>
                <c:pt idx="120">
                  <c:v>-136.15502249288801</c:v>
                </c:pt>
                <c:pt idx="121">
                  <c:v>-136.13615709897499</c:v>
                </c:pt>
                <c:pt idx="122">
                  <c:v>-136.13615709897499</c:v>
                </c:pt>
                <c:pt idx="123">
                  <c:v>-136.12387531578</c:v>
                </c:pt>
                <c:pt idx="124">
                  <c:v>-136.12387531578</c:v>
                </c:pt>
                <c:pt idx="125">
                  <c:v>-138.10589182861</c:v>
                </c:pt>
                <c:pt idx="126">
                  <c:v>-138.10589182861</c:v>
                </c:pt>
                <c:pt idx="127">
                  <c:v>-138.21353603887403</c:v>
                </c:pt>
                <c:pt idx="128">
                  <c:v>-138.21353603887403</c:v>
                </c:pt>
                <c:pt idx="129">
                  <c:v>-138.344802802559</c:v>
                </c:pt>
                <c:pt idx="130">
                  <c:v>-138.344802802559</c:v>
                </c:pt>
                <c:pt idx="131">
                  <c:v>-144.17747964080598</c:v>
                </c:pt>
                <c:pt idx="132">
                  <c:v>-144.17747964080598</c:v>
                </c:pt>
                <c:pt idx="133">
                  <c:v>-144.330640398735</c:v>
                </c:pt>
                <c:pt idx="134">
                  <c:v>-144.330640398735</c:v>
                </c:pt>
                <c:pt idx="135">
                  <c:v>-147.75777646507601</c:v>
                </c:pt>
                <c:pt idx="136">
                  <c:v>-147.75777646507501</c:v>
                </c:pt>
                <c:pt idx="137">
                  <c:v>-147.84916299630299</c:v>
                </c:pt>
                <c:pt idx="138">
                  <c:v>-147.84916299630299</c:v>
                </c:pt>
                <c:pt idx="139">
                  <c:v>-147.972059170704</c:v>
                </c:pt>
                <c:pt idx="140">
                  <c:v>-147.972059170704</c:v>
                </c:pt>
                <c:pt idx="141">
                  <c:v>-149.120880620793</c:v>
                </c:pt>
                <c:pt idx="142">
                  <c:v>-149.120880620793</c:v>
                </c:pt>
                <c:pt idx="143">
                  <c:v>-148.99878430945</c:v>
                </c:pt>
                <c:pt idx="144">
                  <c:v>-148.99878430945</c:v>
                </c:pt>
                <c:pt idx="145">
                  <c:v>-139.59972598445401</c:v>
                </c:pt>
                <c:pt idx="146">
                  <c:v>-139.59972598445401</c:v>
                </c:pt>
                <c:pt idx="147">
                  <c:v>-139.09120294734299</c:v>
                </c:pt>
                <c:pt idx="148">
                  <c:v>-139.09120294734299</c:v>
                </c:pt>
                <c:pt idx="149">
                  <c:v>-138.54465434270799</c:v>
                </c:pt>
                <c:pt idx="150">
                  <c:v>-138.54465434270799</c:v>
                </c:pt>
                <c:pt idx="151">
                  <c:v>-111.14864276719399</c:v>
                </c:pt>
                <c:pt idx="152">
                  <c:v>-111.14864276719399</c:v>
                </c:pt>
                <c:pt idx="153">
                  <c:v>-109.663298148793</c:v>
                </c:pt>
                <c:pt idx="154">
                  <c:v>-109.66329814879199</c:v>
                </c:pt>
                <c:pt idx="155">
                  <c:v>-61.362080977151294</c:v>
                </c:pt>
                <c:pt idx="156">
                  <c:v>-61.362080977150796</c:v>
                </c:pt>
                <c:pt idx="157">
                  <c:v>-59.143590765123299</c:v>
                </c:pt>
                <c:pt idx="158">
                  <c:v>-59.143590765123399</c:v>
                </c:pt>
                <c:pt idx="159">
                  <c:v>-20.784880874132298</c:v>
                </c:pt>
                <c:pt idx="160">
                  <c:v>-20.784880874132298</c:v>
                </c:pt>
                <c:pt idx="161">
                  <c:v>-19.865516327182803</c:v>
                </c:pt>
                <c:pt idx="162">
                  <c:v>-19.8655163271827</c:v>
                </c:pt>
                <c:pt idx="163">
                  <c:v>-18.708867514155898</c:v>
                </c:pt>
                <c:pt idx="164">
                  <c:v>-18.708867514155898</c:v>
                </c:pt>
                <c:pt idx="165">
                  <c:v>-7.5602397395913297</c:v>
                </c:pt>
                <c:pt idx="166">
                  <c:v>-7.5602397395913199</c:v>
                </c:pt>
                <c:pt idx="167">
                  <c:v>-7.3884943938409702</c:v>
                </c:pt>
                <c:pt idx="168">
                  <c:v>-7.3884943938409595</c:v>
                </c:pt>
                <c:pt idx="169">
                  <c:v>-8.1214777371884104</c:v>
                </c:pt>
                <c:pt idx="170">
                  <c:v>-8.1214777371884104</c:v>
                </c:pt>
                <c:pt idx="171">
                  <c:v>-8.2874464280673887</c:v>
                </c:pt>
                <c:pt idx="172">
                  <c:v>-8.2874464280673799</c:v>
                </c:pt>
                <c:pt idx="173">
                  <c:v>-8.4201516882089802</c:v>
                </c:pt>
                <c:pt idx="174">
                  <c:v>-8.4201516882090193</c:v>
                </c:pt>
                <c:pt idx="175">
                  <c:v>-11.313776414786</c:v>
                </c:pt>
                <c:pt idx="176">
                  <c:v>-11.313776414786</c:v>
                </c:pt>
                <c:pt idx="177">
                  <c:v>-11.403874151137401</c:v>
                </c:pt>
                <c:pt idx="178">
                  <c:v>-11.403874151137401</c:v>
                </c:pt>
                <c:pt idx="179">
                  <c:v>-12.366118886187</c:v>
                </c:pt>
                <c:pt idx="180">
                  <c:v>-12.366118886187</c:v>
                </c:pt>
                <c:pt idx="181">
                  <c:v>-12.373411701529601</c:v>
                </c:pt>
                <c:pt idx="182">
                  <c:v>-12.373411701529601</c:v>
                </c:pt>
                <c:pt idx="183">
                  <c:v>-11.750740173932</c:v>
                </c:pt>
                <c:pt idx="184">
                  <c:v>-11.750740173932</c:v>
                </c:pt>
                <c:pt idx="185">
                  <c:v>-11.6909278852387</c:v>
                </c:pt>
                <c:pt idx="186">
                  <c:v>-11.6909278852387</c:v>
                </c:pt>
                <c:pt idx="187">
                  <c:v>-10.588437314613401</c:v>
                </c:pt>
                <c:pt idx="188">
                  <c:v>-10.588437314613401</c:v>
                </c:pt>
                <c:pt idx="189">
                  <c:v>-10.532472284186301</c:v>
                </c:pt>
                <c:pt idx="190">
                  <c:v>-10.532472284186301</c:v>
                </c:pt>
                <c:pt idx="191">
                  <c:v>-9.1934891296024208</c:v>
                </c:pt>
                <c:pt idx="192">
                  <c:v>-9.1934891296024208</c:v>
                </c:pt>
                <c:pt idx="193">
                  <c:v>-9.1318422587080796</c:v>
                </c:pt>
                <c:pt idx="194">
                  <c:v>-9.1318422587080796</c:v>
                </c:pt>
                <c:pt idx="195">
                  <c:v>-8.2256290422728604</c:v>
                </c:pt>
                <c:pt idx="196">
                  <c:v>-8.2256290422728604</c:v>
                </c:pt>
                <c:pt idx="197">
                  <c:v>-8.1736855742544297</c:v>
                </c:pt>
                <c:pt idx="198">
                  <c:v>-8.1736855742544101</c:v>
                </c:pt>
                <c:pt idx="199">
                  <c:v>-7.0668200790730804</c:v>
                </c:pt>
                <c:pt idx="200">
                  <c:v>-7.0668200790730902</c:v>
                </c:pt>
                <c:pt idx="201">
                  <c:v>-6.0047015625465496</c:v>
                </c:pt>
                <c:pt idx="202">
                  <c:v>-6.0047015625465603</c:v>
                </c:pt>
                <c:pt idx="203">
                  <c:v>-5.9378325735266797</c:v>
                </c:pt>
                <c:pt idx="204">
                  <c:v>-5.9378325735266699</c:v>
                </c:pt>
                <c:pt idx="205">
                  <c:v>-5.1576531159289996</c:v>
                </c:pt>
                <c:pt idx="206">
                  <c:v>-5.1576531159289996</c:v>
                </c:pt>
                <c:pt idx="207">
                  <c:v>-5.1623254430387906</c:v>
                </c:pt>
                <c:pt idx="208">
                  <c:v>-5.1623254430387906</c:v>
                </c:pt>
                <c:pt idx="209">
                  <c:v>-5.7740524743260098</c:v>
                </c:pt>
                <c:pt idx="210">
                  <c:v>-5.774052474326</c:v>
                </c:pt>
                <c:pt idx="211">
                  <c:v>-5.8424642510479394</c:v>
                </c:pt>
                <c:pt idx="212">
                  <c:v>-5.8424642510479394</c:v>
                </c:pt>
                <c:pt idx="213">
                  <c:v>-7.7282575201365997</c:v>
                </c:pt>
                <c:pt idx="214">
                  <c:v>-7.7282575201365997</c:v>
                </c:pt>
                <c:pt idx="215">
                  <c:v>-7.8687043191963992</c:v>
                </c:pt>
                <c:pt idx="216">
                  <c:v>-7.8687043191963992</c:v>
                </c:pt>
                <c:pt idx="217">
                  <c:v>-9.2043660893744192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6B-4295-98E8-4533E0BBDC81}"/>
            </c:ext>
          </c:extLst>
        </c:ser>
        <c:ser>
          <c:idx val="1"/>
          <c:order val="1"/>
          <c:tx>
            <c:strRef>
              <c:f>'Load case 4'!$J$33</c:f>
              <c:strCache>
                <c:ptCount val="1"/>
                <c:pt idx="0">
                  <c:v>Unloading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'Load case 4'!$L$36:$L$259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3.9454545454545502</c:v>
                </c:pt>
                <c:pt idx="12">
                  <c:v>3.9454545454545502</c:v>
                </c:pt>
                <c:pt idx="13">
                  <c:v>3.9984848484848499</c:v>
                </c:pt>
                <c:pt idx="14">
                  <c:v>3.9984848484848499</c:v>
                </c:pt>
                <c:pt idx="15">
                  <c:v>5.1121212121212096</c:v>
                </c:pt>
                <c:pt idx="16">
                  <c:v>5.1121212121212096</c:v>
                </c:pt>
                <c:pt idx="17">
                  <c:v>5.1651515151515097</c:v>
                </c:pt>
                <c:pt idx="18">
                  <c:v>5.1651515151515097</c:v>
                </c:pt>
                <c:pt idx="19">
                  <c:v>6.2787878787878801</c:v>
                </c:pt>
                <c:pt idx="20">
                  <c:v>6.2787878787878801</c:v>
                </c:pt>
                <c:pt idx="21">
                  <c:v>6.3318181818181802</c:v>
                </c:pt>
                <c:pt idx="22">
                  <c:v>6.3318181818181802</c:v>
                </c:pt>
                <c:pt idx="23">
                  <c:v>7.4454545454545498</c:v>
                </c:pt>
                <c:pt idx="24">
                  <c:v>7.4454545454545498</c:v>
                </c:pt>
                <c:pt idx="25">
                  <c:v>7.4984848484848499</c:v>
                </c:pt>
                <c:pt idx="26">
                  <c:v>7.4984848484848499</c:v>
                </c:pt>
                <c:pt idx="27">
                  <c:v>8.6121212121212096</c:v>
                </c:pt>
                <c:pt idx="28">
                  <c:v>8.6121212121212096</c:v>
                </c:pt>
                <c:pt idx="29">
                  <c:v>8.6651515151515106</c:v>
                </c:pt>
                <c:pt idx="30">
                  <c:v>8.6651515151515106</c:v>
                </c:pt>
                <c:pt idx="31">
                  <c:v>9.7787878787878793</c:v>
                </c:pt>
                <c:pt idx="32">
                  <c:v>9.7787878787878793</c:v>
                </c:pt>
                <c:pt idx="33">
                  <c:v>9.8318181818181802</c:v>
                </c:pt>
                <c:pt idx="34">
                  <c:v>9.8318181818181802</c:v>
                </c:pt>
                <c:pt idx="35">
                  <c:v>10.945454545454499</c:v>
                </c:pt>
                <c:pt idx="36">
                  <c:v>10.945454545454499</c:v>
                </c:pt>
                <c:pt idx="37">
                  <c:v>10.997749178771601</c:v>
                </c:pt>
                <c:pt idx="38">
                  <c:v>10.997749178771601</c:v>
                </c:pt>
                <c:pt idx="39">
                  <c:v>12.111385542408</c:v>
                </c:pt>
                <c:pt idx="40">
                  <c:v>12.111385542408</c:v>
                </c:pt>
                <c:pt idx="41">
                  <c:v>12.1588073921006</c:v>
                </c:pt>
                <c:pt idx="42">
                  <c:v>12.1588073921006</c:v>
                </c:pt>
                <c:pt idx="43">
                  <c:v>13.2724437557369</c:v>
                </c:pt>
                <c:pt idx="44">
                  <c:v>13.2724437557369</c:v>
                </c:pt>
                <c:pt idx="45">
                  <c:v>13.3154468649591</c:v>
                </c:pt>
                <c:pt idx="46">
                  <c:v>13.3154468649591</c:v>
                </c:pt>
                <c:pt idx="47">
                  <c:v>14.4290832285955</c:v>
                </c:pt>
                <c:pt idx="48">
                  <c:v>14.4290832285955</c:v>
                </c:pt>
                <c:pt idx="49">
                  <c:v>14.468079333023301</c:v>
                </c:pt>
                <c:pt idx="50">
                  <c:v>14.468079333023301</c:v>
                </c:pt>
                <c:pt idx="51">
                  <c:v>14.5034418030412</c:v>
                </c:pt>
                <c:pt idx="52">
                  <c:v>14.5034418030412</c:v>
                </c:pt>
                <c:pt idx="53">
                  <c:v>15.617078166677601</c:v>
                </c:pt>
                <c:pt idx="54">
                  <c:v>15.617078166677601</c:v>
                </c:pt>
                <c:pt idx="55">
                  <c:v>15.665826355240601</c:v>
                </c:pt>
                <c:pt idx="56">
                  <c:v>15.665826355240601</c:v>
                </c:pt>
                <c:pt idx="57">
                  <c:v>16.744109196937401</c:v>
                </c:pt>
                <c:pt idx="58">
                  <c:v>16.744109196937401</c:v>
                </c:pt>
                <c:pt idx="59">
                  <c:v>16.791861338230401</c:v>
                </c:pt>
                <c:pt idx="60">
                  <c:v>16.791861338230401</c:v>
                </c:pt>
                <c:pt idx="61">
                  <c:v>16.818231129663602</c:v>
                </c:pt>
                <c:pt idx="62">
                  <c:v>16.818231129663602</c:v>
                </c:pt>
                <c:pt idx="63">
                  <c:v>16.871905677791101</c:v>
                </c:pt>
                <c:pt idx="64">
                  <c:v>16.871905677791101</c:v>
                </c:pt>
                <c:pt idx="65">
                  <c:v>17.9504182113598</c:v>
                </c:pt>
                <c:pt idx="66">
                  <c:v>17.9504182113598</c:v>
                </c:pt>
                <c:pt idx="67">
                  <c:v>18.014714042506601</c:v>
                </c:pt>
                <c:pt idx="68">
                  <c:v>18.014714042506601</c:v>
                </c:pt>
                <c:pt idx="69">
                  <c:v>19.094362485915099</c:v>
                </c:pt>
                <c:pt idx="70">
                  <c:v>19.094362485915099</c:v>
                </c:pt>
                <c:pt idx="71">
                  <c:v>19.162087044784901</c:v>
                </c:pt>
                <c:pt idx="72">
                  <c:v>19.162087044785</c:v>
                </c:pt>
                <c:pt idx="73">
                  <c:v>20.2489336757356</c:v>
                </c:pt>
                <c:pt idx="74">
                  <c:v>20.2489336757356</c:v>
                </c:pt>
                <c:pt idx="75">
                  <c:v>20.297651577944201</c:v>
                </c:pt>
                <c:pt idx="76">
                  <c:v>20.297651577944201</c:v>
                </c:pt>
                <c:pt idx="77">
                  <c:v>20.341758358961801</c:v>
                </c:pt>
                <c:pt idx="78">
                  <c:v>20.341758358961801</c:v>
                </c:pt>
                <c:pt idx="79">
                  <c:v>21.415106399302999</c:v>
                </c:pt>
                <c:pt idx="80">
                  <c:v>21.415106399302999</c:v>
                </c:pt>
                <c:pt idx="81">
                  <c:v>21.460293098431698</c:v>
                </c:pt>
                <c:pt idx="82">
                  <c:v>21.460293098431698</c:v>
                </c:pt>
                <c:pt idx="83">
                  <c:v>21.512596564953402</c:v>
                </c:pt>
                <c:pt idx="84">
                  <c:v>21.512596564953402</c:v>
                </c:pt>
                <c:pt idx="85">
                  <c:v>22.598658179111599</c:v>
                </c:pt>
                <c:pt idx="86">
                  <c:v>22.598658179111599</c:v>
                </c:pt>
                <c:pt idx="87">
                  <c:v>22.6627268302509</c:v>
                </c:pt>
                <c:pt idx="88">
                  <c:v>22.6627268302509</c:v>
                </c:pt>
                <c:pt idx="89">
                  <c:v>23.734520390035499</c:v>
                </c:pt>
                <c:pt idx="90">
                  <c:v>23.734520390035499</c:v>
                </c:pt>
                <c:pt idx="91">
                  <c:v>23.786774991733999</c:v>
                </c:pt>
                <c:pt idx="92">
                  <c:v>23.786774991733999</c:v>
                </c:pt>
                <c:pt idx="93">
                  <c:v>23.833107734594201</c:v>
                </c:pt>
                <c:pt idx="94">
                  <c:v>23.833107734594201</c:v>
                </c:pt>
                <c:pt idx="95">
                  <c:v>24.913683882217001</c:v>
                </c:pt>
                <c:pt idx="96">
                  <c:v>24.913683882217001</c:v>
                </c:pt>
                <c:pt idx="97">
                  <c:v>24.960208622599598</c:v>
                </c:pt>
                <c:pt idx="98">
                  <c:v>24.960208622599598</c:v>
                </c:pt>
                <c:pt idx="99">
                  <c:v>25.010993469389899</c:v>
                </c:pt>
                <c:pt idx="100">
                  <c:v>25.010993469389899</c:v>
                </c:pt>
                <c:pt idx="101">
                  <c:v>26.089275743135001</c:v>
                </c:pt>
                <c:pt idx="102">
                  <c:v>26.089275743135001</c:v>
                </c:pt>
                <c:pt idx="103">
                  <c:v>26.146714183726001</c:v>
                </c:pt>
                <c:pt idx="104">
                  <c:v>26.146714183726001</c:v>
                </c:pt>
                <c:pt idx="105">
                  <c:v>27.225001455736798</c:v>
                </c:pt>
                <c:pt idx="106">
                  <c:v>27.225001455736798</c:v>
                </c:pt>
                <c:pt idx="107">
                  <c:v>27.277623729457201</c:v>
                </c:pt>
                <c:pt idx="108">
                  <c:v>27.277623729457201</c:v>
                </c:pt>
                <c:pt idx="109">
                  <c:v>27.3022004714547</c:v>
                </c:pt>
                <c:pt idx="110">
                  <c:v>27.3022004714547</c:v>
                </c:pt>
                <c:pt idx="111">
                  <c:v>27.327652318839899</c:v>
                </c:pt>
                <c:pt idx="112">
                  <c:v>27.327652318839899</c:v>
                </c:pt>
                <c:pt idx="113">
                  <c:v>28.441288682476301</c:v>
                </c:pt>
                <c:pt idx="114">
                  <c:v>28.441288682476301</c:v>
                </c:pt>
                <c:pt idx="115">
                  <c:v>28.4676467951742</c:v>
                </c:pt>
                <c:pt idx="116">
                  <c:v>28.4676467951742</c:v>
                </c:pt>
                <c:pt idx="117">
                  <c:v>28.4949434426232</c:v>
                </c:pt>
                <c:pt idx="118">
                  <c:v>28.4949434426232</c:v>
                </c:pt>
                <c:pt idx="119">
                  <c:v>29.608579806259598</c:v>
                </c:pt>
                <c:pt idx="120">
                  <c:v>29.608579806259598</c:v>
                </c:pt>
                <c:pt idx="121">
                  <c:v>29.636848406917299</c:v>
                </c:pt>
                <c:pt idx="122">
                  <c:v>29.636848406917299</c:v>
                </c:pt>
                <c:pt idx="123">
                  <c:v>29.666123569174701</c:v>
                </c:pt>
                <c:pt idx="124">
                  <c:v>29.666123569174701</c:v>
                </c:pt>
                <c:pt idx="125">
                  <c:v>30.7797599328111</c:v>
                </c:pt>
                <c:pt idx="126">
                  <c:v>30.7797599328111</c:v>
                </c:pt>
                <c:pt idx="127">
                  <c:v>30.810077497361601</c:v>
                </c:pt>
                <c:pt idx="128">
                  <c:v>30.810077497361601</c:v>
                </c:pt>
                <c:pt idx="129">
                  <c:v>30.841474581080298</c:v>
                </c:pt>
                <c:pt idx="130">
                  <c:v>30.841474581080298</c:v>
                </c:pt>
                <c:pt idx="131">
                  <c:v>31.955110944716701</c:v>
                </c:pt>
                <c:pt idx="132">
                  <c:v>31.955110944716701</c:v>
                </c:pt>
                <c:pt idx="133">
                  <c:v>31.987625986101399</c:v>
                </c:pt>
                <c:pt idx="134">
                  <c:v>31.987625986101399</c:v>
                </c:pt>
                <c:pt idx="135">
                  <c:v>33.101262349737702</c:v>
                </c:pt>
                <c:pt idx="136">
                  <c:v>33.101262349737702</c:v>
                </c:pt>
                <c:pt idx="137">
                  <c:v>33.134935155967597</c:v>
                </c:pt>
                <c:pt idx="138">
                  <c:v>33.134935155967597</c:v>
                </c:pt>
                <c:pt idx="139">
                  <c:v>33.169806951638598</c:v>
                </c:pt>
                <c:pt idx="140">
                  <c:v>33.169806951638598</c:v>
                </c:pt>
                <c:pt idx="141">
                  <c:v>34.283443315274901</c:v>
                </c:pt>
                <c:pt idx="142">
                  <c:v>34.283443315274901</c:v>
                </c:pt>
                <c:pt idx="143">
                  <c:v>34.319556792869101</c:v>
                </c:pt>
                <c:pt idx="144">
                  <c:v>34.319556792869101</c:v>
                </c:pt>
                <c:pt idx="145">
                  <c:v>35.433193156505403</c:v>
                </c:pt>
                <c:pt idx="146">
                  <c:v>35.433193156505403</c:v>
                </c:pt>
                <c:pt idx="147">
                  <c:v>35.4705925286585</c:v>
                </c:pt>
                <c:pt idx="148">
                  <c:v>35.4705925286585</c:v>
                </c:pt>
                <c:pt idx="149">
                  <c:v>35.509323582287799</c:v>
                </c:pt>
                <c:pt idx="150">
                  <c:v>35.509323582287799</c:v>
                </c:pt>
                <c:pt idx="151">
                  <c:v>36.622959945924201</c:v>
                </c:pt>
                <c:pt idx="152">
                  <c:v>36.622959945924201</c:v>
                </c:pt>
                <c:pt idx="153">
                  <c:v>36.6630700982845</c:v>
                </c:pt>
                <c:pt idx="154">
                  <c:v>36.6630700982845</c:v>
                </c:pt>
                <c:pt idx="155">
                  <c:v>37.776706461920902</c:v>
                </c:pt>
                <c:pt idx="156">
                  <c:v>37.776706461920902</c:v>
                </c:pt>
                <c:pt idx="157">
                  <c:v>37.8182448186557</c:v>
                </c:pt>
                <c:pt idx="158">
                  <c:v>37.8182448186557</c:v>
                </c:pt>
                <c:pt idx="159">
                  <c:v>38.912790273201203</c:v>
                </c:pt>
                <c:pt idx="160">
                  <c:v>38.912790273201203</c:v>
                </c:pt>
                <c:pt idx="161">
                  <c:v>38.955807688461199</c:v>
                </c:pt>
                <c:pt idx="162">
                  <c:v>38.955807688461199</c:v>
                </c:pt>
                <c:pt idx="163">
                  <c:v>39.012102706915897</c:v>
                </c:pt>
                <c:pt idx="164">
                  <c:v>39.012102706915897</c:v>
                </c:pt>
                <c:pt idx="165">
                  <c:v>40.058002924369397</c:v>
                </c:pt>
                <c:pt idx="166">
                  <c:v>40.058002924369397</c:v>
                </c:pt>
                <c:pt idx="167">
                  <c:v>40.116469033502597</c:v>
                </c:pt>
                <c:pt idx="168">
                  <c:v>40.116469033502597</c:v>
                </c:pt>
                <c:pt idx="169">
                  <c:v>41.174222556585903</c:v>
                </c:pt>
                <c:pt idx="170">
                  <c:v>41.174222556585903</c:v>
                </c:pt>
                <c:pt idx="171">
                  <c:v>41.235583138559399</c:v>
                </c:pt>
                <c:pt idx="172">
                  <c:v>41.235583138559399</c:v>
                </c:pt>
                <c:pt idx="173">
                  <c:v>41.283361286640798</c:v>
                </c:pt>
                <c:pt idx="174">
                  <c:v>41.283361286640798</c:v>
                </c:pt>
                <c:pt idx="175">
                  <c:v>42.377906741186301</c:v>
                </c:pt>
                <c:pt idx="176">
                  <c:v>42.377906741186301</c:v>
                </c:pt>
                <c:pt idx="177">
                  <c:v>42.427386128382501</c:v>
                </c:pt>
                <c:pt idx="178">
                  <c:v>42.427386128382501</c:v>
                </c:pt>
                <c:pt idx="179">
                  <c:v>43.521931582927898</c:v>
                </c:pt>
                <c:pt idx="180">
                  <c:v>43.521931582927898</c:v>
                </c:pt>
                <c:pt idx="181">
                  <c:v>43.573172785352398</c:v>
                </c:pt>
                <c:pt idx="182">
                  <c:v>43.573172785352398</c:v>
                </c:pt>
                <c:pt idx="183">
                  <c:v>44.667718239897802</c:v>
                </c:pt>
                <c:pt idx="184">
                  <c:v>44.667718239897802</c:v>
                </c:pt>
                <c:pt idx="185">
                  <c:v>44.720783990601198</c:v>
                </c:pt>
                <c:pt idx="186">
                  <c:v>44.720783990601198</c:v>
                </c:pt>
                <c:pt idx="187">
                  <c:v>45.815329445146702</c:v>
                </c:pt>
                <c:pt idx="188">
                  <c:v>45.815329445146702</c:v>
                </c:pt>
                <c:pt idx="189">
                  <c:v>45.870284710918597</c:v>
                </c:pt>
                <c:pt idx="190">
                  <c:v>45.870284710918597</c:v>
                </c:pt>
                <c:pt idx="191">
                  <c:v>46.9648301654641</c:v>
                </c:pt>
                <c:pt idx="192">
                  <c:v>46.9648301654641</c:v>
                </c:pt>
                <c:pt idx="193">
                  <c:v>47.0217422263703</c:v>
                </c:pt>
                <c:pt idx="194">
                  <c:v>47.0217422263703</c:v>
                </c:pt>
                <c:pt idx="195">
                  <c:v>48.116287680915804</c:v>
                </c:pt>
                <c:pt idx="196">
                  <c:v>48.116287680915804</c:v>
                </c:pt>
                <c:pt idx="197">
                  <c:v>48.175226212666999</c:v>
                </c:pt>
                <c:pt idx="198">
                  <c:v>48.175226212666999</c:v>
                </c:pt>
                <c:pt idx="199">
                  <c:v>49.269771667212503</c:v>
                </c:pt>
                <c:pt idx="200">
                  <c:v>49.269771667212503</c:v>
                </c:pt>
                <c:pt idx="201">
                  <c:v>50.3643171217579</c:v>
                </c:pt>
                <c:pt idx="202">
                  <c:v>50.3643171217579</c:v>
                </c:pt>
                <c:pt idx="203">
                  <c:v>50.4253542810116</c:v>
                </c:pt>
                <c:pt idx="204">
                  <c:v>50.4253542810116</c:v>
                </c:pt>
                <c:pt idx="205">
                  <c:v>51.519899735556997</c:v>
                </c:pt>
                <c:pt idx="206">
                  <c:v>51.519899735556997</c:v>
                </c:pt>
                <c:pt idx="207">
                  <c:v>51.583110248256602</c:v>
                </c:pt>
                <c:pt idx="208">
                  <c:v>51.583110248256602</c:v>
                </c:pt>
                <c:pt idx="209">
                  <c:v>52.677655702802099</c:v>
                </c:pt>
                <c:pt idx="210">
                  <c:v>52.677655702802099</c:v>
                </c:pt>
                <c:pt idx="211">
                  <c:v>52.743116955661897</c:v>
                </c:pt>
                <c:pt idx="212">
                  <c:v>52.743116955661897</c:v>
                </c:pt>
                <c:pt idx="213">
                  <c:v>53.8376624102074</c:v>
                </c:pt>
                <c:pt idx="214">
                  <c:v>53.8376624102074</c:v>
                </c:pt>
                <c:pt idx="215">
                  <c:v>53.905454545454504</c:v>
                </c:pt>
                <c:pt idx="216">
                  <c:v>53.905454545454504</c:v>
                </c:pt>
                <c:pt idx="217">
                  <c:v>55</c:v>
                </c:pt>
              </c:numCache>
            </c:numRef>
          </c:xVal>
          <c:yVal>
            <c:numRef>
              <c:f>'Load case 4'!$O$36:$O$259</c:f>
              <c:numCache>
                <c:formatCode>#,##0.00</c:formatCode>
                <c:ptCount val="224"/>
                <c:pt idx="0">
                  <c:v>-51.679682329983805</c:v>
                </c:pt>
                <c:pt idx="1">
                  <c:v>-51.4622662184521</c:v>
                </c:pt>
                <c:pt idx="2">
                  <c:v>-51.462266218452001</c:v>
                </c:pt>
                <c:pt idx="3">
                  <c:v>-45.865560974344803</c:v>
                </c:pt>
                <c:pt idx="4">
                  <c:v>-45.865560974344803</c:v>
                </c:pt>
                <c:pt idx="5">
                  <c:v>-45.640269286273103</c:v>
                </c:pt>
                <c:pt idx="6">
                  <c:v>-45.640269286273103</c:v>
                </c:pt>
                <c:pt idx="7">
                  <c:v>-40.055440382285596</c:v>
                </c:pt>
                <c:pt idx="8">
                  <c:v>-40.055440382285596</c:v>
                </c:pt>
                <c:pt idx="9">
                  <c:v>-39.829234007232898</c:v>
                </c:pt>
                <c:pt idx="10">
                  <c:v>-39.829234007232806</c:v>
                </c:pt>
                <c:pt idx="11">
                  <c:v>-35.131104033667896</c:v>
                </c:pt>
                <c:pt idx="12">
                  <c:v>-35.131104033667896</c:v>
                </c:pt>
                <c:pt idx="13">
                  <c:v>-34.9144168236379</c:v>
                </c:pt>
                <c:pt idx="14">
                  <c:v>-34.9144168236379</c:v>
                </c:pt>
                <c:pt idx="15">
                  <c:v>-30.461049597311302</c:v>
                </c:pt>
                <c:pt idx="16">
                  <c:v>-30.461049597311302</c:v>
                </c:pt>
                <c:pt idx="17">
                  <c:v>-30.253682300828501</c:v>
                </c:pt>
                <c:pt idx="18">
                  <c:v>-30.253682300828501</c:v>
                </c:pt>
                <c:pt idx="19">
                  <c:v>-26.001181486104802</c:v>
                </c:pt>
                <c:pt idx="20">
                  <c:v>-26.001181486104802</c:v>
                </c:pt>
                <c:pt idx="21">
                  <c:v>-25.803586599715601</c:v>
                </c:pt>
                <c:pt idx="22">
                  <c:v>-25.803586599715601</c:v>
                </c:pt>
                <c:pt idx="23">
                  <c:v>-21.752981308484301</c:v>
                </c:pt>
                <c:pt idx="24">
                  <c:v>-21.752981308484301</c:v>
                </c:pt>
                <c:pt idx="25">
                  <c:v>-21.564638650650501</c:v>
                </c:pt>
                <c:pt idx="26">
                  <c:v>-21.564638650650501</c:v>
                </c:pt>
                <c:pt idx="27">
                  <c:v>-17.687653344881202</c:v>
                </c:pt>
                <c:pt idx="28">
                  <c:v>-17.687653344881202</c:v>
                </c:pt>
                <c:pt idx="29">
                  <c:v>-17.507231462218201</c:v>
                </c:pt>
                <c:pt idx="30">
                  <c:v>-17.507231462218201</c:v>
                </c:pt>
                <c:pt idx="31">
                  <c:v>-13.9843048825342</c:v>
                </c:pt>
                <c:pt idx="32">
                  <c:v>-13.9843048825342</c:v>
                </c:pt>
                <c:pt idx="33">
                  <c:v>-13.849455927469801</c:v>
                </c:pt>
                <c:pt idx="34">
                  <c:v>-13.849455927469801</c:v>
                </c:pt>
                <c:pt idx="35">
                  <c:v>-13.905431347308101</c:v>
                </c:pt>
                <c:pt idx="36">
                  <c:v>-13.905431347308101</c:v>
                </c:pt>
                <c:pt idx="37">
                  <c:v>-14.0352141409111</c:v>
                </c:pt>
                <c:pt idx="38">
                  <c:v>-14.0352141409111</c:v>
                </c:pt>
                <c:pt idx="39">
                  <c:v>-16.809739925096</c:v>
                </c:pt>
                <c:pt idx="40">
                  <c:v>-16.809739925096</c:v>
                </c:pt>
                <c:pt idx="41">
                  <c:v>-16.878255985606501</c:v>
                </c:pt>
                <c:pt idx="42">
                  <c:v>-16.878255985606501</c:v>
                </c:pt>
                <c:pt idx="43">
                  <c:v>-16.6050654065148</c:v>
                </c:pt>
                <c:pt idx="44">
                  <c:v>-16.6050654065148</c:v>
                </c:pt>
                <c:pt idx="45">
                  <c:v>-16.529992713745798</c:v>
                </c:pt>
                <c:pt idx="46">
                  <c:v>-16.529992713745798</c:v>
                </c:pt>
                <c:pt idx="47">
                  <c:v>-13.5991616618698</c:v>
                </c:pt>
                <c:pt idx="48">
                  <c:v>-13.5991616618698</c:v>
                </c:pt>
                <c:pt idx="49">
                  <c:v>-13.483184324541801</c:v>
                </c:pt>
                <c:pt idx="50">
                  <c:v>-13.483184324541801</c:v>
                </c:pt>
                <c:pt idx="51">
                  <c:v>-13.3824858176876</c:v>
                </c:pt>
                <c:pt idx="52">
                  <c:v>-13.3824858176876</c:v>
                </c:pt>
                <c:pt idx="53">
                  <c:v>-10.3918852889863</c:v>
                </c:pt>
                <c:pt idx="54">
                  <c:v>-10.3918852889863</c:v>
                </c:pt>
                <c:pt idx="55">
                  <c:v>-10.2748256501851</c:v>
                </c:pt>
                <c:pt idx="56">
                  <c:v>-10.2748256501851</c:v>
                </c:pt>
                <c:pt idx="57">
                  <c:v>-8.5086439221615802</c:v>
                </c:pt>
                <c:pt idx="58">
                  <c:v>-8.5086439221615713</c:v>
                </c:pt>
                <c:pt idx="59">
                  <c:v>-8.4719445746080595</c:v>
                </c:pt>
                <c:pt idx="60">
                  <c:v>-8.4719445746080506</c:v>
                </c:pt>
                <c:pt idx="61">
                  <c:v>-8.4529490856090987</c:v>
                </c:pt>
                <c:pt idx="62">
                  <c:v>-8.4529490856090899</c:v>
                </c:pt>
                <c:pt idx="63">
                  <c:v>-8.4200115448294195</c:v>
                </c:pt>
                <c:pt idx="64">
                  <c:v>-8.4200115448294195</c:v>
                </c:pt>
                <c:pt idx="65">
                  <c:v>-9.2971593666970005</c:v>
                </c:pt>
                <c:pt idx="66">
                  <c:v>-9.2971593666970112</c:v>
                </c:pt>
                <c:pt idx="67">
                  <c:v>-9.4663334999709008</c:v>
                </c:pt>
                <c:pt idx="68">
                  <c:v>-9.4663334999709008</c:v>
                </c:pt>
                <c:pt idx="69">
                  <c:v>-15.002829302414501</c:v>
                </c:pt>
                <c:pt idx="70">
                  <c:v>-15.002829302414501</c:v>
                </c:pt>
                <c:pt idx="71">
                  <c:v>-15.516083994816499</c:v>
                </c:pt>
                <c:pt idx="72">
                  <c:v>-15.516083994816601</c:v>
                </c:pt>
                <c:pt idx="73">
                  <c:v>-23.819279660359403</c:v>
                </c:pt>
                <c:pt idx="74">
                  <c:v>-23.819279660359403</c:v>
                </c:pt>
                <c:pt idx="75">
                  <c:v>-24.128574360840599</c:v>
                </c:pt>
                <c:pt idx="76">
                  <c:v>-24.128574360840499</c:v>
                </c:pt>
                <c:pt idx="77">
                  <c:v>-24.401079729615201</c:v>
                </c:pt>
                <c:pt idx="78">
                  <c:v>-24.401079729615201</c:v>
                </c:pt>
                <c:pt idx="79">
                  <c:v>-28.448273685338499</c:v>
                </c:pt>
                <c:pt idx="80">
                  <c:v>-28.448273685338499</c:v>
                </c:pt>
                <c:pt idx="81">
                  <c:v>-28.5044740009135</c:v>
                </c:pt>
                <c:pt idx="82">
                  <c:v>-28.5044740009135</c:v>
                </c:pt>
                <c:pt idx="83">
                  <c:v>-28.5576641875329</c:v>
                </c:pt>
                <c:pt idx="84">
                  <c:v>-28.5576641875329</c:v>
                </c:pt>
                <c:pt idx="85">
                  <c:v>-26.888564652615599</c:v>
                </c:pt>
                <c:pt idx="86">
                  <c:v>-26.888564652615702</c:v>
                </c:pt>
                <c:pt idx="87">
                  <c:v>-26.6501425136607</c:v>
                </c:pt>
                <c:pt idx="88">
                  <c:v>-26.6501425136607</c:v>
                </c:pt>
                <c:pt idx="89">
                  <c:v>-22.226676817032402</c:v>
                </c:pt>
                <c:pt idx="90">
                  <c:v>-22.226676817032402</c:v>
                </c:pt>
                <c:pt idx="91">
                  <c:v>-22.022178962972703</c:v>
                </c:pt>
                <c:pt idx="92">
                  <c:v>-22.022178962972703</c:v>
                </c:pt>
                <c:pt idx="93">
                  <c:v>-21.8424070419162</c:v>
                </c:pt>
                <c:pt idx="94">
                  <c:v>-21.8424070419162</c:v>
                </c:pt>
                <c:pt idx="95">
                  <c:v>-17.684119979341201</c:v>
                </c:pt>
                <c:pt idx="96">
                  <c:v>-17.684119979341201</c:v>
                </c:pt>
                <c:pt idx="97">
                  <c:v>-17.524767370434699</c:v>
                </c:pt>
                <c:pt idx="98">
                  <c:v>-17.524767370434699</c:v>
                </c:pt>
                <c:pt idx="99">
                  <c:v>-17.354789521460802</c:v>
                </c:pt>
                <c:pt idx="100">
                  <c:v>-17.354789521460699</c:v>
                </c:pt>
                <c:pt idx="101">
                  <c:v>-14.8323012486902</c:v>
                </c:pt>
                <c:pt idx="102">
                  <c:v>-14.8323012486902</c:v>
                </c:pt>
                <c:pt idx="103">
                  <c:v>-14.726216569177099</c:v>
                </c:pt>
                <c:pt idx="104">
                  <c:v>-14.726216569177</c:v>
                </c:pt>
                <c:pt idx="105">
                  <c:v>-12.9972009176679</c:v>
                </c:pt>
                <c:pt idx="106">
                  <c:v>-12.9972009176679</c:v>
                </c:pt>
                <c:pt idx="107">
                  <c:v>-12.948262323002901</c:v>
                </c:pt>
                <c:pt idx="108">
                  <c:v>-12.948262323002901</c:v>
                </c:pt>
                <c:pt idx="109">
                  <c:v>-12.9256640498346</c:v>
                </c:pt>
                <c:pt idx="110">
                  <c:v>-12.9256640498346</c:v>
                </c:pt>
                <c:pt idx="111">
                  <c:v>-12.906901638798701</c:v>
                </c:pt>
                <c:pt idx="112">
                  <c:v>-12.906901638798701</c:v>
                </c:pt>
                <c:pt idx="113">
                  <c:v>-12.4331013135902</c:v>
                </c:pt>
                <c:pt idx="114">
                  <c:v>-12.4331013135902</c:v>
                </c:pt>
                <c:pt idx="115">
                  <c:v>-12.4262703719969</c:v>
                </c:pt>
                <c:pt idx="116">
                  <c:v>-12.4262703719969</c:v>
                </c:pt>
                <c:pt idx="117">
                  <c:v>-12.419124890928799</c:v>
                </c:pt>
                <c:pt idx="118">
                  <c:v>-12.419124890928799</c:v>
                </c:pt>
                <c:pt idx="119">
                  <c:v>-13.3162444238096</c:v>
                </c:pt>
                <c:pt idx="120">
                  <c:v>-13.3162444238096</c:v>
                </c:pt>
                <c:pt idx="121">
                  <c:v>-13.3882977543708</c:v>
                </c:pt>
                <c:pt idx="122">
                  <c:v>-13.3882977543708</c:v>
                </c:pt>
                <c:pt idx="123">
                  <c:v>-13.462145320418799</c:v>
                </c:pt>
                <c:pt idx="124">
                  <c:v>-13.462145320418799</c:v>
                </c:pt>
                <c:pt idx="125">
                  <c:v>-17.4958839963816</c:v>
                </c:pt>
                <c:pt idx="126">
                  <c:v>-17.4958839963816</c:v>
                </c:pt>
                <c:pt idx="127">
                  <c:v>-17.6353383252779</c:v>
                </c:pt>
                <c:pt idx="128">
                  <c:v>-17.6353383252779</c:v>
                </c:pt>
                <c:pt idx="129">
                  <c:v>-17.789926773440499</c:v>
                </c:pt>
                <c:pt idx="130">
                  <c:v>-17.789926773440499</c:v>
                </c:pt>
                <c:pt idx="131">
                  <c:v>-24.236755852295101</c:v>
                </c:pt>
                <c:pt idx="132">
                  <c:v>-24.236755852295101</c:v>
                </c:pt>
                <c:pt idx="133">
                  <c:v>-24.434342192974199</c:v>
                </c:pt>
                <c:pt idx="134">
                  <c:v>-24.4343421929741</c:v>
                </c:pt>
                <c:pt idx="135">
                  <c:v>-30.401639293221002</c:v>
                </c:pt>
                <c:pt idx="136">
                  <c:v>-30.401639293221002</c:v>
                </c:pt>
                <c:pt idx="137">
                  <c:v>-30.559044736904401</c:v>
                </c:pt>
                <c:pt idx="138">
                  <c:v>-30.559044736904401</c:v>
                </c:pt>
                <c:pt idx="139">
                  <c:v>-30.727695108574601</c:v>
                </c:pt>
                <c:pt idx="140">
                  <c:v>-30.727695108574601</c:v>
                </c:pt>
                <c:pt idx="141">
                  <c:v>-34.375380978714396</c:v>
                </c:pt>
                <c:pt idx="142">
                  <c:v>-34.375380978714396</c:v>
                </c:pt>
                <c:pt idx="143">
                  <c:v>-34.399913219687598</c:v>
                </c:pt>
                <c:pt idx="144">
                  <c:v>-34.399913219687598</c:v>
                </c:pt>
                <c:pt idx="145">
                  <c:v>-30.8809046862389</c:v>
                </c:pt>
                <c:pt idx="146">
                  <c:v>-30.880904686238999</c:v>
                </c:pt>
                <c:pt idx="147">
                  <c:v>-30.613291831217101</c:v>
                </c:pt>
                <c:pt idx="148">
                  <c:v>-30.613291831216998</c:v>
                </c:pt>
                <c:pt idx="149">
                  <c:v>-30.325460400869499</c:v>
                </c:pt>
                <c:pt idx="150">
                  <c:v>-30.325460400869499</c:v>
                </c:pt>
                <c:pt idx="151">
                  <c:v>-18.163234224563798</c:v>
                </c:pt>
                <c:pt idx="152">
                  <c:v>-18.163234224563798</c:v>
                </c:pt>
                <c:pt idx="153">
                  <c:v>-17.610587820428499</c:v>
                </c:pt>
                <c:pt idx="154">
                  <c:v>-17.6105878204283</c:v>
                </c:pt>
                <c:pt idx="155">
                  <c:v>-2.08007312169262</c:v>
                </c:pt>
                <c:pt idx="156">
                  <c:v>-2.08007312169272</c:v>
                </c:pt>
                <c:pt idx="157">
                  <c:v>-1.5555847599781301</c:v>
                </c:pt>
                <c:pt idx="158">
                  <c:v>-1.5555847599781001</c:v>
                </c:pt>
                <c:pt idx="159">
                  <c:v>9.5305688967210607</c:v>
                </c:pt>
                <c:pt idx="160">
                  <c:v>9.5305688967210695</c:v>
                </c:pt>
                <c:pt idx="161">
                  <c:v>9.8358712830532795</c:v>
                </c:pt>
                <c:pt idx="162">
                  <c:v>9.8358712830532689</c:v>
                </c:pt>
                <c:pt idx="163">
                  <c:v>10.212641900665</c:v>
                </c:pt>
                <c:pt idx="164">
                  <c:v>10.212641900665</c:v>
                </c:pt>
                <c:pt idx="165">
                  <c:v>13.4698177261353</c:v>
                </c:pt>
                <c:pt idx="166">
                  <c:v>13.4698177261353</c:v>
                </c:pt>
                <c:pt idx="167">
                  <c:v>13.469778083380099</c:v>
                </c:pt>
                <c:pt idx="168">
                  <c:v>13.469778083380099</c:v>
                </c:pt>
                <c:pt idx="169">
                  <c:v>11.5897030007993</c:v>
                </c:pt>
                <c:pt idx="170">
                  <c:v>11.5897030007993</c:v>
                </c:pt>
                <c:pt idx="171">
                  <c:v>11.3963829961461</c:v>
                </c:pt>
                <c:pt idx="172">
                  <c:v>11.3963829961461</c:v>
                </c:pt>
                <c:pt idx="173">
                  <c:v>11.2400327384128</c:v>
                </c:pt>
                <c:pt idx="174">
                  <c:v>11.2400327384129</c:v>
                </c:pt>
                <c:pt idx="175">
                  <c:v>7.2965899893378197</c:v>
                </c:pt>
                <c:pt idx="176">
                  <c:v>7.2965899893377895</c:v>
                </c:pt>
                <c:pt idx="177">
                  <c:v>7.1358881909526302</c:v>
                </c:pt>
                <c:pt idx="178">
                  <c:v>7.1358881909526204</c:v>
                </c:pt>
                <c:pt idx="179">
                  <c:v>4.4625521331929905</c:v>
                </c:pt>
                <c:pt idx="180">
                  <c:v>4.4625521331930003</c:v>
                </c:pt>
                <c:pt idx="181">
                  <c:v>4.3653437535990793</c:v>
                </c:pt>
                <c:pt idx="182">
                  <c:v>4.36534375359909</c:v>
                </c:pt>
                <c:pt idx="183">
                  <c:v>3.02797824934256</c:v>
                </c:pt>
                <c:pt idx="184">
                  <c:v>3.02797824934256</c:v>
                </c:pt>
                <c:pt idx="185">
                  <c:v>3.0055974575800399</c:v>
                </c:pt>
                <c:pt idx="186">
                  <c:v>3.0055974575800399</c:v>
                </c:pt>
                <c:pt idx="187">
                  <c:v>2.5483449539197602</c:v>
                </c:pt>
                <c:pt idx="188">
                  <c:v>2.5483449539197602</c:v>
                </c:pt>
                <c:pt idx="189">
                  <c:v>2.5213057682887201</c:v>
                </c:pt>
                <c:pt idx="190">
                  <c:v>2.5213057682887201</c:v>
                </c:pt>
                <c:pt idx="191">
                  <c:v>2.2991019191589102</c:v>
                </c:pt>
                <c:pt idx="192">
                  <c:v>2.2991019191589102</c:v>
                </c:pt>
                <c:pt idx="193">
                  <c:v>2.2918705596462998</c:v>
                </c:pt>
                <c:pt idx="194">
                  <c:v>2.2918705596462901</c:v>
                </c:pt>
                <c:pt idx="195">
                  <c:v>1.9992748974346302</c:v>
                </c:pt>
                <c:pt idx="196">
                  <c:v>1.9992748974346302</c:v>
                </c:pt>
                <c:pt idx="197">
                  <c:v>1.9879254100126698</c:v>
                </c:pt>
                <c:pt idx="198">
                  <c:v>1.9879254100126698</c:v>
                </c:pt>
                <c:pt idx="199">
                  <c:v>2.0189373768436703</c:v>
                </c:pt>
                <c:pt idx="200">
                  <c:v>2.0189373768436703</c:v>
                </c:pt>
                <c:pt idx="201">
                  <c:v>2.2229426960916698</c:v>
                </c:pt>
                <c:pt idx="202">
                  <c:v>2.2229426960916698</c:v>
                </c:pt>
                <c:pt idx="203">
                  <c:v>2.2433450967529001</c:v>
                </c:pt>
                <c:pt idx="204">
                  <c:v>2.2433450967529001</c:v>
                </c:pt>
                <c:pt idx="205">
                  <c:v>2.3397775561195799</c:v>
                </c:pt>
                <c:pt idx="206">
                  <c:v>2.3397775561195799</c:v>
                </c:pt>
                <c:pt idx="207">
                  <c:v>2.30736879257852</c:v>
                </c:pt>
                <c:pt idx="208">
                  <c:v>2.30736879257852</c:v>
                </c:pt>
                <c:pt idx="209">
                  <c:v>1.31825259852687</c:v>
                </c:pt>
                <c:pt idx="210">
                  <c:v>1.3182525985268601</c:v>
                </c:pt>
                <c:pt idx="211">
                  <c:v>1.2350188122514698</c:v>
                </c:pt>
                <c:pt idx="212">
                  <c:v>1.23501881225146</c:v>
                </c:pt>
                <c:pt idx="213">
                  <c:v>-0.66908907386246796</c:v>
                </c:pt>
                <c:pt idx="214">
                  <c:v>-0.66908907386246796</c:v>
                </c:pt>
                <c:pt idx="215">
                  <c:v>-0.79952156526971296</c:v>
                </c:pt>
                <c:pt idx="216">
                  <c:v>-0.79952156526971696</c:v>
                </c:pt>
                <c:pt idx="217">
                  <c:v>-2.0186972784035402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6B-4295-98E8-4533E0BBDC81}"/>
            </c:ext>
          </c:extLst>
        </c:ser>
        <c:ser>
          <c:idx val="2"/>
          <c:order val="2"/>
          <c:tx>
            <c:strRef>
              <c:f>'Load case 4'!$R$33</c:f>
              <c:strCache>
                <c:ptCount val="1"/>
                <c:pt idx="0">
                  <c:v>2nd - 100% loading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'Load case 4'!$T$36:$T$259</c:f>
              <c:numCache>
                <c:formatCode>0.00E+00</c:formatCode>
                <c:ptCount val="224"/>
                <c:pt idx="0">
                  <c:v>0</c:v>
                </c:pt>
                <c:pt idx="1">
                  <c:v>5.3030303030302803E-2</c:v>
                </c:pt>
                <c:pt idx="2">
                  <c:v>5.3030303030302997E-2</c:v>
                </c:pt>
                <c:pt idx="3">
                  <c:v>1.3893939393939401</c:v>
                </c:pt>
                <c:pt idx="4">
                  <c:v>1.3893939393939401</c:v>
                </c:pt>
                <c:pt idx="5">
                  <c:v>1.4424242424242399</c:v>
                </c:pt>
                <c:pt idx="6">
                  <c:v>1.4424242424242399</c:v>
                </c:pt>
                <c:pt idx="7">
                  <c:v>2.7787878787878801</c:v>
                </c:pt>
                <c:pt idx="8">
                  <c:v>2.7787878787878801</c:v>
                </c:pt>
                <c:pt idx="9">
                  <c:v>2.8318181818181798</c:v>
                </c:pt>
                <c:pt idx="10">
                  <c:v>2.8318181818181798</c:v>
                </c:pt>
                <c:pt idx="11">
                  <c:v>3.9454545454545502</c:v>
                </c:pt>
                <c:pt idx="12">
                  <c:v>3.9454545454545502</c:v>
                </c:pt>
                <c:pt idx="13">
                  <c:v>3.9984848484848499</c:v>
                </c:pt>
                <c:pt idx="14">
                  <c:v>3.9984848484848499</c:v>
                </c:pt>
                <c:pt idx="15">
                  <c:v>5.1121212121212096</c:v>
                </c:pt>
                <c:pt idx="16">
                  <c:v>5.1121212121212096</c:v>
                </c:pt>
                <c:pt idx="17">
                  <c:v>5.1651515151515097</c:v>
                </c:pt>
                <c:pt idx="18">
                  <c:v>5.1651515151515097</c:v>
                </c:pt>
                <c:pt idx="19">
                  <c:v>6.2787878787878801</c:v>
                </c:pt>
                <c:pt idx="20">
                  <c:v>6.2787878787878801</c:v>
                </c:pt>
                <c:pt idx="21">
                  <c:v>6.3318181818181802</c:v>
                </c:pt>
                <c:pt idx="22">
                  <c:v>6.3318181818181802</c:v>
                </c:pt>
                <c:pt idx="23">
                  <c:v>7.4454545454545498</c:v>
                </c:pt>
                <c:pt idx="24">
                  <c:v>7.4454545454545498</c:v>
                </c:pt>
                <c:pt idx="25">
                  <c:v>7.4984848484848499</c:v>
                </c:pt>
                <c:pt idx="26">
                  <c:v>7.4984848484848499</c:v>
                </c:pt>
                <c:pt idx="27">
                  <c:v>8.6121212121212096</c:v>
                </c:pt>
                <c:pt idx="28">
                  <c:v>8.6121212121212096</c:v>
                </c:pt>
                <c:pt idx="29">
                  <c:v>8.6651515151515106</c:v>
                </c:pt>
                <c:pt idx="30">
                  <c:v>8.6651515151515106</c:v>
                </c:pt>
                <c:pt idx="31">
                  <c:v>9.7787878787878793</c:v>
                </c:pt>
                <c:pt idx="32">
                  <c:v>9.7787878787878793</c:v>
                </c:pt>
                <c:pt idx="33">
                  <c:v>9.8318181818181802</c:v>
                </c:pt>
                <c:pt idx="34">
                  <c:v>9.8318181818181802</c:v>
                </c:pt>
                <c:pt idx="35">
                  <c:v>10.945454545454499</c:v>
                </c:pt>
                <c:pt idx="36">
                  <c:v>10.945454545454499</c:v>
                </c:pt>
                <c:pt idx="37">
                  <c:v>10.997749178771601</c:v>
                </c:pt>
                <c:pt idx="38">
                  <c:v>10.997749178771601</c:v>
                </c:pt>
                <c:pt idx="39">
                  <c:v>12.111385542408</c:v>
                </c:pt>
                <c:pt idx="40">
                  <c:v>12.111385542408</c:v>
                </c:pt>
                <c:pt idx="41">
                  <c:v>12.1588073921006</c:v>
                </c:pt>
                <c:pt idx="42">
                  <c:v>12.1588073921006</c:v>
                </c:pt>
                <c:pt idx="43">
                  <c:v>13.2724437557369</c:v>
                </c:pt>
                <c:pt idx="44">
                  <c:v>13.2724437557369</c:v>
                </c:pt>
                <c:pt idx="45">
                  <c:v>13.3154468649591</c:v>
                </c:pt>
                <c:pt idx="46">
                  <c:v>13.3154468649591</c:v>
                </c:pt>
                <c:pt idx="47">
                  <c:v>14.4290832285955</c:v>
                </c:pt>
                <c:pt idx="48">
                  <c:v>14.4290832285955</c:v>
                </c:pt>
                <c:pt idx="49">
                  <c:v>14.468079333023301</c:v>
                </c:pt>
                <c:pt idx="50">
                  <c:v>14.468079333023301</c:v>
                </c:pt>
                <c:pt idx="51">
                  <c:v>14.5034418030412</c:v>
                </c:pt>
                <c:pt idx="52">
                  <c:v>14.5034418030412</c:v>
                </c:pt>
                <c:pt idx="53">
                  <c:v>15.617078166677601</c:v>
                </c:pt>
                <c:pt idx="54">
                  <c:v>15.617078166677601</c:v>
                </c:pt>
                <c:pt idx="55">
                  <c:v>15.665826355240601</c:v>
                </c:pt>
                <c:pt idx="56">
                  <c:v>15.665826355240601</c:v>
                </c:pt>
                <c:pt idx="57">
                  <c:v>16.744109196937401</c:v>
                </c:pt>
                <c:pt idx="58">
                  <c:v>16.744109196937401</c:v>
                </c:pt>
                <c:pt idx="59">
                  <c:v>16.791861338230401</c:v>
                </c:pt>
                <c:pt idx="60">
                  <c:v>16.791861338230401</c:v>
                </c:pt>
                <c:pt idx="61">
                  <c:v>16.818231129663602</c:v>
                </c:pt>
                <c:pt idx="62">
                  <c:v>16.818231129663602</c:v>
                </c:pt>
                <c:pt idx="63">
                  <c:v>16.871905677791101</c:v>
                </c:pt>
                <c:pt idx="64">
                  <c:v>16.871905677791101</c:v>
                </c:pt>
                <c:pt idx="65">
                  <c:v>17.9504182113598</c:v>
                </c:pt>
                <c:pt idx="66">
                  <c:v>17.9504182113598</c:v>
                </c:pt>
                <c:pt idx="67">
                  <c:v>18.014714042506601</c:v>
                </c:pt>
                <c:pt idx="68">
                  <c:v>18.014714042506601</c:v>
                </c:pt>
                <c:pt idx="69">
                  <c:v>19.094362485915099</c:v>
                </c:pt>
                <c:pt idx="70">
                  <c:v>19.094362485915099</c:v>
                </c:pt>
                <c:pt idx="71">
                  <c:v>19.162087044784901</c:v>
                </c:pt>
                <c:pt idx="72">
                  <c:v>19.162087044785</c:v>
                </c:pt>
                <c:pt idx="73">
                  <c:v>20.2489336757356</c:v>
                </c:pt>
                <c:pt idx="74">
                  <c:v>20.2489336757356</c:v>
                </c:pt>
                <c:pt idx="75">
                  <c:v>20.297651577944201</c:v>
                </c:pt>
                <c:pt idx="76">
                  <c:v>20.297651577944201</c:v>
                </c:pt>
                <c:pt idx="77">
                  <c:v>20.341758358961801</c:v>
                </c:pt>
                <c:pt idx="78">
                  <c:v>20.341758358961801</c:v>
                </c:pt>
                <c:pt idx="79">
                  <c:v>21.415106399302999</c:v>
                </c:pt>
                <c:pt idx="80">
                  <c:v>21.415106399302999</c:v>
                </c:pt>
                <c:pt idx="81">
                  <c:v>21.460293098431698</c:v>
                </c:pt>
                <c:pt idx="82">
                  <c:v>21.460293098431698</c:v>
                </c:pt>
                <c:pt idx="83">
                  <c:v>21.512596564953402</c:v>
                </c:pt>
                <c:pt idx="84">
                  <c:v>21.512596564953402</c:v>
                </c:pt>
                <c:pt idx="85">
                  <c:v>22.598658179111599</c:v>
                </c:pt>
                <c:pt idx="86">
                  <c:v>22.598658179111599</c:v>
                </c:pt>
                <c:pt idx="87">
                  <c:v>22.6627268302509</c:v>
                </c:pt>
                <c:pt idx="88">
                  <c:v>22.6627268302509</c:v>
                </c:pt>
                <c:pt idx="89">
                  <c:v>23.734520390035499</c:v>
                </c:pt>
                <c:pt idx="90">
                  <c:v>23.734520390035499</c:v>
                </c:pt>
                <c:pt idx="91">
                  <c:v>23.786774991733999</c:v>
                </c:pt>
                <c:pt idx="92">
                  <c:v>23.786774991733999</c:v>
                </c:pt>
                <c:pt idx="93">
                  <c:v>23.833107734594201</c:v>
                </c:pt>
                <c:pt idx="94">
                  <c:v>23.833107734594201</c:v>
                </c:pt>
                <c:pt idx="95">
                  <c:v>24.913683882217001</c:v>
                </c:pt>
                <c:pt idx="96">
                  <c:v>24.913683882217001</c:v>
                </c:pt>
                <c:pt idx="97">
                  <c:v>24.960208622599598</c:v>
                </c:pt>
                <c:pt idx="98">
                  <c:v>24.960208622599598</c:v>
                </c:pt>
                <c:pt idx="99">
                  <c:v>25.010993469389899</c:v>
                </c:pt>
                <c:pt idx="100">
                  <c:v>25.010993469389899</c:v>
                </c:pt>
                <c:pt idx="101">
                  <c:v>26.089275743135001</c:v>
                </c:pt>
                <c:pt idx="102">
                  <c:v>26.089275743135001</c:v>
                </c:pt>
                <c:pt idx="103">
                  <c:v>26.146714183726001</c:v>
                </c:pt>
                <c:pt idx="104">
                  <c:v>26.146714183726001</c:v>
                </c:pt>
                <c:pt idx="105">
                  <c:v>27.225001455736798</c:v>
                </c:pt>
                <c:pt idx="106">
                  <c:v>27.225001455736798</c:v>
                </c:pt>
                <c:pt idx="107">
                  <c:v>27.277623729457201</c:v>
                </c:pt>
                <c:pt idx="108">
                  <c:v>27.277623729457201</c:v>
                </c:pt>
                <c:pt idx="109">
                  <c:v>27.3022004714547</c:v>
                </c:pt>
                <c:pt idx="110">
                  <c:v>27.3022004714547</c:v>
                </c:pt>
                <c:pt idx="111">
                  <c:v>27.327652318839899</c:v>
                </c:pt>
                <c:pt idx="112">
                  <c:v>27.327652318839899</c:v>
                </c:pt>
                <c:pt idx="113">
                  <c:v>28.441288682476301</c:v>
                </c:pt>
                <c:pt idx="114">
                  <c:v>28.441288682476301</c:v>
                </c:pt>
                <c:pt idx="115">
                  <c:v>28.4676467951742</c:v>
                </c:pt>
                <c:pt idx="116">
                  <c:v>28.4676467951742</c:v>
                </c:pt>
                <c:pt idx="117">
                  <c:v>28.4949434426232</c:v>
                </c:pt>
                <c:pt idx="118">
                  <c:v>28.4949434426232</c:v>
                </c:pt>
                <c:pt idx="119">
                  <c:v>29.608579806259598</c:v>
                </c:pt>
                <c:pt idx="120">
                  <c:v>29.608579806259598</c:v>
                </c:pt>
                <c:pt idx="121">
                  <c:v>29.636848406917299</c:v>
                </c:pt>
                <c:pt idx="122">
                  <c:v>29.636848406917299</c:v>
                </c:pt>
                <c:pt idx="123">
                  <c:v>29.666123569174701</c:v>
                </c:pt>
                <c:pt idx="124">
                  <c:v>29.666123569174701</c:v>
                </c:pt>
                <c:pt idx="125">
                  <c:v>30.7797599328111</c:v>
                </c:pt>
                <c:pt idx="126">
                  <c:v>30.7797599328111</c:v>
                </c:pt>
                <c:pt idx="127">
                  <c:v>30.810077497361601</c:v>
                </c:pt>
                <c:pt idx="128">
                  <c:v>30.810077497361601</c:v>
                </c:pt>
                <c:pt idx="129">
                  <c:v>30.841474581080298</c:v>
                </c:pt>
                <c:pt idx="130">
                  <c:v>30.841474581080298</c:v>
                </c:pt>
                <c:pt idx="131">
                  <c:v>31.955110944716701</c:v>
                </c:pt>
                <c:pt idx="132">
                  <c:v>31.955110944716701</c:v>
                </c:pt>
                <c:pt idx="133">
                  <c:v>31.987625986101399</c:v>
                </c:pt>
                <c:pt idx="134">
                  <c:v>31.987625986101399</c:v>
                </c:pt>
                <c:pt idx="135">
                  <c:v>33.101262349737702</c:v>
                </c:pt>
                <c:pt idx="136">
                  <c:v>33.101262349737702</c:v>
                </c:pt>
                <c:pt idx="137">
                  <c:v>33.134935155967597</c:v>
                </c:pt>
                <c:pt idx="138">
                  <c:v>33.134935155967597</c:v>
                </c:pt>
                <c:pt idx="139">
                  <c:v>33.169806951638598</c:v>
                </c:pt>
                <c:pt idx="140">
                  <c:v>33.169806951638598</c:v>
                </c:pt>
                <c:pt idx="141">
                  <c:v>34.283443315274901</c:v>
                </c:pt>
                <c:pt idx="142">
                  <c:v>34.283443315274901</c:v>
                </c:pt>
                <c:pt idx="143">
                  <c:v>34.319556792869101</c:v>
                </c:pt>
                <c:pt idx="144">
                  <c:v>34.319556792869101</c:v>
                </c:pt>
                <c:pt idx="145">
                  <c:v>35.433193156505403</c:v>
                </c:pt>
                <c:pt idx="146">
                  <c:v>35.433193156505403</c:v>
                </c:pt>
                <c:pt idx="147">
                  <c:v>35.4705925286585</c:v>
                </c:pt>
                <c:pt idx="148">
                  <c:v>35.4705925286585</c:v>
                </c:pt>
                <c:pt idx="149">
                  <c:v>35.509323582287799</c:v>
                </c:pt>
                <c:pt idx="150">
                  <c:v>35.509323582287799</c:v>
                </c:pt>
                <c:pt idx="151">
                  <c:v>36.622959945924201</c:v>
                </c:pt>
                <c:pt idx="152">
                  <c:v>36.622959945924201</c:v>
                </c:pt>
                <c:pt idx="153">
                  <c:v>36.6630700982845</c:v>
                </c:pt>
                <c:pt idx="154">
                  <c:v>36.6630700982845</c:v>
                </c:pt>
                <c:pt idx="155">
                  <c:v>37.776706461920902</c:v>
                </c:pt>
                <c:pt idx="156">
                  <c:v>37.776706461920902</c:v>
                </c:pt>
                <c:pt idx="157">
                  <c:v>37.8182448186557</c:v>
                </c:pt>
                <c:pt idx="158">
                  <c:v>37.8182448186557</c:v>
                </c:pt>
                <c:pt idx="159">
                  <c:v>38.912790273201203</c:v>
                </c:pt>
                <c:pt idx="160">
                  <c:v>38.912790273201203</c:v>
                </c:pt>
                <c:pt idx="161">
                  <c:v>38.955807688461199</c:v>
                </c:pt>
                <c:pt idx="162">
                  <c:v>38.955807688461199</c:v>
                </c:pt>
                <c:pt idx="163">
                  <c:v>39.012102706915897</c:v>
                </c:pt>
                <c:pt idx="164">
                  <c:v>39.012102706915897</c:v>
                </c:pt>
                <c:pt idx="165">
                  <c:v>40.058002924369397</c:v>
                </c:pt>
                <c:pt idx="166">
                  <c:v>40.058002924369397</c:v>
                </c:pt>
                <c:pt idx="167">
                  <c:v>40.116469033502597</c:v>
                </c:pt>
                <c:pt idx="168">
                  <c:v>40.116469033502597</c:v>
                </c:pt>
                <c:pt idx="169">
                  <c:v>41.174222556585903</c:v>
                </c:pt>
                <c:pt idx="170">
                  <c:v>41.174222556585903</c:v>
                </c:pt>
                <c:pt idx="171">
                  <c:v>41.235583138559399</c:v>
                </c:pt>
                <c:pt idx="172">
                  <c:v>41.235583138559399</c:v>
                </c:pt>
                <c:pt idx="173">
                  <c:v>41.283361286640798</c:v>
                </c:pt>
                <c:pt idx="174">
                  <c:v>41.283361286640798</c:v>
                </c:pt>
                <c:pt idx="175">
                  <c:v>42.377906741186301</c:v>
                </c:pt>
                <c:pt idx="176">
                  <c:v>42.377906741186301</c:v>
                </c:pt>
                <c:pt idx="177">
                  <c:v>42.427386128382501</c:v>
                </c:pt>
                <c:pt idx="178">
                  <c:v>42.427386128382501</c:v>
                </c:pt>
                <c:pt idx="179">
                  <c:v>43.521931582927898</c:v>
                </c:pt>
                <c:pt idx="180">
                  <c:v>43.521931582927898</c:v>
                </c:pt>
                <c:pt idx="181">
                  <c:v>43.573172785352398</c:v>
                </c:pt>
                <c:pt idx="182">
                  <c:v>43.573172785352398</c:v>
                </c:pt>
                <c:pt idx="183">
                  <c:v>44.667718239897802</c:v>
                </c:pt>
                <c:pt idx="184">
                  <c:v>44.667718239897802</c:v>
                </c:pt>
                <c:pt idx="185">
                  <c:v>44.720783990601198</c:v>
                </c:pt>
                <c:pt idx="186">
                  <c:v>44.720783990601198</c:v>
                </c:pt>
                <c:pt idx="187">
                  <c:v>45.815329445146702</c:v>
                </c:pt>
                <c:pt idx="188">
                  <c:v>45.815329445146702</c:v>
                </c:pt>
                <c:pt idx="189">
                  <c:v>45.870284710918597</c:v>
                </c:pt>
                <c:pt idx="190">
                  <c:v>45.870284710918597</c:v>
                </c:pt>
                <c:pt idx="191">
                  <c:v>46.9648301654641</c:v>
                </c:pt>
                <c:pt idx="192">
                  <c:v>46.9648301654641</c:v>
                </c:pt>
                <c:pt idx="193">
                  <c:v>47.0217422263703</c:v>
                </c:pt>
                <c:pt idx="194">
                  <c:v>47.0217422263703</c:v>
                </c:pt>
                <c:pt idx="195">
                  <c:v>48.116287680915804</c:v>
                </c:pt>
                <c:pt idx="196">
                  <c:v>48.116287680915804</c:v>
                </c:pt>
                <c:pt idx="197">
                  <c:v>48.175226212666999</c:v>
                </c:pt>
                <c:pt idx="198">
                  <c:v>48.175226212666999</c:v>
                </c:pt>
                <c:pt idx="199">
                  <c:v>49.269771667212503</c:v>
                </c:pt>
                <c:pt idx="200">
                  <c:v>49.269771667212503</c:v>
                </c:pt>
                <c:pt idx="201">
                  <c:v>50.3643171217579</c:v>
                </c:pt>
                <c:pt idx="202">
                  <c:v>50.3643171217579</c:v>
                </c:pt>
                <c:pt idx="203">
                  <c:v>50.4253542810116</c:v>
                </c:pt>
                <c:pt idx="204">
                  <c:v>50.4253542810116</c:v>
                </c:pt>
                <c:pt idx="205">
                  <c:v>51.519899735556997</c:v>
                </c:pt>
                <c:pt idx="206">
                  <c:v>51.519899735556997</c:v>
                </c:pt>
                <c:pt idx="207">
                  <c:v>51.583110248256602</c:v>
                </c:pt>
                <c:pt idx="208">
                  <c:v>51.583110248256602</c:v>
                </c:pt>
                <c:pt idx="209">
                  <c:v>52.677655702802099</c:v>
                </c:pt>
                <c:pt idx="210">
                  <c:v>52.677655702802099</c:v>
                </c:pt>
                <c:pt idx="211">
                  <c:v>52.743116955661897</c:v>
                </c:pt>
                <c:pt idx="212">
                  <c:v>52.743116955661897</c:v>
                </c:pt>
                <c:pt idx="213">
                  <c:v>53.8376624102074</c:v>
                </c:pt>
                <c:pt idx="214">
                  <c:v>53.8376624102074</c:v>
                </c:pt>
                <c:pt idx="215">
                  <c:v>53.905454545454504</c:v>
                </c:pt>
                <c:pt idx="216">
                  <c:v>53.905454545454504</c:v>
                </c:pt>
                <c:pt idx="217">
                  <c:v>55</c:v>
                </c:pt>
              </c:numCache>
            </c:numRef>
          </c:xVal>
          <c:yVal>
            <c:numRef>
              <c:f>'Load case 4'!$W$36:$W$259</c:f>
              <c:numCache>
                <c:formatCode>#,##0.00</c:formatCode>
                <c:ptCount val="224"/>
                <c:pt idx="0">
                  <c:v>-141.56779930912998</c:v>
                </c:pt>
                <c:pt idx="1">
                  <c:v>-141.427823123293</c:v>
                </c:pt>
                <c:pt idx="2">
                  <c:v>-141.427823123293</c:v>
                </c:pt>
                <c:pt idx="3">
                  <c:v>-138.372631588177</c:v>
                </c:pt>
                <c:pt idx="4">
                  <c:v>-138.372631588177</c:v>
                </c:pt>
                <c:pt idx="5">
                  <c:v>-138.21239432418099</c:v>
                </c:pt>
                <c:pt idx="6">
                  <c:v>-138.21239432418201</c:v>
                </c:pt>
                <c:pt idx="7">
                  <c:v>-252.12144809190002</c:v>
                </c:pt>
                <c:pt idx="8">
                  <c:v>-252.12144809190002</c:v>
                </c:pt>
                <c:pt idx="9">
                  <c:v>-247.944639816831</c:v>
                </c:pt>
                <c:pt idx="10">
                  <c:v>-247.944639816831</c:v>
                </c:pt>
                <c:pt idx="11">
                  <c:v>-143.63075081585299</c:v>
                </c:pt>
                <c:pt idx="12">
                  <c:v>-143.63075081585299</c:v>
                </c:pt>
                <c:pt idx="13">
                  <c:v>-143.26130702383799</c:v>
                </c:pt>
                <c:pt idx="14">
                  <c:v>-143.26130702383799</c:v>
                </c:pt>
                <c:pt idx="15">
                  <c:v>-140.02217457934498</c:v>
                </c:pt>
                <c:pt idx="16">
                  <c:v>-140.02217457934498</c:v>
                </c:pt>
                <c:pt idx="17">
                  <c:v>-139.892997639508</c:v>
                </c:pt>
                <c:pt idx="18">
                  <c:v>-139.892997639508</c:v>
                </c:pt>
                <c:pt idx="19">
                  <c:v>-136.75774381888002</c:v>
                </c:pt>
                <c:pt idx="20">
                  <c:v>-136.75774381888002</c:v>
                </c:pt>
                <c:pt idx="21">
                  <c:v>-136.596879450187</c:v>
                </c:pt>
                <c:pt idx="22">
                  <c:v>-136.596879450187</c:v>
                </c:pt>
                <c:pt idx="23">
                  <c:v>-133.19664713649601</c:v>
                </c:pt>
                <c:pt idx="24">
                  <c:v>-133.19664713649601</c:v>
                </c:pt>
                <c:pt idx="25">
                  <c:v>-133.03576100727398</c:v>
                </c:pt>
                <c:pt idx="26">
                  <c:v>-133.03576100727398</c:v>
                </c:pt>
                <c:pt idx="27">
                  <c:v>-129.70449352430498</c:v>
                </c:pt>
                <c:pt idx="28">
                  <c:v>-129.70449352430498</c:v>
                </c:pt>
                <c:pt idx="29">
                  <c:v>-129.55114348900202</c:v>
                </c:pt>
                <c:pt idx="30">
                  <c:v>-129.55114348900202</c:v>
                </c:pt>
                <c:pt idx="31">
                  <c:v>-127.068159035741</c:v>
                </c:pt>
                <c:pt idx="32">
                  <c:v>-127.068159035741</c:v>
                </c:pt>
                <c:pt idx="33">
                  <c:v>-127.042915511104</c:v>
                </c:pt>
                <c:pt idx="34">
                  <c:v>-127.042915511104</c:v>
                </c:pt>
                <c:pt idx="35">
                  <c:v>-133.803778862744</c:v>
                </c:pt>
                <c:pt idx="36">
                  <c:v>-133.803778862744</c:v>
                </c:pt>
                <c:pt idx="37">
                  <c:v>-134.342993129635</c:v>
                </c:pt>
                <c:pt idx="38">
                  <c:v>-134.342993129635</c:v>
                </c:pt>
                <c:pt idx="39">
                  <c:v>-143.27076001788001</c:v>
                </c:pt>
                <c:pt idx="40">
                  <c:v>-143.27076001788001</c:v>
                </c:pt>
                <c:pt idx="41">
                  <c:v>-143.48266539644999</c:v>
                </c:pt>
                <c:pt idx="42">
                  <c:v>-143.48266539644999</c:v>
                </c:pt>
                <c:pt idx="43">
                  <c:v>-144.88443449648301</c:v>
                </c:pt>
                <c:pt idx="44">
                  <c:v>-144.884434496484</c:v>
                </c:pt>
                <c:pt idx="45">
                  <c:v>-144.833044617659</c:v>
                </c:pt>
                <c:pt idx="46">
                  <c:v>-144.833044617659</c:v>
                </c:pt>
                <c:pt idx="47">
                  <c:v>-141.89823616285599</c:v>
                </c:pt>
                <c:pt idx="48">
                  <c:v>-141.89823616285599</c:v>
                </c:pt>
                <c:pt idx="49">
                  <c:v>-141.76864026840499</c:v>
                </c:pt>
                <c:pt idx="50">
                  <c:v>-141.76864026840499</c:v>
                </c:pt>
                <c:pt idx="51">
                  <c:v>-141.657439981078</c:v>
                </c:pt>
                <c:pt idx="52">
                  <c:v>-141.657439981078</c:v>
                </c:pt>
                <c:pt idx="53">
                  <c:v>-138.27576480329802</c:v>
                </c:pt>
                <c:pt idx="54">
                  <c:v>-138.27576480329802</c:v>
                </c:pt>
                <c:pt idx="55">
                  <c:v>-138.140107592368</c:v>
                </c:pt>
                <c:pt idx="56">
                  <c:v>-138.140107592368</c:v>
                </c:pt>
                <c:pt idx="57">
                  <c:v>-136.244526426638</c:v>
                </c:pt>
                <c:pt idx="58">
                  <c:v>-136.244526426638</c:v>
                </c:pt>
                <c:pt idx="59">
                  <c:v>-136.218613794719</c:v>
                </c:pt>
                <c:pt idx="60">
                  <c:v>-136.218613794719</c:v>
                </c:pt>
                <c:pt idx="61">
                  <c:v>-136.20653904152698</c:v>
                </c:pt>
                <c:pt idx="62">
                  <c:v>-136.20653904152698</c:v>
                </c:pt>
                <c:pt idx="63">
                  <c:v>-136.18877084177399</c:v>
                </c:pt>
                <c:pt idx="64">
                  <c:v>-136.18877084177399</c:v>
                </c:pt>
                <c:pt idx="65">
                  <c:v>-138.142412763339</c:v>
                </c:pt>
                <c:pt idx="66">
                  <c:v>-138.142412763339</c:v>
                </c:pt>
                <c:pt idx="67">
                  <c:v>-138.43860885595299</c:v>
                </c:pt>
                <c:pt idx="68">
                  <c:v>-138.43860885595399</c:v>
                </c:pt>
                <c:pt idx="69">
                  <c:v>-147.45146258757998</c:v>
                </c:pt>
                <c:pt idx="70">
                  <c:v>-147.45146258757998</c:v>
                </c:pt>
                <c:pt idx="71">
                  <c:v>-148.267450444129</c:v>
                </c:pt>
                <c:pt idx="72">
                  <c:v>-148.267450444129</c:v>
                </c:pt>
                <c:pt idx="73">
                  <c:v>-161.474580718006</c:v>
                </c:pt>
                <c:pt idx="74">
                  <c:v>-161.474580718006</c:v>
                </c:pt>
                <c:pt idx="75">
                  <c:v>-161.95607787849301</c:v>
                </c:pt>
                <c:pt idx="76">
                  <c:v>-161.95607787849201</c:v>
                </c:pt>
                <c:pt idx="77">
                  <c:v>-162.37957503327999</c:v>
                </c:pt>
                <c:pt idx="78">
                  <c:v>-162.37957503327999</c:v>
                </c:pt>
                <c:pt idx="79">
                  <c:v>-168.86771453590498</c:v>
                </c:pt>
                <c:pt idx="80">
                  <c:v>-168.86771453590498</c:v>
                </c:pt>
                <c:pt idx="81">
                  <c:v>-169.0080465076</c:v>
                </c:pt>
                <c:pt idx="82">
                  <c:v>-169.0080465076</c:v>
                </c:pt>
                <c:pt idx="83">
                  <c:v>-169.156143835975</c:v>
                </c:pt>
                <c:pt idx="84">
                  <c:v>-169.156143835976</c:v>
                </c:pt>
                <c:pt idx="85">
                  <c:v>-167.859742028786</c:v>
                </c:pt>
                <c:pt idx="86">
                  <c:v>-167.85974202878501</c:v>
                </c:pt>
                <c:pt idx="87">
                  <c:v>-167.523356690404</c:v>
                </c:pt>
                <c:pt idx="88">
                  <c:v>-167.523356690405</c:v>
                </c:pt>
                <c:pt idx="89">
                  <c:v>-161.450737773985</c:v>
                </c:pt>
                <c:pt idx="90">
                  <c:v>-161.450737773985</c:v>
                </c:pt>
                <c:pt idx="91">
                  <c:v>-161.18543817688999</c:v>
                </c:pt>
                <c:pt idx="92">
                  <c:v>-161.18543817688999</c:v>
                </c:pt>
                <c:pt idx="93">
                  <c:v>-160.95199358276099</c:v>
                </c:pt>
                <c:pt idx="94">
                  <c:v>-160.95199358276099</c:v>
                </c:pt>
                <c:pt idx="95">
                  <c:v>-154.702809938342</c:v>
                </c:pt>
                <c:pt idx="96">
                  <c:v>-154.702809938342</c:v>
                </c:pt>
                <c:pt idx="97">
                  <c:v>-154.435725665212</c:v>
                </c:pt>
                <c:pt idx="98">
                  <c:v>-154.435725665212</c:v>
                </c:pt>
                <c:pt idx="99">
                  <c:v>-154.14874386696999</c:v>
                </c:pt>
                <c:pt idx="100">
                  <c:v>-154.14874386696999</c:v>
                </c:pt>
                <c:pt idx="101">
                  <c:v>-149.642903896115</c:v>
                </c:pt>
                <c:pt idx="102">
                  <c:v>-149.642903896115</c:v>
                </c:pt>
                <c:pt idx="103">
                  <c:v>-149.41139617424801</c:v>
                </c:pt>
                <c:pt idx="104">
                  <c:v>-149.41139617424801</c:v>
                </c:pt>
                <c:pt idx="105">
                  <c:v>-144.46064068855799</c:v>
                </c:pt>
                <c:pt idx="106">
                  <c:v>-144.46064068855799</c:v>
                </c:pt>
                <c:pt idx="107">
                  <c:v>-144.25169420736</c:v>
                </c:pt>
                <c:pt idx="108">
                  <c:v>-144.25169420736</c:v>
                </c:pt>
                <c:pt idx="109">
                  <c:v>-144.156218978965</c:v>
                </c:pt>
                <c:pt idx="110">
                  <c:v>-144.156218978965</c:v>
                </c:pt>
                <c:pt idx="111">
                  <c:v>-144.06205965328002</c:v>
                </c:pt>
                <c:pt idx="112">
                  <c:v>-144.06205965328002</c:v>
                </c:pt>
                <c:pt idx="113">
                  <c:v>-139.81225956877398</c:v>
                </c:pt>
                <c:pt idx="114">
                  <c:v>-139.81225956877398</c:v>
                </c:pt>
                <c:pt idx="115">
                  <c:v>-139.686116675546</c:v>
                </c:pt>
                <c:pt idx="116">
                  <c:v>-139.686116675546</c:v>
                </c:pt>
                <c:pt idx="117">
                  <c:v>-139.555179838622</c:v>
                </c:pt>
                <c:pt idx="118">
                  <c:v>-139.555179838622</c:v>
                </c:pt>
                <c:pt idx="119">
                  <c:v>-135.885963315097</c:v>
                </c:pt>
                <c:pt idx="120">
                  <c:v>-135.885963315097</c:v>
                </c:pt>
                <c:pt idx="121">
                  <c:v>-135.88637922751201</c:v>
                </c:pt>
                <c:pt idx="122">
                  <c:v>-135.88637922751201</c:v>
                </c:pt>
                <c:pt idx="123">
                  <c:v>-135.89174499475601</c:v>
                </c:pt>
                <c:pt idx="124">
                  <c:v>-135.89174499475601</c:v>
                </c:pt>
                <c:pt idx="125">
                  <c:v>-138.90484062185502</c:v>
                </c:pt>
                <c:pt idx="126">
                  <c:v>-138.90484062185502</c:v>
                </c:pt>
                <c:pt idx="127">
                  <c:v>-139.042077917564</c:v>
                </c:pt>
                <c:pt idx="128">
                  <c:v>-139.042077917564</c:v>
                </c:pt>
                <c:pt idx="129">
                  <c:v>-139.199896648747</c:v>
                </c:pt>
                <c:pt idx="130">
                  <c:v>-139.199896648747</c:v>
                </c:pt>
                <c:pt idx="131">
                  <c:v>-146.20848333278499</c:v>
                </c:pt>
                <c:pt idx="132">
                  <c:v>-146.20848333278499</c:v>
                </c:pt>
                <c:pt idx="133">
                  <c:v>-146.40389919411501</c:v>
                </c:pt>
                <c:pt idx="134">
                  <c:v>-146.40389919411501</c:v>
                </c:pt>
                <c:pt idx="135">
                  <c:v>-150.19451013962799</c:v>
                </c:pt>
                <c:pt idx="136">
                  <c:v>-150.19451013962799</c:v>
                </c:pt>
                <c:pt idx="137">
                  <c:v>-150.25062099677999</c:v>
                </c:pt>
                <c:pt idx="138">
                  <c:v>-150.25062099677999</c:v>
                </c:pt>
                <c:pt idx="139">
                  <c:v>-150.31921587962898</c:v>
                </c:pt>
                <c:pt idx="140">
                  <c:v>-150.31921587962898</c:v>
                </c:pt>
                <c:pt idx="141">
                  <c:v>-150.32896779817901</c:v>
                </c:pt>
                <c:pt idx="142">
                  <c:v>-150.32896779817801</c:v>
                </c:pt>
                <c:pt idx="143">
                  <c:v>-150.18736382720499</c:v>
                </c:pt>
                <c:pt idx="144">
                  <c:v>-150.18736382720499</c:v>
                </c:pt>
                <c:pt idx="145">
                  <c:v>-139.707340066456</c:v>
                </c:pt>
                <c:pt idx="146">
                  <c:v>-139.707340066456</c:v>
                </c:pt>
                <c:pt idx="147">
                  <c:v>-139.133316190773</c:v>
                </c:pt>
                <c:pt idx="148">
                  <c:v>-139.133316190773</c:v>
                </c:pt>
                <c:pt idx="149">
                  <c:v>-138.51694997859201</c:v>
                </c:pt>
                <c:pt idx="150">
                  <c:v>-138.51694997859201</c:v>
                </c:pt>
                <c:pt idx="151">
                  <c:v>-110.69515709860201</c:v>
                </c:pt>
                <c:pt idx="152">
                  <c:v>-110.695157098603</c:v>
                </c:pt>
                <c:pt idx="153">
                  <c:v>-109.267180221849</c:v>
                </c:pt>
                <c:pt idx="154">
                  <c:v>-109.26718022184801</c:v>
                </c:pt>
                <c:pt idx="155">
                  <c:v>-62.068176521185698</c:v>
                </c:pt>
                <c:pt idx="156">
                  <c:v>-62.068176521186096</c:v>
                </c:pt>
                <c:pt idx="157">
                  <c:v>-59.868814630838997</c:v>
                </c:pt>
                <c:pt idx="158">
                  <c:v>-59.868814630838898</c:v>
                </c:pt>
                <c:pt idx="159">
                  <c:v>-21.869391003452002</c:v>
                </c:pt>
                <c:pt idx="160">
                  <c:v>-21.869391003452002</c:v>
                </c:pt>
                <c:pt idx="161">
                  <c:v>-20.937778532099699</c:v>
                </c:pt>
                <c:pt idx="162">
                  <c:v>-20.937778532099799</c:v>
                </c:pt>
                <c:pt idx="163">
                  <c:v>-19.7690353957512</c:v>
                </c:pt>
                <c:pt idx="164">
                  <c:v>-19.7690353957512</c:v>
                </c:pt>
                <c:pt idx="165">
                  <c:v>-7.9227644485625106</c:v>
                </c:pt>
                <c:pt idx="166">
                  <c:v>-7.9227644485625195</c:v>
                </c:pt>
                <c:pt idx="167">
                  <c:v>-7.7118233276378101</c:v>
                </c:pt>
                <c:pt idx="168">
                  <c:v>-7.7118233276378199</c:v>
                </c:pt>
                <c:pt idx="169">
                  <c:v>-8.0793120192745409</c:v>
                </c:pt>
                <c:pt idx="170">
                  <c:v>-8.0793120192745409</c:v>
                </c:pt>
                <c:pt idx="171">
                  <c:v>-8.2429187020993702</c:v>
                </c:pt>
                <c:pt idx="172">
                  <c:v>-8.2429187020993897</c:v>
                </c:pt>
                <c:pt idx="173">
                  <c:v>-8.3753886998322002</c:v>
                </c:pt>
                <c:pt idx="174">
                  <c:v>-8.37538869983217</c:v>
                </c:pt>
                <c:pt idx="175">
                  <c:v>-11.5069373685917</c:v>
                </c:pt>
                <c:pt idx="176">
                  <c:v>-11.5069373685917</c:v>
                </c:pt>
                <c:pt idx="177">
                  <c:v>-11.6187132265496</c:v>
                </c:pt>
                <c:pt idx="178">
                  <c:v>-11.6187132265496</c:v>
                </c:pt>
                <c:pt idx="179">
                  <c:v>-12.916911040567699</c:v>
                </c:pt>
                <c:pt idx="180">
                  <c:v>-12.916911040567699</c:v>
                </c:pt>
                <c:pt idx="181">
                  <c:v>-12.937510721986198</c:v>
                </c:pt>
                <c:pt idx="182">
                  <c:v>-12.937510721986198</c:v>
                </c:pt>
                <c:pt idx="183">
                  <c:v>-12.5275407322024</c:v>
                </c:pt>
                <c:pt idx="184">
                  <c:v>-12.5275407322024</c:v>
                </c:pt>
                <c:pt idx="185">
                  <c:v>-12.470039325556399</c:v>
                </c:pt>
                <c:pt idx="186">
                  <c:v>-12.470039325556399</c:v>
                </c:pt>
                <c:pt idx="187">
                  <c:v>-11.3531603502104</c:v>
                </c:pt>
                <c:pt idx="188">
                  <c:v>-11.3531603502104</c:v>
                </c:pt>
                <c:pt idx="189">
                  <c:v>-11.298782875408701</c:v>
                </c:pt>
                <c:pt idx="190">
                  <c:v>-11.298782875408701</c:v>
                </c:pt>
                <c:pt idx="191">
                  <c:v>-9.9641507038090111</c:v>
                </c:pt>
                <c:pt idx="192">
                  <c:v>-9.96415070380902</c:v>
                </c:pt>
                <c:pt idx="193">
                  <c:v>-9.8979183996762998</c:v>
                </c:pt>
                <c:pt idx="194">
                  <c:v>-9.8979183996762998</c:v>
                </c:pt>
                <c:pt idx="195">
                  <c:v>-8.879365497706079</c:v>
                </c:pt>
                <c:pt idx="196">
                  <c:v>-8.8793654977060896</c:v>
                </c:pt>
                <c:pt idx="197">
                  <c:v>-8.82157231953048</c:v>
                </c:pt>
                <c:pt idx="198">
                  <c:v>-8.8215723195305014</c:v>
                </c:pt>
                <c:pt idx="199">
                  <c:v>-7.6497648175188795</c:v>
                </c:pt>
                <c:pt idx="200">
                  <c:v>-7.6497648175188706</c:v>
                </c:pt>
                <c:pt idx="201">
                  <c:v>-6.5452785962942297</c:v>
                </c:pt>
                <c:pt idx="202">
                  <c:v>-6.5452785962942297</c:v>
                </c:pt>
                <c:pt idx="203">
                  <c:v>-6.4781608138868396</c:v>
                </c:pt>
                <c:pt idx="204">
                  <c:v>-6.4781608138868494</c:v>
                </c:pt>
                <c:pt idx="205">
                  <c:v>-5.6866256697379498</c:v>
                </c:pt>
                <c:pt idx="206">
                  <c:v>-5.6866256697379498</c:v>
                </c:pt>
                <c:pt idx="207">
                  <c:v>-5.6897071059515802</c:v>
                </c:pt>
                <c:pt idx="208">
                  <c:v>-5.6897071059515802</c:v>
                </c:pt>
                <c:pt idx="209">
                  <c:v>-6.2698761289084199</c:v>
                </c:pt>
                <c:pt idx="210">
                  <c:v>-6.2698761289084199</c:v>
                </c:pt>
                <c:pt idx="211">
                  <c:v>-6.3366286188049905</c:v>
                </c:pt>
                <c:pt idx="212">
                  <c:v>-6.3366286188049994</c:v>
                </c:pt>
                <c:pt idx="213">
                  <c:v>-8.1570526005186998</c:v>
                </c:pt>
                <c:pt idx="214">
                  <c:v>-8.1570526005186998</c:v>
                </c:pt>
                <c:pt idx="215">
                  <c:v>-8.2919487309323099</c:v>
                </c:pt>
                <c:pt idx="216">
                  <c:v>-8.2919487309323205</c:v>
                </c:pt>
                <c:pt idx="217">
                  <c:v>-9.5748309661747992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6B-4295-98E8-4533E0BBD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025216"/>
        <c:axId val="395026200"/>
      </c:scatterChart>
      <c:valAx>
        <c:axId val="395025216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Distance with respect to the quay front wall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6200"/>
        <c:crosses val="autoZero"/>
        <c:crossBetween val="midCat"/>
      </c:valAx>
      <c:valAx>
        <c:axId val="39502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Settlements</a:t>
                </a:r>
                <a:r>
                  <a:rPr lang="da-DK" baseline="0"/>
                  <a:t> [Imm]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5025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>
              <a:latin typeface="Sweco Sans" panose="00000500000000000000" pitchFamily="50" charset="0"/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66789-7B4A-4F00-9286-DDD8ED65D568}" type="datetimeFigureOut">
              <a:rPr lang="sv-SE" smtClean="0">
                <a:latin typeface="Sweco Sans" panose="00000500000000000000" pitchFamily="50" charset="0"/>
              </a:rPr>
              <a:t>2021-10-13</a:t>
            </a:fld>
            <a:endParaRPr lang="sv-SE" dirty="0">
              <a:latin typeface="Sweco Sans" panose="00000500000000000000" pitchFamily="50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>
              <a:latin typeface="Sweco Sans" panose="00000500000000000000" pitchFamily="50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7E181-C03F-4811-9B36-CB7788F180BA}" type="slidenum">
              <a:rPr lang="sv-SE" smtClean="0">
                <a:latin typeface="Sweco Sans" panose="00000500000000000000" pitchFamily="50" charset="0"/>
              </a:rPr>
              <a:t>‹#›</a:t>
            </a:fld>
            <a:endParaRPr lang="sv-SE" dirty="0">
              <a:latin typeface="Sweco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weco Sans" panose="00000500000000000000" pitchFamily="50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weco Sans" panose="00000500000000000000" pitchFamily="50" charset="0"/>
              </a:defRPr>
            </a:lvl1pPr>
          </a:lstStyle>
          <a:p>
            <a:fld id="{7F3F61B6-EEAE-45CF-BC26-93497CBA11EE}" type="datetimeFigureOut">
              <a:rPr lang="sv-SE" smtClean="0"/>
              <a:pPr/>
              <a:t>2021-10-13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weco Sans" panose="00000500000000000000" pitchFamily="50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weco Sans" panose="00000500000000000000" pitchFamily="50" charset="0"/>
              </a:defRPr>
            </a:lvl1pPr>
          </a:lstStyle>
          <a:p>
            <a:fld id="{7850F7A7-DA63-4A74-9242-8131DBB6E0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277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57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0FA72B-7A60-4C42-8AE5-3B09119CD161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C4913-B2D9-48C2-9FD2-722C9DC5A446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6CE602-D834-43D3-A205-BB897B2AD71F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im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>
            <a:lvl1pPr marL="9450" indent="0" algn="ctr">
              <a:buNone/>
              <a:defRPr sz="7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16D717-84BC-42FA-8C44-8730EFCF0ABB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7556210" y="261313"/>
            <a:ext cx="1372500" cy="41625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945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254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136-C6B0-4DC7-9F05-1EF93B84B4F6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5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562AE-4621-4ACA-828A-9F183DD38DDE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0B5A01-0F04-4881-9268-36B2B73C1E43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16125"/>
            <a:ext cx="2983706" cy="2387600"/>
          </a:xfrm>
        </p:spPr>
        <p:txBody>
          <a:bodyPr anchor="t">
            <a:normAutofit/>
          </a:bodyPr>
          <a:lstStyle>
            <a:lvl1pPr algn="l">
              <a:defRPr sz="2925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730083-785B-41CD-954B-F5E44AD979DE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3BE9-A6C3-42A7-A4CC-66ECB1DA9BB6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2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350A-BEBE-4059-9F21-222AFAC8DE49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335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r="8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3" y="386095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13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08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23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2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4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6" y="2059818"/>
            <a:ext cx="4362450" cy="4307418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3D78-BC00-486C-9C10-D018D8A6DF0A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6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5CED-81EE-4CE7-9881-DCF98948536B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58607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9999-1BD2-41EA-8A43-6A6F02E64DFB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5060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05D1-9E83-49FF-A5C3-47204F119639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497860" y="2109572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888582" y="2109572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497860" y="4300344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6888582" y="4300344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14408" y="2109572"/>
            <a:ext cx="3642495" cy="4098772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72582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D949-7B5E-4571-9B2F-C5C37AC88911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3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1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DE90-329C-4A21-88E7-B93D2EBA0544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8227481" cy="4307418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4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5388-3FA0-4154-8C02-B7952E4CE8B0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5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1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2457" y="756947"/>
            <a:ext cx="8318351" cy="88741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2457" y="2059818"/>
            <a:ext cx="8325643" cy="43074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870826" y="6562725"/>
            <a:ext cx="2057400" cy="107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67190CC3-8F86-4CEB-B3EE-C83CC9A6EB96}" type="datetime1">
              <a:rPr lang="sv-SE" smtClean="0"/>
              <a:t>2021-10-13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07219" y="6400800"/>
            <a:ext cx="1443038" cy="2413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450" cap="all" baseline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70826" y="6391276"/>
            <a:ext cx="2057400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22" y="258434"/>
            <a:ext cx="1221525" cy="370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2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70" r:id="rId3"/>
    <p:sldLayoutId id="2147483671" r:id="rId4"/>
    <p:sldLayoutId id="2147483675" r:id="rId5"/>
    <p:sldLayoutId id="2147483685" r:id="rId6"/>
    <p:sldLayoutId id="2147483672" r:id="rId7"/>
    <p:sldLayoutId id="2147483673" r:id="rId8"/>
    <p:sldLayoutId id="2147483674" r:id="rId9"/>
    <p:sldLayoutId id="2147483664" r:id="rId10"/>
    <p:sldLayoutId id="2147483681" r:id="rId11"/>
    <p:sldLayoutId id="2147483665" r:id="rId12"/>
    <p:sldLayoutId id="2147483649" r:id="rId13"/>
    <p:sldLayoutId id="2147483666" r:id="rId14"/>
    <p:sldLayoutId id="2147483682" r:id="rId15"/>
    <p:sldLayoutId id="2147483668" r:id="rId16"/>
    <p:sldLayoutId id="2147483654" r:id="rId17"/>
    <p:sldLayoutId id="2147483655" r:id="rId18"/>
    <p:sldLayoutId id="2147483676" r:id="rId19"/>
    <p:sldLayoutId id="2147483679" r:id="rId20"/>
    <p:sldLayoutId id="2147483684" r:id="rId21"/>
    <p:sldLayoutId id="2147483678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972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134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458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0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132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  <p15:guide id="9" pos="5054" userDrawn="1">
          <p15:clr>
            <a:srgbClr val="F26B43"/>
          </p15:clr>
        </p15:guide>
        <p15:guide id="10" orient="horz" pos="164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pos="562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hart" Target="../charts/chart2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05751" y="2751875"/>
            <a:ext cx="7494408" cy="3810850"/>
          </a:xfrm>
        </p:spPr>
        <p:txBody>
          <a:bodyPr>
            <a:normAutofit fontScale="90000"/>
          </a:bodyPr>
          <a:lstStyle/>
          <a:p>
            <a:r>
              <a:rPr lang="da-DK" dirty="0"/>
              <a:t>Geoteknikerens hverdag </a:t>
            </a:r>
            <a:br>
              <a:rPr lang="da-DK" dirty="0"/>
            </a:br>
            <a:br>
              <a:rPr lang="da-DK" dirty="0"/>
            </a:br>
            <a:r>
              <a:rPr lang="da-DK" sz="3600" dirty="0"/>
              <a:t>FREDERIKSHAVN SKIDDINGOMRÅDE</a:t>
            </a:r>
            <a:br>
              <a:rPr lang="da-DK" sz="3600" dirty="0"/>
            </a:br>
            <a:br>
              <a:rPr lang="da-DK" dirty="0"/>
            </a:br>
            <a:r>
              <a:rPr lang="da-DK" sz="2200" dirty="0"/>
              <a:t>ved Henrik s </a:t>
            </a:r>
            <a:r>
              <a:rPr lang="da-DK" sz="2200" dirty="0" err="1"/>
              <a:t>hANSEN</a:t>
            </a:r>
            <a:r>
              <a:rPr lang="da-DK" sz="2200" dirty="0"/>
              <a:t>/Sweco </a:t>
            </a:r>
            <a:br>
              <a:rPr lang="da-DK" sz="2200" dirty="0"/>
            </a:br>
            <a:r>
              <a:rPr lang="da-DK" sz="2200" dirty="0"/>
              <a:t>&amp;</a:t>
            </a:r>
            <a:br>
              <a:rPr lang="da-DK" sz="2200" dirty="0"/>
            </a:br>
            <a:r>
              <a:rPr lang="da-DK" sz="2200" dirty="0"/>
              <a:t>Casper </a:t>
            </a:r>
            <a:r>
              <a:rPr lang="da-DK" sz="2200" dirty="0" err="1"/>
              <a:t>holmgaard</a:t>
            </a:r>
            <a:r>
              <a:rPr lang="da-DK" sz="2200" dirty="0"/>
              <a:t> </a:t>
            </a:r>
            <a:r>
              <a:rPr lang="da-DK" sz="2200" dirty="0" err="1"/>
              <a:t>jensen</a:t>
            </a:r>
            <a:r>
              <a:rPr lang="da-DK" sz="2200" dirty="0"/>
              <a:t>/</a:t>
            </a:r>
            <a:r>
              <a:rPr lang="da-DK" sz="2200" dirty="0" err="1"/>
              <a:t>cowi</a:t>
            </a: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DGF 14.10.2021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28EB-5145-4A39-AF6A-305C4F79E48A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62899-6D5B-4DB6-B5A8-5BB2A0AF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46" y="4496585"/>
            <a:ext cx="4861553" cy="2380267"/>
          </a:xfrm>
          <a:prstGeom prst="rect">
            <a:avLst/>
          </a:prstGeom>
        </p:spPr>
      </p:pic>
      <p:pic>
        <p:nvPicPr>
          <p:cNvPr id="8" name="Picture 7" descr="A picture containing water, boat, truck, table&#10;&#10;Description automatically generated">
            <a:extLst>
              <a:ext uri="{FF2B5EF4-FFF2-40B4-BE49-F238E27FC236}">
                <a16:creationId xmlns:a16="http://schemas.microsoft.com/office/drawing/2014/main" id="{3814E7B0-773B-4E5C-B704-B68C97DAA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5695" cy="26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B8EF-97E4-42F7-AC4C-F82E4CE2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83" y="141425"/>
            <a:ext cx="6235441" cy="619347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Testpæle når der nu skal rammes ca. 2300 pæle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B7754-0313-4616-9DFE-018D1ABD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9CAA2-F823-467B-9198-E8E35B97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75BD7-593A-4592-8CBE-ADB1EAB65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8607" y="2087823"/>
            <a:ext cx="3040394" cy="1538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A05FA-0772-49E7-AD2E-966D03AFC6F8}"/>
              </a:ext>
            </a:extLst>
          </p:cNvPr>
          <p:cNvSpPr txBox="1"/>
          <p:nvPr/>
        </p:nvSpPr>
        <p:spPr>
          <a:xfrm>
            <a:off x="277993" y="947244"/>
            <a:ext cx="8536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FF0000"/>
                </a:solidFill>
              </a:rPr>
              <a:t>Valgt at gennemføre testprogram: Stålpæle 8 </a:t>
            </a:r>
            <a:r>
              <a:rPr lang="da-DK" sz="1600" dirty="0" err="1">
                <a:solidFill>
                  <a:srgbClr val="FF0000"/>
                </a:solidFill>
              </a:rPr>
              <a:t>stk</a:t>
            </a:r>
            <a:r>
              <a:rPr lang="da-DK" sz="1600" dirty="0">
                <a:solidFill>
                  <a:srgbClr val="FF0000"/>
                </a:solidFill>
              </a:rPr>
              <a:t> HE300B/ HE320B, 3 stk. stålrørspæle Ø752/10 mm og 6 </a:t>
            </a:r>
            <a:r>
              <a:rPr lang="da-DK" sz="1600" dirty="0" err="1">
                <a:solidFill>
                  <a:srgbClr val="FF0000"/>
                </a:solidFill>
              </a:rPr>
              <a:t>stk</a:t>
            </a:r>
            <a:r>
              <a:rPr lang="da-DK" sz="1600" dirty="0">
                <a:solidFill>
                  <a:srgbClr val="FF0000"/>
                </a:solidFill>
              </a:rPr>
              <a:t> betonpæle 400*400 mm. PDA og CAPWAP i flere omgange for at få indtryk af regenereringen. </a:t>
            </a:r>
          </a:p>
          <a:p>
            <a:endParaRPr lang="da-DK" sz="1600" dirty="0">
              <a:solidFill>
                <a:srgbClr val="FF0000"/>
              </a:solidFill>
            </a:endParaRPr>
          </a:p>
          <a:p>
            <a:r>
              <a:rPr lang="da-DK" sz="1600" dirty="0">
                <a:solidFill>
                  <a:srgbClr val="FF0000"/>
                </a:solidFill>
              </a:rPr>
              <a:t>Valgt at basere design på betonpæle 400*400 mm og stålpæle HE320B ud fra testresultaterne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8876A-B899-4149-BD83-F63C10AA168E}"/>
              </a:ext>
            </a:extLst>
          </p:cNvPr>
          <p:cNvSpPr txBox="1"/>
          <p:nvPr/>
        </p:nvSpPr>
        <p:spPr>
          <a:xfrm>
            <a:off x="388607" y="3856557"/>
            <a:ext cx="2926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FF0000"/>
                </a:solidFill>
              </a:rPr>
              <a:t>Gennemført statistisk vurdering ud fra de via CAPWAP målinger bestemte  spidsbæreevner og overflade-</a:t>
            </a:r>
            <a:r>
              <a:rPr lang="da-DK" sz="1600" dirty="0" err="1">
                <a:solidFill>
                  <a:srgbClr val="FF0000"/>
                </a:solidFill>
              </a:rPr>
              <a:t>bæreevner</a:t>
            </a:r>
            <a:r>
              <a:rPr lang="da-DK" sz="1600" dirty="0">
                <a:solidFill>
                  <a:srgbClr val="FF0000"/>
                </a:solidFill>
              </a:rPr>
              <a:t> i lerlagene under kote -7,8 m og ”</a:t>
            </a:r>
            <a:r>
              <a:rPr lang="da-DK" sz="1600" dirty="0" err="1">
                <a:solidFill>
                  <a:srgbClr val="FF0000"/>
                </a:solidFill>
              </a:rPr>
              <a:t>sandfyld</a:t>
            </a:r>
            <a:r>
              <a:rPr lang="da-DK" sz="1600" dirty="0">
                <a:solidFill>
                  <a:srgbClr val="FF0000"/>
                </a:solidFill>
              </a:rPr>
              <a:t>” derover.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3928F-BA85-4E17-8920-4D9FCDD6A1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32" y="2045555"/>
            <a:ext cx="5075555" cy="3135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093B3-D6B5-4697-9EEE-31A724F7BD04}"/>
              </a:ext>
            </a:extLst>
          </p:cNvPr>
          <p:cNvSpPr txBox="1"/>
          <p:nvPr/>
        </p:nvSpPr>
        <p:spPr>
          <a:xfrm>
            <a:off x="3632299" y="5531764"/>
            <a:ext cx="4889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Ramslag: </a:t>
            </a:r>
            <a:r>
              <a:rPr lang="da-DK" sz="2000" b="1" dirty="0">
                <a:solidFill>
                  <a:srgbClr val="FF0000"/>
                </a:solidFill>
              </a:rPr>
              <a:t>9t</a:t>
            </a:r>
            <a:r>
              <a:rPr lang="da-DK" sz="2000" dirty="0">
                <a:solidFill>
                  <a:srgbClr val="FF0000"/>
                </a:solidFill>
              </a:rPr>
              <a:t> Hitachi 180-3</a:t>
            </a:r>
          </a:p>
          <a:p>
            <a:r>
              <a:rPr lang="da-DK" sz="2000" dirty="0">
                <a:solidFill>
                  <a:srgbClr val="FF0000"/>
                </a:solidFill>
              </a:rPr>
              <a:t>Op til 5 rammemaskiner i gang på samme tid</a:t>
            </a:r>
          </a:p>
        </p:txBody>
      </p:sp>
    </p:spTree>
    <p:extLst>
      <p:ext uri="{BB962C8B-B14F-4D97-AF65-F5344CB8AC3E}">
        <p14:creationId xmlns:p14="http://schemas.microsoft.com/office/powerpoint/2010/main" val="78995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4AFD-7AE3-4EA2-B5FB-8C340ADA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74" y="219025"/>
            <a:ext cx="8318351" cy="648844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FF0000"/>
                </a:solidFill>
              </a:rPr>
              <a:t>Statistisk vurderet spids- og overfladebæreevne,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rgbClr val="FF0000"/>
                </a:solidFill>
              </a:rPr>
              <a:t>5% fraktil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AB9D6-AC60-406C-9375-14C2D480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D60EC-607F-494A-83EC-4C0D957A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5CC7C4-44B2-451B-A72B-81273E5ED9F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5" y="1108468"/>
            <a:ext cx="3294342" cy="211448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362190-7FDA-4E35-B3AE-976BA6E9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69" y="1108468"/>
            <a:ext cx="3800647" cy="2114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C09D28-FB6A-4810-B621-0C0AA9B43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081" y="4491079"/>
            <a:ext cx="3722894" cy="2056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1B9E0-8FEB-4BB7-883F-42154E3066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4" y="4352993"/>
            <a:ext cx="3294342" cy="2114483"/>
          </a:xfrm>
          <a:prstGeom prst="rect">
            <a:avLst/>
          </a:prstGeom>
          <a:noFill/>
        </p:spPr>
      </p:pic>
      <p:pic>
        <p:nvPicPr>
          <p:cNvPr id="9" name="Picture 4" descr="image003">
            <a:extLst>
              <a:ext uri="{FF2B5EF4-FFF2-40B4-BE49-F238E27FC236}">
                <a16:creationId xmlns:a16="http://schemas.microsoft.com/office/drawing/2014/main" id="{0EEFD8FF-C6D4-4183-9B8E-174DC9A5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57" y="3034765"/>
            <a:ext cx="3716806" cy="150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9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3AD4-6F4E-4464-8499-34FC57C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51" y="186431"/>
            <a:ext cx="3910549" cy="515191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Gruppefaktor og regenerering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E825-9D51-4181-905F-CEA324DA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EEAD-1F28-4BA0-B9F4-A2923139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6651C9-E2F2-4C44-A5AF-23CA72D968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1" y="865620"/>
            <a:ext cx="4563986" cy="10014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D27355-092E-4D52-BAA0-327D52E97A77}"/>
              </a:ext>
            </a:extLst>
          </p:cNvPr>
          <p:cNvSpPr txBox="1"/>
          <p:nvPr/>
        </p:nvSpPr>
        <p:spPr>
          <a:xfrm>
            <a:off x="204850" y="3251955"/>
            <a:ext cx="4508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Gruppevirkning afhænger af den relative pæleafstand.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Stålpælene under betonpladen har relativ afstand 4,3*D og det giver gruppevirkningsfaktor 0,90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Betonpæle umiddelbart bag betonpladen har 3,8*D og det giver gruppevirkningsfaktor 0,75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Pæle længere væk fra betonpladen har 5*D og det giver gruppevirkningsfaktor 0,8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Gruppevirkningsfaktoren ganges på overflademodstanden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1914B-EA70-4392-9A65-0FE939EC6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613" y="892253"/>
            <a:ext cx="4170314" cy="212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6AAD2-E9CD-4532-A95F-8671B2F71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613" y="4503200"/>
            <a:ext cx="4170314" cy="2121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8A251-CB0C-463C-8E64-4B170C0EB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1" y="2003400"/>
            <a:ext cx="4563986" cy="1001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AA6CF9-CC20-4AE1-8735-886D9CB58B73}"/>
              </a:ext>
            </a:extLst>
          </p:cNvPr>
          <p:cNvSpPr txBox="1"/>
          <p:nvPr/>
        </p:nvSpPr>
        <p:spPr>
          <a:xfrm>
            <a:off x="5459766" y="3138713"/>
            <a:ext cx="332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Regenerering efter første PDA. Resultaterne giver desværre ikke anledning til at der kan opnås større bæreevne af betydning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53C63-0120-4FA5-B6D0-259AC30A56F0}"/>
              </a:ext>
            </a:extLst>
          </p:cNvPr>
          <p:cNvSpPr txBox="1"/>
          <p:nvPr/>
        </p:nvSpPr>
        <p:spPr>
          <a:xfrm>
            <a:off x="612560" y="1227863"/>
            <a:ext cx="123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Tidl. 2130 kN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C38CC-9357-4830-932C-DB4B78FB574C}"/>
              </a:ext>
            </a:extLst>
          </p:cNvPr>
          <p:cNvSpPr txBox="1"/>
          <p:nvPr/>
        </p:nvSpPr>
        <p:spPr>
          <a:xfrm>
            <a:off x="612560" y="2365643"/>
            <a:ext cx="1518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Tidl. 2428 kN</a:t>
            </a:r>
          </a:p>
        </p:txBody>
      </p:sp>
    </p:spTree>
    <p:extLst>
      <p:ext uri="{BB962C8B-B14F-4D97-AF65-F5344CB8AC3E}">
        <p14:creationId xmlns:p14="http://schemas.microsoft.com/office/powerpoint/2010/main" val="409031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DD602-BD2A-4C99-BA15-EDFA36B6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26775-F7EA-4624-A92F-112F4E83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B4969-54B6-474D-9412-34E32119A4EF}"/>
              </a:ext>
            </a:extLst>
          </p:cNvPr>
          <p:cNvSpPr txBox="1"/>
          <p:nvPr/>
        </p:nvSpPr>
        <p:spPr>
          <a:xfrm>
            <a:off x="8700117" y="20684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72719-47DB-4298-A665-526A998B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3" y="693971"/>
            <a:ext cx="8771897" cy="5092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223C5-6BC1-4511-B7BA-A12FF5F436E0}"/>
              </a:ext>
            </a:extLst>
          </p:cNvPr>
          <p:cNvSpPr txBox="1"/>
          <p:nvPr/>
        </p:nvSpPr>
        <p:spPr>
          <a:xfrm>
            <a:off x="200537" y="4603721"/>
            <a:ext cx="30736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33 PDA test på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betonpæle</a:t>
            </a:r>
            <a:r>
              <a:rPr lang="da-DK" sz="1400" dirty="0">
                <a:solidFill>
                  <a:srgbClr val="FF0000"/>
                </a:solidFill>
              </a:rPr>
              <a:t> med RK under kote -15 m, PDA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faktor  1,66 </a:t>
            </a:r>
            <a:r>
              <a:rPr lang="da-DK" sz="1400" dirty="0">
                <a:solidFill>
                  <a:srgbClr val="FF0000"/>
                </a:solidFill>
              </a:rPr>
              <a:t>og under 25 mm </a:t>
            </a:r>
            <a:r>
              <a:rPr lang="da-DK" sz="1400" dirty="0" err="1">
                <a:solidFill>
                  <a:srgbClr val="FF0000"/>
                </a:solidFill>
              </a:rPr>
              <a:t>opraming</a:t>
            </a:r>
            <a:r>
              <a:rPr lang="da-DK" sz="1400" dirty="0">
                <a:solidFill>
                  <a:srgbClr val="FF0000"/>
                </a:solidFill>
              </a:rPr>
              <a:t>. Startede med PDA faktor 1,86 ud fra testpæle.</a:t>
            </a:r>
          </a:p>
          <a:p>
            <a:endParaRPr lang="da-DK" sz="1400" dirty="0">
              <a:solidFill>
                <a:srgbClr val="FF0000"/>
              </a:solidFill>
            </a:endParaRPr>
          </a:p>
          <a:p>
            <a:r>
              <a:rPr lang="da-DK" sz="1400" dirty="0">
                <a:solidFill>
                  <a:srgbClr val="FF0000"/>
                </a:solidFill>
              </a:rPr>
              <a:t>9 PDA test på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stålpæle</a:t>
            </a:r>
            <a:r>
              <a:rPr lang="da-DK" sz="1400" dirty="0">
                <a:solidFill>
                  <a:srgbClr val="FF0000"/>
                </a:solidFill>
              </a:rPr>
              <a:t> med RK under kote -15 m , PDA faktor 1,61. Startede med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PDA faktor 1,75 </a:t>
            </a:r>
            <a:r>
              <a:rPr lang="da-DK" sz="1400" dirty="0">
                <a:solidFill>
                  <a:srgbClr val="FF0000"/>
                </a:solidFill>
              </a:rPr>
              <a:t>ud fra testpæle.</a:t>
            </a:r>
          </a:p>
          <a:p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169E94-BC7D-4C83-BBBC-F7063FBD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10" y="5088826"/>
            <a:ext cx="1300285" cy="137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D7F5A-F0A3-4E3E-B4FB-22483EB9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3" y="201302"/>
            <a:ext cx="7108121" cy="631451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PDA faktorens udvikling under </a:t>
            </a:r>
            <a:r>
              <a:rPr lang="da-DK" dirty="0" err="1">
                <a:solidFill>
                  <a:srgbClr val="FF0000"/>
                </a:solidFill>
              </a:rPr>
              <a:t>produktionsramningen</a:t>
            </a:r>
            <a:r>
              <a:rPr lang="da-DK" dirty="0">
                <a:solidFill>
                  <a:srgbClr val="FF0000"/>
                </a:solidFill>
              </a:rPr>
              <a:t> 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sz="1400" dirty="0">
                <a:solidFill>
                  <a:srgbClr val="FF0000"/>
                </a:solidFill>
              </a:rPr>
              <a:t>(forhold mellem PDA bæreevne og bæreevne bestemt ved Den Danske Rammeformel)</a:t>
            </a:r>
          </a:p>
        </p:txBody>
      </p:sp>
    </p:spTree>
    <p:extLst>
      <p:ext uri="{BB962C8B-B14F-4D97-AF65-F5344CB8AC3E}">
        <p14:creationId xmlns:p14="http://schemas.microsoft.com/office/powerpoint/2010/main" val="156078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5A8E71-952A-48D2-8543-8D9D833F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2" y="894735"/>
            <a:ext cx="3186814" cy="5799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06EC6-B97E-4CA8-92DE-0C533C0F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05" y="88490"/>
            <a:ext cx="3291118" cy="604599"/>
          </a:xfrm>
        </p:spPr>
        <p:txBody>
          <a:bodyPr>
            <a:normAutofit/>
          </a:bodyPr>
          <a:lstStyle/>
          <a:p>
            <a:r>
              <a:rPr lang="da-DK" dirty="0" err="1">
                <a:solidFill>
                  <a:srgbClr val="FF0000"/>
                </a:solidFill>
              </a:rPr>
              <a:t>Opramning</a:t>
            </a:r>
            <a:r>
              <a:rPr lang="da-DK" dirty="0">
                <a:solidFill>
                  <a:srgbClr val="FF0000"/>
                </a:solidFill>
              </a:rPr>
              <a:t> - testfelter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853A-D469-4D4C-801B-F6B24B0A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FA164-8B3E-4979-AA28-E70F0DB4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14</a:t>
            </a:fld>
            <a:endParaRPr lang="da-DK" dirty="0"/>
          </a:p>
        </p:txBody>
      </p:sp>
      <p:pic>
        <p:nvPicPr>
          <p:cNvPr id="1027" name="Picture 3" descr="image004">
            <a:extLst>
              <a:ext uri="{FF2B5EF4-FFF2-40B4-BE49-F238E27FC236}">
                <a16:creationId xmlns:a16="http://schemas.microsoft.com/office/drawing/2014/main" id="{25C44CDB-3C59-42C1-9C2F-E548AC00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20" y="1084005"/>
            <a:ext cx="2645606" cy="250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DF0B05-5CB0-4553-945E-912175DD915B}"/>
              </a:ext>
            </a:extLst>
          </p:cNvPr>
          <p:cNvCxnSpPr/>
          <p:nvPr/>
        </p:nvCxnSpPr>
        <p:spPr>
          <a:xfrm flipV="1">
            <a:off x="5456903" y="2336341"/>
            <a:ext cx="0" cy="281498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4B1EFB-372B-4BD2-973D-62C5FB4BAE95}"/>
              </a:ext>
            </a:extLst>
          </p:cNvPr>
          <p:cNvCxnSpPr/>
          <p:nvPr/>
        </p:nvCxnSpPr>
        <p:spPr>
          <a:xfrm>
            <a:off x="5456903" y="2706329"/>
            <a:ext cx="0" cy="243348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F51E27-E5FB-4DF0-A5F1-5C6F9870BF72}"/>
              </a:ext>
            </a:extLst>
          </p:cNvPr>
          <p:cNvCxnSpPr/>
          <p:nvPr/>
        </p:nvCxnSpPr>
        <p:spPr>
          <a:xfrm flipH="1">
            <a:off x="5066071" y="2706329"/>
            <a:ext cx="213852" cy="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694FB6-CC23-4846-A832-9674178F5559}"/>
              </a:ext>
            </a:extLst>
          </p:cNvPr>
          <p:cNvSpPr txBox="1"/>
          <p:nvPr/>
        </p:nvSpPr>
        <p:spPr>
          <a:xfrm>
            <a:off x="3679723" y="894735"/>
            <a:ext cx="2057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rgbClr val="FF0000"/>
                </a:solidFill>
              </a:rPr>
              <a:t>Midtpæl</a:t>
            </a:r>
            <a:r>
              <a:rPr lang="da-DK" sz="1400" dirty="0">
                <a:solidFill>
                  <a:srgbClr val="FF0000"/>
                </a:solidFill>
              </a:rPr>
              <a:t> rammet sidst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C0739B-C83F-4FED-8E97-C5A25683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948" y="1239325"/>
            <a:ext cx="2190750" cy="2314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AC036E-7CAD-42B9-BA09-7BB7EEEACAA0}"/>
              </a:ext>
            </a:extLst>
          </p:cNvPr>
          <p:cNvSpPr txBox="1"/>
          <p:nvPr/>
        </p:nvSpPr>
        <p:spPr>
          <a:xfrm>
            <a:off x="6668948" y="894734"/>
            <a:ext cx="1966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rgbClr val="FF0000"/>
                </a:solidFill>
              </a:rPr>
              <a:t>Midtpæl</a:t>
            </a:r>
            <a:r>
              <a:rPr lang="da-DK" sz="1400" dirty="0">
                <a:solidFill>
                  <a:srgbClr val="FF0000"/>
                </a:solidFill>
              </a:rPr>
              <a:t> rammet først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06D984-F99A-4885-BC92-5680FE3F0D78}"/>
              </a:ext>
            </a:extLst>
          </p:cNvPr>
          <p:cNvCxnSpPr/>
          <p:nvPr/>
        </p:nvCxnSpPr>
        <p:spPr>
          <a:xfrm flipV="1">
            <a:off x="7899526" y="2477090"/>
            <a:ext cx="130971" cy="140749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0D3A21-776D-4394-9758-7B26CCC387AF}"/>
              </a:ext>
            </a:extLst>
          </p:cNvPr>
          <p:cNvCxnSpPr/>
          <p:nvPr/>
        </p:nvCxnSpPr>
        <p:spPr>
          <a:xfrm>
            <a:off x="7899526" y="2765323"/>
            <a:ext cx="130971" cy="184354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05F7D56-2E36-4291-AD0B-C04451B9F095}"/>
              </a:ext>
            </a:extLst>
          </p:cNvPr>
          <p:cNvCxnSpPr/>
          <p:nvPr/>
        </p:nvCxnSpPr>
        <p:spPr>
          <a:xfrm flipH="1">
            <a:off x="7573297" y="2828003"/>
            <a:ext cx="132735" cy="121674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5DA87C46-1139-42B6-9CE7-55FF77D7B0E4}"/>
              </a:ext>
            </a:extLst>
          </p:cNvPr>
          <p:cNvCxnSpPr/>
          <p:nvPr/>
        </p:nvCxnSpPr>
        <p:spPr>
          <a:xfrm flipH="1" flipV="1">
            <a:off x="7573297" y="2477090"/>
            <a:ext cx="132735" cy="140749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B40CD0AC-50BA-4032-9887-BD131617BA9B}"/>
              </a:ext>
            </a:extLst>
          </p:cNvPr>
          <p:cNvSpPr txBox="1"/>
          <p:nvPr/>
        </p:nvSpPr>
        <p:spPr>
          <a:xfrm>
            <a:off x="6604986" y="3588678"/>
            <a:ext cx="2323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Pæle hvor RK højere end kote -15 m og </a:t>
            </a:r>
            <a:r>
              <a:rPr lang="da-DK" sz="1400" dirty="0" err="1">
                <a:solidFill>
                  <a:srgbClr val="FF0000"/>
                </a:solidFill>
              </a:rPr>
              <a:t>opramning</a:t>
            </a:r>
            <a:r>
              <a:rPr lang="da-DK" sz="1400" dirty="0">
                <a:solidFill>
                  <a:srgbClr val="FF0000"/>
                </a:solidFill>
              </a:rPr>
              <a:t> over 25 mm endte i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PDA faktor 1,24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C0814-49A4-47C9-8A6D-D3BF8B576072}"/>
              </a:ext>
            </a:extLst>
          </p:cNvPr>
          <p:cNvSpPr txBox="1"/>
          <p:nvPr/>
        </p:nvSpPr>
        <p:spPr>
          <a:xfrm>
            <a:off x="3679722" y="3594594"/>
            <a:ext cx="2648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Udført 11 PDA målinger på </a:t>
            </a:r>
            <a:r>
              <a:rPr lang="da-DK" sz="1400" dirty="0" err="1">
                <a:solidFill>
                  <a:srgbClr val="FF0000"/>
                </a:solidFill>
              </a:rPr>
              <a:t>oprammede</a:t>
            </a:r>
            <a:r>
              <a:rPr lang="da-DK" sz="1400" dirty="0">
                <a:solidFill>
                  <a:srgbClr val="FF0000"/>
                </a:solidFill>
              </a:rPr>
              <a:t> pæle med </a:t>
            </a:r>
            <a:r>
              <a:rPr lang="da-DK" sz="1400" dirty="0" err="1">
                <a:solidFill>
                  <a:srgbClr val="FF0000"/>
                </a:solidFill>
              </a:rPr>
              <a:t>opramning</a:t>
            </a:r>
            <a:r>
              <a:rPr lang="da-DK" sz="1400" dirty="0">
                <a:solidFill>
                  <a:srgbClr val="FF0000"/>
                </a:solidFill>
              </a:rPr>
              <a:t> over 25 mm, RK under -15 m, 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PDA faktor 1,46</a:t>
            </a:r>
          </a:p>
          <a:p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06D63-87CB-4D8F-A60B-5A6B31BF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16169"/>
            <a:ext cx="3614867" cy="21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9B79C-ECA2-4992-B87C-A780F7B5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350A-BEBE-4059-9F21-222AFAC8DE49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6A3FF-D4D7-413E-A0EC-B7A4BCB3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t>15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3CCA3-ED29-4B59-87F7-8C6A7C2E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" y="3633664"/>
            <a:ext cx="4600792" cy="316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9F50E-3A67-4C49-9D1C-3C622E122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4" y="1052229"/>
            <a:ext cx="5000626" cy="3034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104F0B-873A-4FB4-99EA-929ED868B89A}"/>
              </a:ext>
            </a:extLst>
          </p:cNvPr>
          <p:cNvSpPr txBox="1">
            <a:spLocks/>
          </p:cNvSpPr>
          <p:nvPr/>
        </p:nvSpPr>
        <p:spPr>
          <a:xfrm>
            <a:off x="75984" y="63896"/>
            <a:ext cx="7591641" cy="14410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dirty="0">
                <a:solidFill>
                  <a:srgbClr val="FF0000"/>
                </a:solidFill>
              </a:rPr>
              <a:t>Hvordan passer </a:t>
            </a:r>
            <a:r>
              <a:rPr lang="da-DK" sz="2000" dirty="0" err="1">
                <a:solidFill>
                  <a:srgbClr val="FF0000"/>
                </a:solidFill>
              </a:rPr>
              <a:t>Plaxis</a:t>
            </a:r>
            <a:r>
              <a:rPr lang="da-DK" sz="2000" dirty="0">
                <a:solidFill>
                  <a:srgbClr val="FF0000"/>
                </a:solidFill>
              </a:rPr>
              <a:t>-pælestivheder i sammenligning med resultaterne fra CAPWAP målingerne ?</a:t>
            </a:r>
          </a:p>
        </p:txBody>
      </p:sp>
    </p:spTree>
    <p:extLst>
      <p:ext uri="{BB962C8B-B14F-4D97-AF65-F5344CB8AC3E}">
        <p14:creationId xmlns:p14="http://schemas.microsoft.com/office/powerpoint/2010/main" val="121292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BD2E-57D5-412E-ADF3-0E584BFC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66" y="106533"/>
            <a:ext cx="5700381" cy="592445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Hvordan gik det så med rammearbejdet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44926-8D4E-449E-A8E4-68E3B9BA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74E44-566D-4DC2-9A6C-64AAFA7F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E2BF5-9D0E-470A-BF07-E0F4A52B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9" y="1600200"/>
            <a:ext cx="3439253" cy="5070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75EBC-744B-4C7F-8E69-AD7CB1E19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46" y="1021499"/>
            <a:ext cx="3211910" cy="2127681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4B07C49-A3F6-489F-ADC0-BBD70625A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53518" y="4962253"/>
            <a:ext cx="3190838" cy="1581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F858B2-9C80-489D-8601-ABC320CCC9E9}"/>
              </a:ext>
            </a:extLst>
          </p:cNvPr>
          <p:cNvSpPr txBox="1"/>
          <p:nvPr/>
        </p:nvSpPr>
        <p:spPr>
          <a:xfrm>
            <a:off x="164444" y="780257"/>
            <a:ext cx="470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Områder med de markerede pæle er efterfølgende blevet vurderet med </a:t>
            </a:r>
            <a:r>
              <a:rPr lang="da-DK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suppl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. 3D </a:t>
            </a:r>
            <a:r>
              <a:rPr lang="da-DK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Plaxis</a:t>
            </a:r>
            <a:r>
              <a:rPr lang="da-DK" sz="1400" dirty="0">
                <a:solidFill>
                  <a:srgbClr val="FF0000"/>
                </a:solidFill>
                <a:highlight>
                  <a:srgbClr val="FFFF00"/>
                </a:highlight>
              </a:rPr>
              <a:t> beregninger</a:t>
            </a:r>
            <a:r>
              <a:rPr lang="da-DK" sz="1400" dirty="0">
                <a:solidFill>
                  <a:srgbClr val="FF0000"/>
                </a:solidFill>
              </a:rPr>
              <a:t>. Dette er også gjort for pæle som ikke har kunnet rammes til foreskreven dybde.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7C79-BA56-41DF-A99A-28BD10A0A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359" y="3168230"/>
            <a:ext cx="3873009" cy="16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6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FD-4728-4FB7-9CAB-06F46B96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21" y="105408"/>
            <a:ext cx="4670729" cy="55554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Pile </a:t>
            </a:r>
            <a:r>
              <a:rPr lang="da-DK" dirty="0" err="1">
                <a:solidFill>
                  <a:srgbClr val="FF0000"/>
                </a:solidFill>
              </a:rPr>
              <a:t>caps</a:t>
            </a:r>
            <a:r>
              <a:rPr lang="da-DK" dirty="0">
                <a:solidFill>
                  <a:srgbClr val="FF0000"/>
                </a:solidFill>
              </a:rPr>
              <a:t> og afslutning over pile </a:t>
            </a:r>
            <a:r>
              <a:rPr lang="da-DK" dirty="0" err="1">
                <a:solidFill>
                  <a:srgbClr val="FF0000"/>
                </a:solidFill>
              </a:rPr>
              <a:t>caps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81BD1-8BB6-42A2-B61F-4386DF0B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E5A18-F3A4-429D-AB60-17B8A458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BB2698-3B6E-44D9-9AF6-4590C39C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6" y="924394"/>
            <a:ext cx="4468679" cy="307943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EDBEE00-DA32-46E9-A6D8-A266BE4C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826" y="897760"/>
            <a:ext cx="2173287" cy="2531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1964EF-C7C5-4EDB-9943-F5C819557642}"/>
              </a:ext>
            </a:extLst>
          </p:cNvPr>
          <p:cNvSpPr txBox="1"/>
          <p:nvPr/>
        </p:nvSpPr>
        <p:spPr>
          <a:xfrm>
            <a:off x="4987083" y="897760"/>
            <a:ext cx="1679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Der placeres 2 lag </a:t>
            </a:r>
            <a:r>
              <a:rPr lang="da-DK" dirty="0" err="1">
                <a:solidFill>
                  <a:srgbClr val="FF0000"/>
                </a:solidFill>
              </a:rPr>
              <a:t>geonet</a:t>
            </a:r>
            <a:r>
              <a:rPr lang="da-DK" dirty="0">
                <a:solidFill>
                  <a:srgbClr val="FF0000"/>
                </a:solidFill>
              </a:rPr>
              <a:t> hen over de udlagte pile </a:t>
            </a:r>
            <a:r>
              <a:rPr lang="da-DK" dirty="0" err="1">
                <a:solidFill>
                  <a:srgbClr val="FF0000"/>
                </a:solidFill>
              </a:rPr>
              <a:t>caps</a:t>
            </a:r>
            <a:r>
              <a:rPr lang="da-DK" dirty="0">
                <a:solidFill>
                  <a:srgbClr val="FF0000"/>
                </a:solidFill>
              </a:rPr>
              <a:t> som en ekstra foranstaltning til udjævning af sætningerne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4E25E2-EA13-4ADD-8064-848B790A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50" y="4437974"/>
            <a:ext cx="3094880" cy="2094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DE4D9-A63B-4AF2-ADE0-5E47E9410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334" y="4437974"/>
            <a:ext cx="3348411" cy="2105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3B18A-25ED-46F2-9B17-21C308A14946}"/>
              </a:ext>
            </a:extLst>
          </p:cNvPr>
          <p:cNvSpPr txBox="1"/>
          <p:nvPr/>
        </p:nvSpPr>
        <p:spPr>
          <a:xfrm>
            <a:off x="7306322" y="4651899"/>
            <a:ext cx="162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Dimension 1,0*1,0*0,4 m</a:t>
            </a:r>
          </a:p>
        </p:txBody>
      </p:sp>
    </p:spTree>
    <p:extLst>
      <p:ext uri="{BB962C8B-B14F-4D97-AF65-F5344CB8AC3E}">
        <p14:creationId xmlns:p14="http://schemas.microsoft.com/office/powerpoint/2010/main" val="1425933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1B966-BAB4-424E-B309-B176CECB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123" y="4918229"/>
            <a:ext cx="4237597" cy="1701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93B54-2D2B-4E8A-BA34-D2D203AF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89" y="214182"/>
            <a:ext cx="2293160" cy="2431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0943C-1D1D-45EE-BC6C-2B6AA9A4D963}"/>
              </a:ext>
            </a:extLst>
          </p:cNvPr>
          <p:cNvSpPr txBox="1"/>
          <p:nvPr/>
        </p:nvSpPr>
        <p:spPr>
          <a:xfrm>
            <a:off x="3124940" y="1100831"/>
            <a:ext cx="423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Tak for opmærksomheden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5D90C-9850-4C83-987E-C76EFD3DEDF9}"/>
              </a:ext>
            </a:extLst>
          </p:cNvPr>
          <p:cNvSpPr txBox="1"/>
          <p:nvPr/>
        </p:nvSpPr>
        <p:spPr>
          <a:xfrm>
            <a:off x="3302494" y="1392029"/>
            <a:ext cx="453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Tak for opmærksomheden </a:t>
            </a:r>
            <a:r>
              <a:rPr lang="da-DK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7520D-824A-4FE8-9101-749B3EC3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350A-BEBE-4059-9F21-222AFAC8DE49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2D7B0-DFF8-4C24-9A45-DAA9E1A5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t>2</a:t>
            </a:fld>
            <a:endParaRPr lang="da-D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9BD5AC-F8D0-402D-AE58-9B33688DAFE4}"/>
              </a:ext>
            </a:extLst>
          </p:cNvPr>
          <p:cNvSpPr txBox="1">
            <a:spLocks/>
          </p:cNvSpPr>
          <p:nvPr/>
        </p:nvSpPr>
        <p:spPr>
          <a:xfrm>
            <a:off x="416074" y="93975"/>
            <a:ext cx="7227600" cy="5495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solidFill>
                  <a:srgbClr val="FF0000"/>
                </a:solidFill>
              </a:rPr>
              <a:t>DESIGN – hvad skal vi igennem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75F9B-996C-457A-AF7B-5A0A0869BA04}"/>
              </a:ext>
            </a:extLst>
          </p:cNvPr>
          <p:cNvSpPr txBox="1"/>
          <p:nvPr/>
        </p:nvSpPr>
        <p:spPr>
          <a:xfrm>
            <a:off x="885825" y="1228725"/>
            <a:ext cx="64065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Geoteknik på stedet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Eksisterende konstruktive forhold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Opbygning af belastning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Valg af konstruktionsprincip ud fra </a:t>
            </a:r>
            <a:r>
              <a:rPr lang="da-DK" dirty="0" err="1"/>
              <a:t>Plaxis</a:t>
            </a:r>
            <a:r>
              <a:rPr lang="da-DK" dirty="0"/>
              <a:t> 2D resultater og risici under udførelsen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Sætningsbølgen i </a:t>
            </a:r>
            <a:r>
              <a:rPr lang="da-DK" dirty="0" err="1"/>
              <a:t>Plaxis</a:t>
            </a:r>
            <a:r>
              <a:rPr lang="da-DK" dirty="0"/>
              <a:t> 2D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Deformation i </a:t>
            </a:r>
            <a:r>
              <a:rPr lang="da-DK" dirty="0" err="1"/>
              <a:t>Plaxis</a:t>
            </a:r>
            <a:r>
              <a:rPr lang="da-DK" dirty="0"/>
              <a:t> 3D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Testpæleprogram og statistisk tilgang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Gruppefaktor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PDA faktor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Pælestivheder i </a:t>
            </a:r>
            <a:r>
              <a:rPr lang="da-DK" dirty="0" err="1"/>
              <a:t>Plaxis</a:t>
            </a:r>
            <a:r>
              <a:rPr lang="da-DK" dirty="0"/>
              <a:t> kontra målinger iht CAPWAP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Opramning</a:t>
            </a:r>
            <a:r>
              <a:rPr lang="da-DK" dirty="0"/>
              <a:t> og effekt på pælebæreevnen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Holdt alle pæle som </a:t>
            </a:r>
            <a:r>
              <a:rPr lang="da-DK" dirty="0" err="1"/>
              <a:t>foventet</a:t>
            </a:r>
            <a:r>
              <a:rPr lang="da-DK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Pile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964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3A84-2BD6-4172-9587-437CCA9A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25" y="55887"/>
            <a:ext cx="8318351" cy="547796"/>
          </a:xfrm>
        </p:spPr>
        <p:txBody>
          <a:bodyPr/>
          <a:lstStyle/>
          <a:p>
            <a:r>
              <a:rPr lang="da-DK" b="1" dirty="0">
                <a:solidFill>
                  <a:srgbClr val="FF0000"/>
                </a:solidFill>
              </a:rPr>
              <a:t>Lokale geoteknik ved </a:t>
            </a:r>
            <a:r>
              <a:rPr lang="da-DK" b="1" dirty="0" err="1">
                <a:solidFill>
                  <a:srgbClr val="FF0000"/>
                </a:solidFill>
              </a:rPr>
              <a:t>skiddingområdet</a:t>
            </a:r>
            <a:endParaRPr lang="da-DK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70925-B4E2-4EE8-B84B-FB279B82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445" y="767024"/>
            <a:ext cx="5937062" cy="41219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601C4-E593-4E10-9D6E-A77F35AB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0A0EF-4FF5-4DAF-9B1C-88F2A07A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0A6F1-05EE-40EB-9DF9-EA67B2F1C2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56" y="5293477"/>
            <a:ext cx="2939582" cy="10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5D7DA-ECDD-45DC-9D1B-463FCE3F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25" y="767026"/>
            <a:ext cx="2523731" cy="5903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D4C3B-518B-4639-9F14-01A35E1D7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356" y="5293477"/>
            <a:ext cx="3018946" cy="1097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8C2D22-3B1C-4485-BB62-45BA1B21F13C}"/>
              </a:ext>
            </a:extLst>
          </p:cNvPr>
          <p:cNvSpPr txBox="1"/>
          <p:nvPr/>
        </p:nvSpPr>
        <p:spPr>
          <a:xfrm>
            <a:off x="2787445" y="4940710"/>
            <a:ext cx="334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Ældre </a:t>
            </a:r>
            <a:r>
              <a:rPr lang="da-DK" dirty="0" err="1">
                <a:solidFill>
                  <a:srgbClr val="FF0000"/>
                </a:solidFill>
              </a:rPr>
              <a:t>Yoldialer</a:t>
            </a:r>
            <a:r>
              <a:rPr lang="da-DK" dirty="0">
                <a:solidFill>
                  <a:srgbClr val="FF0000"/>
                </a:solidFill>
              </a:rPr>
              <a:t> – sprækket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717F4-D83B-4965-9C43-47E37748B372}"/>
              </a:ext>
            </a:extLst>
          </p:cNvPr>
          <p:cNvSpPr txBox="1"/>
          <p:nvPr/>
        </p:nvSpPr>
        <p:spPr>
          <a:xfrm>
            <a:off x="5415378" y="2308194"/>
            <a:ext cx="78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/>
              <a:t>Spulefelt</a:t>
            </a:r>
          </a:p>
        </p:txBody>
      </p:sp>
    </p:spTree>
    <p:extLst>
      <p:ext uri="{BB962C8B-B14F-4D97-AF65-F5344CB8AC3E}">
        <p14:creationId xmlns:p14="http://schemas.microsoft.com/office/powerpoint/2010/main" val="180306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2BD10EDC-4F98-4941-AB32-132A7E7D3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778" y="679203"/>
            <a:ext cx="3652480" cy="3310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0BAA5-8303-464F-ADE6-C33AEBA4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81" y="124495"/>
            <a:ext cx="7442788" cy="554708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Eksisterende konstruktioner ved </a:t>
            </a:r>
            <a:r>
              <a:rPr lang="da-DK" dirty="0" err="1">
                <a:solidFill>
                  <a:srgbClr val="FF0000"/>
                </a:solidFill>
              </a:rPr>
              <a:t>skidding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area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sz="1400" dirty="0">
                <a:solidFill>
                  <a:srgbClr val="FF0000"/>
                </a:solidFill>
              </a:rPr>
              <a:t>(fra etape 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89ED-AB25-47A6-9E9F-DC83057B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53BEC-539E-4753-AD04-E9A03A05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51074-E3A9-47D0-A296-9805ED4E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73" y="3989439"/>
            <a:ext cx="6502243" cy="2744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A86B31-2BF6-49A6-A0B0-B4902B825D05}"/>
              </a:ext>
            </a:extLst>
          </p:cNvPr>
          <p:cNvSpPr txBox="1"/>
          <p:nvPr/>
        </p:nvSpPr>
        <p:spPr>
          <a:xfrm>
            <a:off x="3052915" y="781143"/>
            <a:ext cx="42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F635AA-FCBE-4481-AB59-90B3F7424BF2}"/>
              </a:ext>
            </a:extLst>
          </p:cNvPr>
          <p:cNvSpPr txBox="1"/>
          <p:nvPr/>
        </p:nvSpPr>
        <p:spPr>
          <a:xfrm>
            <a:off x="3052915" y="3681662"/>
            <a:ext cx="44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64788-F7F4-4451-A5B3-CBAFEAA32D22}"/>
              </a:ext>
            </a:extLst>
          </p:cNvPr>
          <p:cNvSpPr txBox="1"/>
          <p:nvPr/>
        </p:nvSpPr>
        <p:spPr>
          <a:xfrm>
            <a:off x="4572000" y="2299317"/>
            <a:ext cx="386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Den nye konstruktion skal respektere den eksisterende konstruktion</a:t>
            </a:r>
            <a:r>
              <a:rPr lang="da-DK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D47FD-C584-4C4A-BD4C-2B9C0840455F}"/>
              </a:ext>
            </a:extLst>
          </p:cNvPr>
          <p:cNvSpPr txBox="1"/>
          <p:nvPr/>
        </p:nvSpPr>
        <p:spPr>
          <a:xfrm>
            <a:off x="430778" y="4563122"/>
            <a:ext cx="2134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Der er udført betonhammer og der skal uddybes fra </a:t>
            </a:r>
          </a:p>
          <a:p>
            <a:r>
              <a:rPr lang="da-DK" dirty="0">
                <a:solidFill>
                  <a:srgbClr val="FF0000"/>
                </a:solidFill>
              </a:rPr>
              <a:t>-11,0 m til -14,5m</a:t>
            </a:r>
          </a:p>
        </p:txBody>
      </p:sp>
    </p:spTree>
    <p:extLst>
      <p:ext uri="{BB962C8B-B14F-4D97-AF65-F5344CB8AC3E}">
        <p14:creationId xmlns:p14="http://schemas.microsoft.com/office/powerpoint/2010/main" val="204307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4C8A5-0311-4469-9711-2B2C312A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2" y="97670"/>
            <a:ext cx="4514282" cy="57129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Lastfordelende opbygning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AD1AB5-411E-47D0-8F0B-FCE9A3F10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365" y="2665565"/>
            <a:ext cx="5777763" cy="40051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CE18-9139-4840-BE62-824F5E2B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7FFA5-4BC1-43CA-98FD-2064D0AA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856F7-71E6-4F4D-BDFD-318BE8A0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71" y="1106948"/>
            <a:ext cx="5262662" cy="1449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0DCED-7CEB-4576-80C6-011B33BE3A44}"/>
              </a:ext>
            </a:extLst>
          </p:cNvPr>
          <p:cNvSpPr txBox="1"/>
          <p:nvPr/>
        </p:nvSpPr>
        <p:spPr>
          <a:xfrm>
            <a:off x="328472" y="1358283"/>
            <a:ext cx="2361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Hver </a:t>
            </a:r>
            <a:r>
              <a:rPr lang="da-DK" dirty="0" err="1">
                <a:solidFill>
                  <a:srgbClr val="FF0000"/>
                </a:solidFill>
              </a:rPr>
              <a:t>skidshoe</a:t>
            </a:r>
            <a:r>
              <a:rPr lang="da-DK" dirty="0">
                <a:solidFill>
                  <a:srgbClr val="FF0000"/>
                </a:solidFill>
              </a:rPr>
              <a:t> kan bære 650t, og  de placeres 3 ved siden af hinanden indenfor  </a:t>
            </a:r>
          </a:p>
          <a:p>
            <a:r>
              <a:rPr lang="da-DK" dirty="0">
                <a:solidFill>
                  <a:srgbClr val="FF0000"/>
                </a:solidFill>
              </a:rPr>
              <a:t>6 m</a:t>
            </a:r>
          </a:p>
          <a:p>
            <a:endParaRPr lang="da-D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0F079-909D-42AE-8A06-0BE22787C536}"/>
              </a:ext>
            </a:extLst>
          </p:cNvPr>
          <p:cNvSpPr txBox="1"/>
          <p:nvPr/>
        </p:nvSpPr>
        <p:spPr>
          <a:xfrm>
            <a:off x="328472" y="3109404"/>
            <a:ext cx="2361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Der placeres stålskinner ovenpå 2 m tykt lag opbygget af betonbjælker</a:t>
            </a:r>
          </a:p>
          <a:p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5DC694-362B-4BF3-8553-47777FF73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25" y="4491237"/>
            <a:ext cx="1938754" cy="2273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77B36-CDCE-46CA-9BFB-2C9A99E603E9}"/>
              </a:ext>
            </a:extLst>
          </p:cNvPr>
          <p:cNvSpPr txBox="1"/>
          <p:nvPr/>
        </p:nvSpPr>
        <p:spPr>
          <a:xfrm>
            <a:off x="5267865" y="1106948"/>
            <a:ext cx="62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Pla</a:t>
            </a:r>
            <a:r>
              <a:rPr lang="da-DK" sz="1200" b="1" dirty="0"/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B7AC0-FA52-4E1C-B345-857F98F370EE}"/>
              </a:ext>
            </a:extLst>
          </p:cNvPr>
          <p:cNvSpPr txBox="1"/>
          <p:nvPr/>
        </p:nvSpPr>
        <p:spPr>
          <a:xfrm>
            <a:off x="4852162" y="4163627"/>
            <a:ext cx="238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/>
              <a:t>Betonbjælker 8*2*1 m</a:t>
            </a:r>
          </a:p>
        </p:txBody>
      </p:sp>
    </p:spTree>
    <p:extLst>
      <p:ext uri="{BB962C8B-B14F-4D97-AF65-F5344CB8AC3E}">
        <p14:creationId xmlns:p14="http://schemas.microsoft.com/office/powerpoint/2010/main" val="279669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87F9-223C-42F0-A52B-63C7C9AE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87" y="116483"/>
            <a:ext cx="6889436" cy="530942"/>
          </a:xfrm>
        </p:spPr>
        <p:txBody>
          <a:bodyPr>
            <a:normAutofit fontScale="90000"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Designproces, Valg af konstruktive løsning (</a:t>
            </a:r>
            <a:r>
              <a:rPr lang="da-DK" b="1" dirty="0" err="1">
                <a:solidFill>
                  <a:srgbClr val="FF0000"/>
                </a:solidFill>
              </a:rPr>
              <a:t>Plaxis</a:t>
            </a:r>
            <a:r>
              <a:rPr lang="da-DK" b="1" dirty="0">
                <a:solidFill>
                  <a:srgbClr val="FF0000"/>
                </a:solidFill>
              </a:rPr>
              <a:t> 2D)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FB5B7-8D94-46B8-9C76-ED6221310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FBC5E-2D27-43FC-9FC9-725200A4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2B0D0-647A-4A30-B6CE-C4BA6D6FC395}"/>
              </a:ext>
            </a:extLst>
          </p:cNvPr>
          <p:cNvSpPr txBox="1"/>
          <p:nvPr/>
        </p:nvSpPr>
        <p:spPr>
          <a:xfrm>
            <a:off x="457200" y="833596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Pælebåren aflastningsplade nødvendig ude mod eksisterende kajfront for ikke at overbelaste kajvæggen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Kan vi ”</a:t>
            </a:r>
            <a:r>
              <a:rPr lang="da-DK" dirty="0" err="1"/>
              <a:t>skidde</a:t>
            </a:r>
            <a:r>
              <a:rPr lang="da-DK" dirty="0"/>
              <a:t>” direkte fra aflastningspladen og ud på den bagvedliggende fyld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Økonomien er afgørende for om projektet overhovedet kan gennemføres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EA2BFD-0059-4900-A78B-FBC75CE2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6" y="2387574"/>
            <a:ext cx="3621847" cy="1896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D9489D-7C4C-40AA-AB3F-7A87265A1B21}"/>
              </a:ext>
            </a:extLst>
          </p:cNvPr>
          <p:cNvSpPr txBox="1"/>
          <p:nvPr/>
        </p:nvSpPr>
        <p:spPr>
          <a:xfrm>
            <a:off x="228600" y="2035552"/>
            <a:ext cx="1924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Stålpæle 20 m bagud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253E46-6147-4DAA-BA55-1C8174D4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385947"/>
            <a:ext cx="3348994" cy="1936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3690DB-7272-441A-96D6-299ECDD969D4}"/>
              </a:ext>
            </a:extLst>
          </p:cNvPr>
          <p:cNvSpPr txBox="1"/>
          <p:nvPr/>
        </p:nvSpPr>
        <p:spPr>
          <a:xfrm>
            <a:off x="4457700" y="2078170"/>
            <a:ext cx="2964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Dybere stålpæle og kortere betonpæle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0AFDAD-35E1-44AD-AB42-4243AA31B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86" y="4522043"/>
            <a:ext cx="2703167" cy="21163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02EE41-2247-48E4-A3B3-B90A04A25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58" y="4596958"/>
            <a:ext cx="2623494" cy="20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8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C93D-7FF2-48DE-95BA-59F24539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34" y="143494"/>
            <a:ext cx="6189176" cy="552979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FF0000"/>
                </a:solidFill>
              </a:rPr>
              <a:t>Valgte konstruktive løsningsmodel ud fra </a:t>
            </a:r>
            <a:r>
              <a:rPr lang="da-DK" dirty="0" err="1">
                <a:solidFill>
                  <a:srgbClr val="FF0000"/>
                </a:solidFill>
              </a:rPr>
              <a:t>Plaxis</a:t>
            </a:r>
            <a:r>
              <a:rPr lang="da-DK" dirty="0">
                <a:solidFill>
                  <a:srgbClr val="FF0000"/>
                </a:solidFill>
              </a:rPr>
              <a:t> 2D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AEED6-F626-4E67-B57E-5F6755232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734" y="2036043"/>
            <a:ext cx="4591659" cy="22999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2824-8E62-45BD-ADB8-B9D18D1C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9ABFF-B74F-43E5-A005-E50FAE0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017C4-6F0A-47B4-B020-D41B37DEC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35" y="1770577"/>
            <a:ext cx="3537691" cy="2443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25963-E9E4-455E-BC70-5F225304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4" y="4391262"/>
            <a:ext cx="8576492" cy="19272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AC5F9-8777-4636-84E8-206FCF8CC0E4}"/>
              </a:ext>
            </a:extLst>
          </p:cNvPr>
          <p:cNvSpPr txBox="1"/>
          <p:nvPr/>
        </p:nvSpPr>
        <p:spPr>
          <a:xfrm>
            <a:off x="225415" y="1065288"/>
            <a:ext cx="4414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Kombination af Stålpæle net 1,39*1,39 m RK -21,0 m, betonpæle under pilecaps i net 1,5*2,0 m og betonpæle under pilecaps i net 2,0*2,0 m RK -18,0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A780-8BCC-4C6D-A067-5DF8A876C5BA}"/>
              </a:ext>
            </a:extLst>
          </p:cNvPr>
          <p:cNvSpPr txBox="1"/>
          <p:nvPr/>
        </p:nvSpPr>
        <p:spPr>
          <a:xfrm>
            <a:off x="2528344" y="6309928"/>
            <a:ext cx="483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Ca. </a:t>
            </a:r>
            <a:r>
              <a:rPr lang="da-DK" sz="1400" b="1" dirty="0">
                <a:solidFill>
                  <a:srgbClr val="FF0000"/>
                </a:solidFill>
              </a:rPr>
              <a:t>2300</a:t>
            </a:r>
            <a:r>
              <a:rPr lang="da-DK" sz="1400" dirty="0">
                <a:solidFill>
                  <a:srgbClr val="FF0000"/>
                </a:solidFill>
              </a:rPr>
              <a:t> pæle heraf ca. </a:t>
            </a:r>
            <a:r>
              <a:rPr lang="da-DK" sz="1400" b="1" dirty="0">
                <a:solidFill>
                  <a:srgbClr val="FF0000"/>
                </a:solidFill>
              </a:rPr>
              <a:t>850</a:t>
            </a:r>
            <a:r>
              <a:rPr lang="da-DK" sz="1400" dirty="0">
                <a:solidFill>
                  <a:srgbClr val="FF0000"/>
                </a:solidFill>
              </a:rPr>
              <a:t> stålpæle</a:t>
            </a:r>
            <a:r>
              <a:rPr lang="da-DK" sz="1400" b="1" dirty="0">
                <a:solidFill>
                  <a:srgbClr val="FF0000"/>
                </a:solidFill>
              </a:rPr>
              <a:t>. HE320B </a:t>
            </a:r>
            <a:r>
              <a:rPr lang="da-DK" sz="1400" dirty="0">
                <a:solidFill>
                  <a:srgbClr val="FF0000"/>
                </a:solidFill>
              </a:rPr>
              <a:t>og </a:t>
            </a:r>
            <a:r>
              <a:rPr lang="da-DK" sz="1400" b="1" dirty="0">
                <a:solidFill>
                  <a:srgbClr val="FF0000"/>
                </a:solidFill>
              </a:rPr>
              <a:t>400*400 mm </a:t>
            </a:r>
          </a:p>
        </p:txBody>
      </p:sp>
    </p:spTree>
    <p:extLst>
      <p:ext uri="{BB962C8B-B14F-4D97-AF65-F5344CB8AC3E}">
        <p14:creationId xmlns:p14="http://schemas.microsoft.com/office/powerpoint/2010/main" val="264693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975A-DBB0-4721-B38C-567283B3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4" y="63896"/>
            <a:ext cx="7521156" cy="489817"/>
          </a:xfrm>
        </p:spPr>
        <p:txBody>
          <a:bodyPr>
            <a:normAutofit fontScale="90000"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Sætninger ved fremadskridende belastningstog på valgte løsning (</a:t>
            </a:r>
            <a:r>
              <a:rPr lang="da-DK" sz="2000" dirty="0" err="1">
                <a:solidFill>
                  <a:srgbClr val="FF0000"/>
                </a:solidFill>
              </a:rPr>
              <a:t>Plaxis</a:t>
            </a:r>
            <a:r>
              <a:rPr lang="da-DK" sz="2000" dirty="0">
                <a:solidFill>
                  <a:srgbClr val="FF0000"/>
                </a:solidFill>
              </a:rPr>
              <a:t> 2D)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D2E0837-CC16-4492-BCF9-FB70E927B3B1}"/>
              </a:ext>
            </a:extLst>
          </p:cNvPr>
          <p:cNvGraphicFramePr/>
          <p:nvPr/>
        </p:nvGraphicFramePr>
        <p:xfrm>
          <a:off x="75985" y="681644"/>
          <a:ext cx="4348234" cy="297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A117442-529E-4FDB-A610-6C0E9E4EEF9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41236" y="1745673"/>
            <a:ext cx="2272146" cy="106737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3F28B9-A3C6-4E42-A899-53254C4851F3}"/>
              </a:ext>
            </a:extLst>
          </p:cNvPr>
          <p:cNvGraphicFramePr/>
          <p:nvPr/>
        </p:nvGraphicFramePr>
        <p:xfrm>
          <a:off x="75984" y="3657600"/>
          <a:ext cx="4348235" cy="273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251A733-1ACB-474B-82B8-C605DC02CB8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29704" y="4502157"/>
            <a:ext cx="2183678" cy="1011802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1F79D18-A3CF-46E5-8373-A1E3B7FD0BFC}"/>
              </a:ext>
            </a:extLst>
          </p:cNvPr>
          <p:cNvGraphicFramePr/>
          <p:nvPr/>
        </p:nvGraphicFramePr>
        <p:xfrm>
          <a:off x="4786528" y="681644"/>
          <a:ext cx="4348236" cy="313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B8E7004-58C4-4EAB-8717-FDADB9E3D22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222837" y="1874981"/>
            <a:ext cx="1712623" cy="1120746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001C682-DFDB-4885-8D5F-431B0DF88F81}"/>
              </a:ext>
            </a:extLst>
          </p:cNvPr>
          <p:cNvGraphicFramePr/>
          <p:nvPr/>
        </p:nvGraphicFramePr>
        <p:xfrm>
          <a:off x="4786528" y="3819581"/>
          <a:ext cx="4357472" cy="292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8A52724-C74A-47BC-B22B-CB4EFBCA055C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740073" y="5218545"/>
            <a:ext cx="1330036" cy="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C6B32-7A43-4D8A-932B-FD442FC2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350A-BEBE-4059-9F21-222AFAC8DE49}" type="datetime1">
              <a:rPr lang="da-DK" smtClean="0"/>
              <a:t>13-10-2021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0AF75-1457-49FF-AEF0-2E9016F3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t>9</a:t>
            </a:fld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115F5-00B4-4641-B96C-7EBDB1B2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" y="490602"/>
            <a:ext cx="4419601" cy="3318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390EE-A7FF-43D8-A8DC-3BB3952D3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7005"/>
            <a:ext cx="5355126" cy="2930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1DF48-0560-4AA4-AF26-E74DF55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300" y="3641670"/>
            <a:ext cx="3775201" cy="3029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06CA0-5FBD-4532-AC66-7DB28C289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905" y="1038225"/>
            <a:ext cx="4382321" cy="23907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87A02D-8202-4EC8-BEC8-A4BE4EF81C1D}"/>
              </a:ext>
            </a:extLst>
          </p:cNvPr>
          <p:cNvSpPr txBox="1">
            <a:spLocks/>
          </p:cNvSpPr>
          <p:nvPr/>
        </p:nvSpPr>
        <p:spPr>
          <a:xfrm>
            <a:off x="75983" y="111521"/>
            <a:ext cx="7574497" cy="4898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dirty="0">
                <a:solidFill>
                  <a:srgbClr val="FF0000"/>
                </a:solidFill>
              </a:rPr>
              <a:t>Sætninger på valgte løsning i 3D modellen</a:t>
            </a:r>
          </a:p>
        </p:txBody>
      </p:sp>
    </p:spTree>
    <p:extLst>
      <p:ext uri="{BB962C8B-B14F-4D97-AF65-F5344CB8AC3E}">
        <p14:creationId xmlns:p14="http://schemas.microsoft.com/office/powerpoint/2010/main" val="3518106753"/>
      </p:ext>
    </p:extLst>
  </p:cSld>
  <p:clrMapOvr>
    <a:masterClrMapping/>
  </p:clrMapOvr>
</p:sld>
</file>

<file path=ppt/theme/theme1.xml><?xml version="1.0" encoding="utf-8"?>
<a:theme xmlns:a="http://schemas.openxmlformats.org/drawingml/2006/main" name="Sweco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uted1">
      <a:srgbClr val="A48730"/>
    </a:custClr>
    <a:custClr name="Muted2">
      <a:srgbClr val="8593AF"/>
    </a:custClr>
    <a:custClr name="Muted3">
      <a:srgbClr val="B484A2"/>
    </a:custClr>
    <a:custClr name="Bright1">
      <a:srgbClr val="DEC55B"/>
    </a:custClr>
    <a:custClr name="Bright2">
      <a:srgbClr val="C0D4FD"/>
    </a:custClr>
    <a:custClr name="Bright3">
      <a:srgbClr val="F2B1DC"/>
    </a:custClr>
    <a:custClr name="Grey1">
      <a:srgbClr val="E2E0DA"/>
    </a:custClr>
    <a:custClr name="Grey2">
      <a:srgbClr val="A4A4A6"/>
    </a:custClr>
    <a:custClr name="Grey3">
      <a:srgbClr val="3F3F42"/>
    </a:custClr>
  </a:custClrLst>
  <a:extLst>
    <a:ext uri="{05A4C25C-085E-4340-85A3-A5531E510DB2}">
      <thm15:themeFamily xmlns:thm15="http://schemas.microsoft.com/office/thememl/2012/main" name="Presentation Sweco 4_3.potx" id="{ABEEDA12-17AE-42DF-A4D7-F56BC90DECF3}" vid="{0E3FEC12-78C9-4A4B-A0F9-84A87EF88065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A2014562462E4AB31A151D829605AD" ma:contentTypeVersion="17" ma:contentTypeDescription="Opret et nyt dokument." ma:contentTypeScope="" ma:versionID="0317c3f76d211a3b886067509fbde01a">
  <xsd:schema xmlns:xsd="http://www.w3.org/2001/XMLSchema" xmlns:xs="http://www.w3.org/2001/XMLSchema" xmlns:p="http://schemas.microsoft.com/office/2006/metadata/properties" xmlns:ns2="c5185b59-5a75-4559-970e-77cb5b91d870" xmlns:ns3="a71ab083-ff1c-427a-85d2-5122c9b24cbf" targetNamespace="http://schemas.microsoft.com/office/2006/metadata/properties" ma:root="true" ma:fieldsID="dcee1f444293f1fa372de51e1f712cb8" ns2:_="" ns3:_="">
    <xsd:import namespace="c5185b59-5a75-4559-970e-77cb5b91d870"/>
    <xsd:import namespace="a71ab083-ff1c-427a-85d2-5122c9b24c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85b59-5a75-4559-970e-77cb5b91d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ff57cfbe-39ed-4fae-9d7d-0c78f6d37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ab083-ff1c-427a-85d2-5122c9b24cb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c0a1e5-21be-42aa-b822-9dd346d4c031}" ma:internalName="TaxCatchAll" ma:showField="CatchAllData" ma:web="a71ab083-ff1c-427a-85d2-5122c9b24c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185b59-5a75-4559-970e-77cb5b91d870">
      <Terms xmlns="http://schemas.microsoft.com/office/infopath/2007/PartnerControls"/>
    </lcf76f155ced4ddcb4097134ff3c332f>
    <TaxCatchAll xmlns="a71ab083-ff1c-427a-85d2-5122c9b24cbf" xsi:nil="true"/>
  </documentManagement>
</p:properties>
</file>

<file path=customXml/itemProps1.xml><?xml version="1.0" encoding="utf-8"?>
<ds:datastoreItem xmlns:ds="http://schemas.openxmlformats.org/officeDocument/2006/customXml" ds:itemID="{8222C0D9-7CD4-4CA6-B7AD-5B62AECBC4F8}"/>
</file>

<file path=customXml/itemProps2.xml><?xml version="1.0" encoding="utf-8"?>
<ds:datastoreItem xmlns:ds="http://schemas.openxmlformats.org/officeDocument/2006/customXml" ds:itemID="{15A1A63D-4360-4398-BC40-915926EA82D2}"/>
</file>

<file path=customXml/itemProps3.xml><?xml version="1.0" encoding="utf-8"?>
<ds:datastoreItem xmlns:ds="http://schemas.openxmlformats.org/officeDocument/2006/customXml" ds:itemID="{123A4A1E-167E-4BE9-A77F-22EB798AB10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1960</TotalTime>
  <Words>814</Words>
  <Application>Microsoft Office PowerPoint</Application>
  <PresentationFormat>On-screen Show (4:3)</PresentationFormat>
  <Paragraphs>124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Sweco Sans Medium</vt:lpstr>
      <vt:lpstr>Sweco Sans</vt:lpstr>
      <vt:lpstr>Arial</vt:lpstr>
      <vt:lpstr>Sweco</vt:lpstr>
      <vt:lpstr>Geoteknikerens hverdag   FREDERIKSHAVN SKIDDINGOMRÅDE  ved Henrik s hANSEN/Sweco  &amp; Casper holmgaard jensen/cowi     DGF 14.10.2021 </vt:lpstr>
      <vt:lpstr>PowerPoint Presentation</vt:lpstr>
      <vt:lpstr>Lokale geoteknik ved skiddingområdet</vt:lpstr>
      <vt:lpstr>Eksisterende konstruktioner ved skidding area (fra etape 1)</vt:lpstr>
      <vt:lpstr>Lastfordelende opbygning </vt:lpstr>
      <vt:lpstr>Designproces, Valg af konstruktive løsning (Plaxis 2D)</vt:lpstr>
      <vt:lpstr>Valgte konstruktive løsningsmodel ud fra Plaxis 2D</vt:lpstr>
      <vt:lpstr>Sætninger ved fremadskridende belastningstog på valgte løsning (Plaxis 2D)</vt:lpstr>
      <vt:lpstr>PowerPoint Presentation</vt:lpstr>
      <vt:lpstr>Testpæle når der nu skal rammes ca. 2300 pæle</vt:lpstr>
      <vt:lpstr>Statistisk vurderet spids- og overfladebæreevne,  5% fraktil</vt:lpstr>
      <vt:lpstr>Gruppefaktor og regenerering</vt:lpstr>
      <vt:lpstr>PDA faktorens udvikling under produktionsramningen   (forhold mellem PDA bæreevne og bæreevne bestemt ved Den Danske Rammeformel)</vt:lpstr>
      <vt:lpstr>Opramning - testfelter</vt:lpstr>
      <vt:lpstr>PowerPoint Presentation</vt:lpstr>
      <vt:lpstr>Hvordan gik det så med rammearbejdet ?</vt:lpstr>
      <vt:lpstr>Pile caps og afslutning over pile caps</vt:lpstr>
      <vt:lpstr>PowerPoint Presentation</vt:lpstr>
    </vt:vector>
  </TitlesOfParts>
  <Company>Sweco Danmark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</dc:title>
  <dc:creator>Lotte Meldgaard Pedersen</dc:creator>
  <cp:lastModifiedBy>Hansen, Henrik Steen</cp:lastModifiedBy>
  <cp:revision>282</cp:revision>
  <dcterms:created xsi:type="dcterms:W3CDTF">2015-11-23T14:36:16Z</dcterms:created>
  <dcterms:modified xsi:type="dcterms:W3CDTF">2021-10-13T15:18:56Z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weco_Language">
    <vt:lpwstr>DA</vt:lpwstr>
  </property>
  <property fmtid="{D5CDD505-2E9C-101B-9397-08002B2CF9AE}" pid="3" name="Sweco_CompanyNo">
    <vt:lpwstr>410</vt:lpwstr>
  </property>
  <property fmtid="{D5CDD505-2E9C-101B-9397-08002B2CF9AE}" pid="4" name="Sweco_TemplateFileName">
    <vt:lpwstr>\Global\Presentation Sweco 4_3 Sweco Sans (003).pptx</vt:lpwstr>
  </property>
  <property fmtid="{D5CDD505-2E9C-101B-9397-08002B2CF9AE}" pid="5" name="MSIP_Label_43f08ec5-d6d9-4227-8387-ccbfcb3632c4_Enabled">
    <vt:lpwstr>true</vt:lpwstr>
  </property>
  <property fmtid="{D5CDD505-2E9C-101B-9397-08002B2CF9AE}" pid="6" name="MSIP_Label_43f08ec5-d6d9-4227-8387-ccbfcb3632c4_SetDate">
    <vt:lpwstr>2021-09-30T06:18:08Z</vt:lpwstr>
  </property>
  <property fmtid="{D5CDD505-2E9C-101B-9397-08002B2CF9AE}" pid="7" name="MSIP_Label_43f08ec5-d6d9-4227-8387-ccbfcb3632c4_Method">
    <vt:lpwstr>Standard</vt:lpwstr>
  </property>
  <property fmtid="{D5CDD505-2E9C-101B-9397-08002B2CF9AE}" pid="8" name="MSIP_Label_43f08ec5-d6d9-4227-8387-ccbfcb3632c4_Name">
    <vt:lpwstr>Sweco Restricted</vt:lpwstr>
  </property>
  <property fmtid="{D5CDD505-2E9C-101B-9397-08002B2CF9AE}" pid="9" name="MSIP_Label_43f08ec5-d6d9-4227-8387-ccbfcb3632c4_SiteId">
    <vt:lpwstr>b7872ef0-9a00-4c18-8a4a-c7d25c778a9e</vt:lpwstr>
  </property>
  <property fmtid="{D5CDD505-2E9C-101B-9397-08002B2CF9AE}" pid="10" name="MSIP_Label_43f08ec5-d6d9-4227-8387-ccbfcb3632c4_ActionId">
    <vt:lpwstr>620d1c5a-ce86-4ae3-9cfb-71eabd467acb</vt:lpwstr>
  </property>
  <property fmtid="{D5CDD505-2E9C-101B-9397-08002B2CF9AE}" pid="11" name="MSIP_Label_43f08ec5-d6d9-4227-8387-ccbfcb3632c4_ContentBits">
    <vt:lpwstr>0</vt:lpwstr>
  </property>
  <property fmtid="{D5CDD505-2E9C-101B-9397-08002B2CF9AE}" pid="12" name="ContentTypeId">
    <vt:lpwstr>0x01010076A2014562462E4AB31A151D829605AD</vt:lpwstr>
  </property>
  <property fmtid="{D5CDD505-2E9C-101B-9397-08002B2CF9AE}" pid="13" name="MediaServiceImageTags">
    <vt:lpwstr/>
  </property>
</Properties>
</file>