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6"/>
  </p:sldMasterIdLst>
  <p:notesMasterIdLst>
    <p:notesMasterId r:id="rId22"/>
  </p:notesMasterIdLst>
  <p:handoutMasterIdLst>
    <p:handoutMasterId r:id="rId23"/>
  </p:handoutMasterIdLst>
  <p:sldIdLst>
    <p:sldId id="260" r:id="rId7"/>
    <p:sldId id="265" r:id="rId8"/>
    <p:sldId id="261" r:id="rId9"/>
    <p:sldId id="262" r:id="rId10"/>
    <p:sldId id="263" r:id="rId11"/>
    <p:sldId id="266" r:id="rId12"/>
    <p:sldId id="267" r:id="rId13"/>
    <p:sldId id="268" r:id="rId14"/>
    <p:sldId id="272" r:id="rId15"/>
    <p:sldId id="273" r:id="rId16"/>
    <p:sldId id="274" r:id="rId17"/>
    <p:sldId id="270" r:id="rId18"/>
    <p:sldId id="275" r:id="rId19"/>
    <p:sldId id="27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F2F1EC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22" autoAdjust="0"/>
  </p:normalViewPr>
  <p:slideViewPr>
    <p:cSldViewPr snapToGrid="0" showGuides="1">
      <p:cViewPr varScale="1">
        <p:scale>
          <a:sx n="116" d="100"/>
          <a:sy n="116" d="100"/>
        </p:scale>
        <p:origin x="13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0" Type="http://schemas.openxmlformats.org/officeDocument/2006/relationships/slide" Target="slides/slide14.xml"/><Relationship Id="rId16" Type="http://schemas.openxmlformats.org/officeDocument/2006/relationships/slide" Target="slides/slide10.xml"/><Relationship Id="rId24" Type="http://schemas.openxmlformats.org/officeDocument/2006/relationships/presProps" Target="presProps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6E511-D742-4EFE-90B5-C9FC42762E0F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CFAD1-D197-4A88-B173-A6412E995EE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73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00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065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748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353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91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37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425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58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364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26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33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43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16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</p:spPr>
        <p:txBody>
          <a:bodyPr lIns="0" tIns="900000"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Enter picture or leave as background color</a:t>
            </a:r>
          </a:p>
        </p:txBody>
      </p:sp>
      <p:sp>
        <p:nvSpPr>
          <p:cNvPr id="11" name="Logo on top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10526185" y="6270269"/>
            <a:ext cx="1040400" cy="327600"/>
          </a:xfrm>
          <a:custGeom>
            <a:avLst/>
            <a:gdLst>
              <a:gd name="connsiteX0" fmla="*/ 968375 w 3876676"/>
              <a:gd name="connsiteY0" fmla="*/ 557213 h 1212806"/>
              <a:gd name="connsiteX1" fmla="*/ 1176338 w 3876676"/>
              <a:gd name="connsiteY1" fmla="*/ 557213 h 1212806"/>
              <a:gd name="connsiteX2" fmla="*/ 1176338 w 3876676"/>
              <a:gd name="connsiteY2" fmla="*/ 1193801 h 1212806"/>
              <a:gd name="connsiteX3" fmla="*/ 968375 w 3876676"/>
              <a:gd name="connsiteY3" fmla="*/ 1193801 h 1212806"/>
              <a:gd name="connsiteX4" fmla="*/ 0 w 3876676"/>
              <a:gd name="connsiteY4" fmla="*/ 557213 h 1212806"/>
              <a:gd name="connsiteX5" fmla="*/ 239712 w 3876676"/>
              <a:gd name="connsiteY5" fmla="*/ 557213 h 1212806"/>
              <a:gd name="connsiteX6" fmla="*/ 561975 w 3876676"/>
              <a:gd name="connsiteY6" fmla="*/ 893763 h 1212806"/>
              <a:gd name="connsiteX7" fmla="*/ 581025 w 3876676"/>
              <a:gd name="connsiteY7" fmla="*/ 560388 h 1212806"/>
              <a:gd name="connsiteX8" fmla="*/ 782638 w 3876676"/>
              <a:gd name="connsiteY8" fmla="*/ 560388 h 1212806"/>
              <a:gd name="connsiteX9" fmla="*/ 782638 w 3876676"/>
              <a:gd name="connsiteY9" fmla="*/ 1193801 h 1212806"/>
              <a:gd name="connsiteX10" fmla="*/ 590550 w 3876676"/>
              <a:gd name="connsiteY10" fmla="*/ 1193801 h 1212806"/>
              <a:gd name="connsiteX11" fmla="*/ 214312 w 3876676"/>
              <a:gd name="connsiteY11" fmla="*/ 811213 h 1212806"/>
              <a:gd name="connsiteX12" fmla="*/ 192087 w 3876676"/>
              <a:gd name="connsiteY12" fmla="*/ 1193801 h 1212806"/>
              <a:gd name="connsiteX13" fmla="*/ 0 w 3876676"/>
              <a:gd name="connsiteY13" fmla="*/ 1193801 h 1212806"/>
              <a:gd name="connsiteX14" fmla="*/ 1748787 w 3876676"/>
              <a:gd name="connsiteY14" fmla="*/ 547727 h 1212806"/>
              <a:gd name="connsiteX15" fmla="*/ 2081150 w 3876676"/>
              <a:gd name="connsiteY15" fmla="*/ 743800 h 1212806"/>
              <a:gd name="connsiteX16" fmla="*/ 1918165 w 3876676"/>
              <a:gd name="connsiteY16" fmla="*/ 962372 h 1212806"/>
              <a:gd name="connsiteX17" fmla="*/ 2081150 w 3876676"/>
              <a:gd name="connsiteY17" fmla="*/ 1193801 h 1212806"/>
              <a:gd name="connsiteX18" fmla="*/ 1860640 w 3876676"/>
              <a:gd name="connsiteY18" fmla="*/ 1193801 h 1212806"/>
              <a:gd name="connsiteX19" fmla="*/ 1656109 w 3876676"/>
              <a:gd name="connsiteY19" fmla="*/ 972015 h 1212806"/>
              <a:gd name="connsiteX20" fmla="*/ 1656109 w 3876676"/>
              <a:gd name="connsiteY20" fmla="*/ 872371 h 1212806"/>
              <a:gd name="connsiteX21" fmla="*/ 1854249 w 3876676"/>
              <a:gd name="connsiteY21" fmla="*/ 756657 h 1212806"/>
              <a:gd name="connsiteX22" fmla="*/ 1710438 w 3876676"/>
              <a:gd name="connsiteY22" fmla="*/ 676299 h 1212806"/>
              <a:gd name="connsiteX23" fmla="*/ 1582606 w 3876676"/>
              <a:gd name="connsiteY23" fmla="*/ 682728 h 1212806"/>
              <a:gd name="connsiteX24" fmla="*/ 1550648 w 3876676"/>
              <a:gd name="connsiteY24" fmla="*/ 1193801 h 1212806"/>
              <a:gd name="connsiteX25" fmla="*/ 1358900 w 3876676"/>
              <a:gd name="connsiteY25" fmla="*/ 1193801 h 1212806"/>
              <a:gd name="connsiteX26" fmla="*/ 1358900 w 3876676"/>
              <a:gd name="connsiteY26" fmla="*/ 557370 h 1212806"/>
              <a:gd name="connsiteX27" fmla="*/ 1748787 w 3876676"/>
              <a:gd name="connsiteY27" fmla="*/ 547727 h 1212806"/>
              <a:gd name="connsiteX28" fmla="*/ 3505842 w 3876676"/>
              <a:gd name="connsiteY28" fmla="*/ 533444 h 1212806"/>
              <a:gd name="connsiteX29" fmla="*/ 3831920 w 3876676"/>
              <a:gd name="connsiteY29" fmla="*/ 549540 h 1212806"/>
              <a:gd name="connsiteX30" fmla="*/ 3831920 w 3876676"/>
              <a:gd name="connsiteY30" fmla="*/ 697618 h 1212806"/>
              <a:gd name="connsiteX31" fmla="*/ 3579369 w 3876676"/>
              <a:gd name="connsiteY31" fmla="*/ 675085 h 1212806"/>
              <a:gd name="connsiteX32" fmla="*/ 3419527 w 3876676"/>
              <a:gd name="connsiteY32" fmla="*/ 729809 h 1212806"/>
              <a:gd name="connsiteX33" fmla="*/ 3521826 w 3876676"/>
              <a:gd name="connsiteY33" fmla="*/ 778096 h 1212806"/>
              <a:gd name="connsiteX34" fmla="*/ 3876676 w 3876676"/>
              <a:gd name="connsiteY34" fmla="*/ 996994 h 1212806"/>
              <a:gd name="connsiteX35" fmla="*/ 3505842 w 3876676"/>
              <a:gd name="connsiteY35" fmla="*/ 1212674 h 1212806"/>
              <a:gd name="connsiteX36" fmla="*/ 3208535 w 3876676"/>
              <a:gd name="connsiteY36" fmla="*/ 1193359 h 1212806"/>
              <a:gd name="connsiteX37" fmla="*/ 3208535 w 3876676"/>
              <a:gd name="connsiteY37" fmla="*/ 1032404 h 1212806"/>
              <a:gd name="connsiteX38" fmla="*/ 3451495 w 3876676"/>
              <a:gd name="connsiteY38" fmla="*/ 1064595 h 1212806"/>
              <a:gd name="connsiteX39" fmla="*/ 3649700 w 3876676"/>
              <a:gd name="connsiteY39" fmla="*/ 1006652 h 1212806"/>
              <a:gd name="connsiteX40" fmla="*/ 3560188 w 3876676"/>
              <a:gd name="connsiteY40" fmla="*/ 964803 h 1212806"/>
              <a:gd name="connsiteX41" fmla="*/ 3179763 w 3876676"/>
              <a:gd name="connsiteY41" fmla="*/ 749124 h 1212806"/>
              <a:gd name="connsiteX42" fmla="*/ 3505842 w 3876676"/>
              <a:gd name="connsiteY42" fmla="*/ 533444 h 1212806"/>
              <a:gd name="connsiteX43" fmla="*/ 2179638 w 3876676"/>
              <a:gd name="connsiteY43" fmla="*/ 476250 h 1212806"/>
              <a:gd name="connsiteX44" fmla="*/ 2182834 w 3876676"/>
              <a:gd name="connsiteY44" fmla="*/ 476250 h 1212806"/>
              <a:gd name="connsiteX45" fmla="*/ 2368233 w 3876676"/>
              <a:gd name="connsiteY45" fmla="*/ 810892 h 1212806"/>
              <a:gd name="connsiteX46" fmla="*/ 2499290 w 3876676"/>
              <a:gd name="connsiteY46" fmla="*/ 556693 h 1212806"/>
              <a:gd name="connsiteX47" fmla="*/ 2812550 w 3876676"/>
              <a:gd name="connsiteY47" fmla="*/ 556693 h 1212806"/>
              <a:gd name="connsiteX48" fmla="*/ 2962787 w 3876676"/>
              <a:gd name="connsiteY48" fmla="*/ 855940 h 1212806"/>
              <a:gd name="connsiteX49" fmla="*/ 3122613 w 3876676"/>
              <a:gd name="connsiteY49" fmla="*/ 1193800 h 1212806"/>
              <a:gd name="connsiteX50" fmla="*/ 2918035 w 3876676"/>
              <a:gd name="connsiteY50" fmla="*/ 1193800 h 1212806"/>
              <a:gd name="connsiteX51" fmla="*/ 2652724 w 3876676"/>
              <a:gd name="connsiteY51" fmla="*/ 720796 h 1212806"/>
              <a:gd name="connsiteX52" fmla="*/ 2550435 w 3876676"/>
              <a:gd name="connsiteY52" fmla="*/ 907424 h 1212806"/>
              <a:gd name="connsiteX53" fmla="*/ 2662313 w 3876676"/>
              <a:gd name="connsiteY53" fmla="*/ 926730 h 1212806"/>
              <a:gd name="connsiteX54" fmla="*/ 2662313 w 3876676"/>
              <a:gd name="connsiteY54" fmla="*/ 1103704 h 1212806"/>
              <a:gd name="connsiteX55" fmla="*/ 2460932 w 3876676"/>
              <a:gd name="connsiteY55" fmla="*/ 1068309 h 1212806"/>
              <a:gd name="connsiteX56" fmla="*/ 2393805 w 3876676"/>
              <a:gd name="connsiteY56" fmla="*/ 1193800 h 1212806"/>
              <a:gd name="connsiteX57" fmla="*/ 2189227 w 3876676"/>
              <a:gd name="connsiteY57" fmla="*/ 1193800 h 1212806"/>
              <a:gd name="connsiteX58" fmla="*/ 2294713 w 3876676"/>
              <a:gd name="connsiteY58" fmla="*/ 965343 h 1212806"/>
              <a:gd name="connsiteX59" fmla="*/ 2179638 w 3876676"/>
              <a:gd name="connsiteY59" fmla="*/ 749756 h 1212806"/>
              <a:gd name="connsiteX60" fmla="*/ 2179638 w 3876676"/>
              <a:gd name="connsiteY60" fmla="*/ 476250 h 1212806"/>
              <a:gd name="connsiteX61" fmla="*/ 2665413 w 3876676"/>
              <a:gd name="connsiteY61" fmla="*/ 0 h 1212806"/>
              <a:gd name="connsiteX62" fmla="*/ 2665413 w 3876676"/>
              <a:gd name="connsiteY62" fmla="*/ 199390 h 1212806"/>
              <a:gd name="connsiteX63" fmla="*/ 2313126 w 3876676"/>
              <a:gd name="connsiteY63" fmla="*/ 498475 h 1212806"/>
              <a:gd name="connsiteX64" fmla="*/ 2300315 w 3876676"/>
              <a:gd name="connsiteY64" fmla="*/ 395564 h 1212806"/>
              <a:gd name="connsiteX65" fmla="*/ 2665413 w 3876676"/>
              <a:gd name="connsiteY65" fmla="*/ 0 h 121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876676" h="1212806">
                <a:moveTo>
                  <a:pt x="968375" y="557213"/>
                </a:moveTo>
                <a:lnTo>
                  <a:pt x="1176338" y="557213"/>
                </a:lnTo>
                <a:lnTo>
                  <a:pt x="1176338" y="1193801"/>
                </a:lnTo>
                <a:lnTo>
                  <a:pt x="968375" y="1193801"/>
                </a:lnTo>
                <a:close/>
                <a:moveTo>
                  <a:pt x="0" y="557213"/>
                </a:moveTo>
                <a:lnTo>
                  <a:pt x="239712" y="557213"/>
                </a:lnTo>
                <a:lnTo>
                  <a:pt x="561975" y="893763"/>
                </a:lnTo>
                <a:lnTo>
                  <a:pt x="581025" y="560388"/>
                </a:lnTo>
                <a:lnTo>
                  <a:pt x="782638" y="560388"/>
                </a:lnTo>
                <a:lnTo>
                  <a:pt x="782638" y="1193801"/>
                </a:lnTo>
                <a:lnTo>
                  <a:pt x="590550" y="1193801"/>
                </a:lnTo>
                <a:lnTo>
                  <a:pt x="214312" y="811213"/>
                </a:lnTo>
                <a:lnTo>
                  <a:pt x="192087" y="1193801"/>
                </a:lnTo>
                <a:lnTo>
                  <a:pt x="0" y="1193801"/>
                </a:lnTo>
                <a:close/>
                <a:moveTo>
                  <a:pt x="1748787" y="547727"/>
                </a:moveTo>
                <a:cubicBezTo>
                  <a:pt x="1892598" y="547727"/>
                  <a:pt x="2068367" y="583085"/>
                  <a:pt x="2081150" y="743800"/>
                </a:cubicBezTo>
                <a:cubicBezTo>
                  <a:pt x="2090738" y="917372"/>
                  <a:pt x="1918165" y="962372"/>
                  <a:pt x="1918165" y="962372"/>
                </a:cubicBezTo>
                <a:cubicBezTo>
                  <a:pt x="1918165" y="962372"/>
                  <a:pt x="1918165" y="962372"/>
                  <a:pt x="2081150" y="1193801"/>
                </a:cubicBezTo>
                <a:cubicBezTo>
                  <a:pt x="2081150" y="1193801"/>
                  <a:pt x="2081150" y="1193801"/>
                  <a:pt x="1860640" y="1193801"/>
                </a:cubicBezTo>
                <a:cubicBezTo>
                  <a:pt x="1860640" y="1193801"/>
                  <a:pt x="1860640" y="1193801"/>
                  <a:pt x="1656109" y="972015"/>
                </a:cubicBezTo>
                <a:cubicBezTo>
                  <a:pt x="1656109" y="972015"/>
                  <a:pt x="1656109" y="972015"/>
                  <a:pt x="1656109" y="872371"/>
                </a:cubicBezTo>
                <a:cubicBezTo>
                  <a:pt x="1838270" y="872371"/>
                  <a:pt x="1857444" y="811300"/>
                  <a:pt x="1854249" y="756657"/>
                </a:cubicBezTo>
                <a:cubicBezTo>
                  <a:pt x="1851053" y="705228"/>
                  <a:pt x="1790333" y="676299"/>
                  <a:pt x="1710438" y="676299"/>
                </a:cubicBezTo>
                <a:cubicBezTo>
                  <a:pt x="1659305" y="676299"/>
                  <a:pt x="1582606" y="682728"/>
                  <a:pt x="1582606" y="682728"/>
                </a:cubicBezTo>
                <a:cubicBezTo>
                  <a:pt x="1582606" y="682728"/>
                  <a:pt x="1582606" y="682728"/>
                  <a:pt x="1550648" y="1193801"/>
                </a:cubicBezTo>
                <a:cubicBezTo>
                  <a:pt x="1550648" y="1193801"/>
                  <a:pt x="1550648" y="1193801"/>
                  <a:pt x="1358900" y="1193801"/>
                </a:cubicBezTo>
                <a:cubicBezTo>
                  <a:pt x="1358900" y="1193801"/>
                  <a:pt x="1358900" y="1193801"/>
                  <a:pt x="1358900" y="557370"/>
                </a:cubicBezTo>
                <a:cubicBezTo>
                  <a:pt x="1358900" y="557370"/>
                  <a:pt x="1633738" y="544513"/>
                  <a:pt x="1748787" y="547727"/>
                </a:cubicBezTo>
                <a:close/>
                <a:moveTo>
                  <a:pt x="3505842" y="533444"/>
                </a:moveTo>
                <a:cubicBezTo>
                  <a:pt x="3668881" y="530225"/>
                  <a:pt x="3831920" y="549540"/>
                  <a:pt x="3831920" y="549540"/>
                </a:cubicBezTo>
                <a:cubicBezTo>
                  <a:pt x="3831920" y="549540"/>
                  <a:pt x="3831920" y="549540"/>
                  <a:pt x="3831920" y="697618"/>
                </a:cubicBezTo>
                <a:cubicBezTo>
                  <a:pt x="3831920" y="697618"/>
                  <a:pt x="3688062" y="675085"/>
                  <a:pt x="3579369" y="675085"/>
                </a:cubicBezTo>
                <a:cubicBezTo>
                  <a:pt x="3470676" y="675085"/>
                  <a:pt x="3416330" y="687961"/>
                  <a:pt x="3419527" y="729809"/>
                </a:cubicBezTo>
                <a:cubicBezTo>
                  <a:pt x="3419527" y="758781"/>
                  <a:pt x="3454692" y="774877"/>
                  <a:pt x="3521826" y="778096"/>
                </a:cubicBezTo>
                <a:cubicBezTo>
                  <a:pt x="3617731" y="784534"/>
                  <a:pt x="3876676" y="762000"/>
                  <a:pt x="3876676" y="996994"/>
                </a:cubicBezTo>
                <a:cubicBezTo>
                  <a:pt x="3876676" y="1225550"/>
                  <a:pt x="3566582" y="1212674"/>
                  <a:pt x="3505842" y="1212674"/>
                </a:cubicBezTo>
                <a:cubicBezTo>
                  <a:pt x="3377968" y="1212674"/>
                  <a:pt x="3208535" y="1193359"/>
                  <a:pt x="3208535" y="1193359"/>
                </a:cubicBezTo>
                <a:cubicBezTo>
                  <a:pt x="3208535" y="1193359"/>
                  <a:pt x="3208535" y="1193359"/>
                  <a:pt x="3208535" y="1032404"/>
                </a:cubicBezTo>
                <a:cubicBezTo>
                  <a:pt x="3208535" y="1032404"/>
                  <a:pt x="3326818" y="1064595"/>
                  <a:pt x="3451495" y="1064595"/>
                </a:cubicBezTo>
                <a:cubicBezTo>
                  <a:pt x="3576172" y="1064595"/>
                  <a:pt x="3656094" y="1054938"/>
                  <a:pt x="3649700" y="1006652"/>
                </a:cubicBezTo>
                <a:cubicBezTo>
                  <a:pt x="3646503" y="974461"/>
                  <a:pt x="3604944" y="964803"/>
                  <a:pt x="3560188" y="964803"/>
                </a:cubicBezTo>
                <a:cubicBezTo>
                  <a:pt x="3448299" y="964803"/>
                  <a:pt x="3182960" y="958365"/>
                  <a:pt x="3179763" y="749124"/>
                </a:cubicBezTo>
                <a:cubicBezTo>
                  <a:pt x="3179763" y="533444"/>
                  <a:pt x="3448299" y="536663"/>
                  <a:pt x="3505842" y="533444"/>
                </a:cubicBezTo>
                <a:close/>
                <a:moveTo>
                  <a:pt x="2179638" y="476250"/>
                </a:moveTo>
                <a:cubicBezTo>
                  <a:pt x="2179638" y="476250"/>
                  <a:pt x="2179638" y="476250"/>
                  <a:pt x="2182834" y="476250"/>
                </a:cubicBezTo>
                <a:cubicBezTo>
                  <a:pt x="2192424" y="547040"/>
                  <a:pt x="2230782" y="695055"/>
                  <a:pt x="2368233" y="810892"/>
                </a:cubicBezTo>
                <a:cubicBezTo>
                  <a:pt x="2467325" y="604959"/>
                  <a:pt x="2499290" y="556693"/>
                  <a:pt x="2499290" y="556693"/>
                </a:cubicBezTo>
                <a:cubicBezTo>
                  <a:pt x="2499290" y="556693"/>
                  <a:pt x="2499290" y="556693"/>
                  <a:pt x="2812550" y="556693"/>
                </a:cubicBezTo>
                <a:cubicBezTo>
                  <a:pt x="2812550" y="556693"/>
                  <a:pt x="2841319" y="604959"/>
                  <a:pt x="2962787" y="855940"/>
                </a:cubicBezTo>
                <a:cubicBezTo>
                  <a:pt x="3097041" y="1132664"/>
                  <a:pt x="3122613" y="1193800"/>
                  <a:pt x="3122613" y="1193800"/>
                </a:cubicBezTo>
                <a:cubicBezTo>
                  <a:pt x="3122613" y="1193800"/>
                  <a:pt x="3122613" y="1193800"/>
                  <a:pt x="2918035" y="1193800"/>
                </a:cubicBezTo>
                <a:cubicBezTo>
                  <a:pt x="2918035" y="1193800"/>
                  <a:pt x="2918035" y="1193800"/>
                  <a:pt x="2652724" y="720796"/>
                </a:cubicBezTo>
                <a:cubicBezTo>
                  <a:pt x="2652724" y="720796"/>
                  <a:pt x="2652724" y="720796"/>
                  <a:pt x="2550435" y="907424"/>
                </a:cubicBezTo>
                <a:cubicBezTo>
                  <a:pt x="2617562" y="929948"/>
                  <a:pt x="2662313" y="926730"/>
                  <a:pt x="2662313" y="926730"/>
                </a:cubicBezTo>
                <a:cubicBezTo>
                  <a:pt x="2662313" y="926730"/>
                  <a:pt x="2662313" y="926730"/>
                  <a:pt x="2662313" y="1103704"/>
                </a:cubicBezTo>
                <a:cubicBezTo>
                  <a:pt x="2662313" y="1103704"/>
                  <a:pt x="2563221" y="1106922"/>
                  <a:pt x="2460932" y="1068309"/>
                </a:cubicBezTo>
                <a:cubicBezTo>
                  <a:pt x="2460932" y="1068309"/>
                  <a:pt x="2460932" y="1068309"/>
                  <a:pt x="2393805" y="1193800"/>
                </a:cubicBezTo>
                <a:cubicBezTo>
                  <a:pt x="2393805" y="1193800"/>
                  <a:pt x="2393805" y="1193800"/>
                  <a:pt x="2189227" y="1193800"/>
                </a:cubicBezTo>
                <a:cubicBezTo>
                  <a:pt x="2189227" y="1193800"/>
                  <a:pt x="2205210" y="1155188"/>
                  <a:pt x="2294713" y="965343"/>
                </a:cubicBezTo>
                <a:cubicBezTo>
                  <a:pt x="2202013" y="865593"/>
                  <a:pt x="2179638" y="749756"/>
                  <a:pt x="2179638" y="749756"/>
                </a:cubicBezTo>
                <a:cubicBezTo>
                  <a:pt x="2179638" y="749756"/>
                  <a:pt x="2179638" y="749756"/>
                  <a:pt x="2179638" y="476250"/>
                </a:cubicBezTo>
                <a:close/>
                <a:moveTo>
                  <a:pt x="2665413" y="0"/>
                </a:moveTo>
                <a:cubicBezTo>
                  <a:pt x="2665413" y="0"/>
                  <a:pt x="2665413" y="0"/>
                  <a:pt x="2665413" y="199390"/>
                </a:cubicBezTo>
                <a:cubicBezTo>
                  <a:pt x="2476459" y="205822"/>
                  <a:pt x="2341949" y="356972"/>
                  <a:pt x="2313126" y="498475"/>
                </a:cubicBezTo>
                <a:cubicBezTo>
                  <a:pt x="2303518" y="466315"/>
                  <a:pt x="2300315" y="430940"/>
                  <a:pt x="2300315" y="395564"/>
                </a:cubicBezTo>
                <a:cubicBezTo>
                  <a:pt x="2297113" y="260493"/>
                  <a:pt x="2399596" y="32160"/>
                  <a:pt x="2665413" y="0"/>
                </a:cubicBezTo>
                <a:close/>
              </a:path>
            </a:pathLst>
          </a:custGeom>
          <a:solidFill>
            <a:srgbClr val="595959"/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en-US" dirty="0"/>
              <a:t>02-05-2017</a:t>
            </a:r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164800" y="2051050"/>
            <a:ext cx="3403313" cy="3817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44064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17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text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" y="2160000"/>
            <a:ext cx="70740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8164800" y="2051050"/>
            <a:ext cx="3403313" cy="3817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7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nd text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393801" y="2051050"/>
            <a:ext cx="7174312" cy="3817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15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ferenc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185" y="6270269"/>
            <a:ext cx="1041149" cy="326626"/>
          </a:xfrm>
          <a:prstGeom prst="rect">
            <a:avLst/>
          </a:prstGeom>
        </p:spPr>
      </p:pic>
      <p:sp>
        <p:nvSpPr>
          <p:cNvPr id="7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4477871"/>
          </a:xfrm>
          <a:solidFill>
            <a:schemeClr val="bg2"/>
          </a:solidFill>
        </p:spPr>
        <p:txBody>
          <a:bodyPr lIns="0" tIns="900000"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A625A5BD-115E-4649-90FC-C7A826E60E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673" y="4303971"/>
            <a:ext cx="6529445" cy="2292923"/>
          </a:xfrm>
          <a:solidFill>
            <a:schemeClr val="bg2"/>
          </a:solidFill>
        </p:spPr>
        <p:txBody>
          <a:bodyPr lIns="158400" tIns="115200" rIns="158400" bIns="115200"/>
          <a:lstStyle>
            <a:lvl1pPr marL="0" indent="0">
              <a:spcBef>
                <a:spcPts val="900"/>
              </a:spcBef>
              <a:buFont typeface="Arial" panose="020B0604020202020204" pitchFamily="34" charset="0"/>
              <a:buChar char="​"/>
              <a:defRPr b="0"/>
            </a:lvl1pPr>
            <a:lvl2pPr marL="341313" indent="-341313"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Format header in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00"/>
            </a:lvl1pPr>
          </a:lstStyle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59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ferenc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D15AE17-660B-456D-80E6-FF62C98ED0F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5038531" cy="6858000"/>
          </a:xfrm>
          <a:solidFill>
            <a:schemeClr val="bg2"/>
          </a:solidFill>
        </p:spPr>
        <p:txBody>
          <a:bodyPr tIns="900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GB" dirty="0"/>
              <a:t>Enter picture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185" y="6270269"/>
            <a:ext cx="1041149" cy="326626"/>
          </a:xfrm>
          <a:prstGeom prst="rect">
            <a:avLst/>
          </a:prstGeom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617F579-E538-4349-9075-EA9ED3F074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64216" y="619751"/>
            <a:ext cx="6776921" cy="2225927"/>
          </a:xfrm>
          <a:solidFill>
            <a:schemeClr val="bg2"/>
          </a:solidFill>
        </p:spPr>
        <p:txBody>
          <a:bodyPr wrap="square" lIns="158400" tIns="115200" rIns="158400" bIns="115200">
            <a:spAutoFit/>
          </a:bodyPr>
          <a:lstStyle>
            <a:lvl1pPr marL="0" indent="0">
              <a:spcBef>
                <a:spcPts val="900"/>
              </a:spcBef>
              <a:buFont typeface="Arial" panose="020B0604020202020204" pitchFamily="34" charset="0"/>
              <a:buChar char="​"/>
              <a:defRPr/>
            </a:lvl1pPr>
            <a:lvl2pPr marL="341313" indent="-341313"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Format header in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00"/>
            </a:lvl1pPr>
          </a:lstStyle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31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ference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185" y="6270269"/>
            <a:ext cx="1041149" cy="326626"/>
          </a:xfrm>
          <a:prstGeom prst="rect">
            <a:avLst/>
          </a:prstGeom>
        </p:spPr>
      </p:pic>
      <p:sp>
        <p:nvSpPr>
          <p:cNvPr id="7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086600" cy="6858000"/>
          </a:xfrm>
          <a:solidFill>
            <a:schemeClr val="bg2"/>
          </a:solidFill>
        </p:spPr>
        <p:txBody>
          <a:bodyPr lIns="0" tIns="900000"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83E6258-55B8-47FA-A361-24487583308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08250" y="617861"/>
            <a:ext cx="4732887" cy="2225927"/>
          </a:xfrm>
          <a:solidFill>
            <a:schemeClr val="bg2"/>
          </a:solidFill>
        </p:spPr>
        <p:txBody>
          <a:bodyPr wrap="square" lIns="158400" tIns="115200" rIns="158400" bIns="115200">
            <a:spAutoFit/>
          </a:bodyPr>
          <a:lstStyle>
            <a:lvl1pPr marL="0" indent="0">
              <a:spcBef>
                <a:spcPts val="900"/>
              </a:spcBef>
              <a:buFont typeface="Arial" panose="020B0604020202020204" pitchFamily="34" charset="0"/>
              <a:buChar char="​"/>
              <a:defRPr/>
            </a:lvl1pPr>
            <a:lvl2pPr marL="341313" indent="-341313"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Format header in bold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100"/>
            </a:lvl1pPr>
          </a:lstStyle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9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Gray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</p:spPr>
        <p:txBody>
          <a:bodyPr lIns="0" tIns="900000"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  <a:endParaRPr lang="en-US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0" name="Logo on top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10526185" y="6270269"/>
            <a:ext cx="1040400" cy="327600"/>
          </a:xfrm>
          <a:custGeom>
            <a:avLst/>
            <a:gdLst>
              <a:gd name="connsiteX0" fmla="*/ 968375 w 3876676"/>
              <a:gd name="connsiteY0" fmla="*/ 557213 h 1212806"/>
              <a:gd name="connsiteX1" fmla="*/ 1176338 w 3876676"/>
              <a:gd name="connsiteY1" fmla="*/ 557213 h 1212806"/>
              <a:gd name="connsiteX2" fmla="*/ 1176338 w 3876676"/>
              <a:gd name="connsiteY2" fmla="*/ 1193801 h 1212806"/>
              <a:gd name="connsiteX3" fmla="*/ 968375 w 3876676"/>
              <a:gd name="connsiteY3" fmla="*/ 1193801 h 1212806"/>
              <a:gd name="connsiteX4" fmla="*/ 0 w 3876676"/>
              <a:gd name="connsiteY4" fmla="*/ 557213 h 1212806"/>
              <a:gd name="connsiteX5" fmla="*/ 239712 w 3876676"/>
              <a:gd name="connsiteY5" fmla="*/ 557213 h 1212806"/>
              <a:gd name="connsiteX6" fmla="*/ 561975 w 3876676"/>
              <a:gd name="connsiteY6" fmla="*/ 893763 h 1212806"/>
              <a:gd name="connsiteX7" fmla="*/ 581025 w 3876676"/>
              <a:gd name="connsiteY7" fmla="*/ 560388 h 1212806"/>
              <a:gd name="connsiteX8" fmla="*/ 782638 w 3876676"/>
              <a:gd name="connsiteY8" fmla="*/ 560388 h 1212806"/>
              <a:gd name="connsiteX9" fmla="*/ 782638 w 3876676"/>
              <a:gd name="connsiteY9" fmla="*/ 1193801 h 1212806"/>
              <a:gd name="connsiteX10" fmla="*/ 590550 w 3876676"/>
              <a:gd name="connsiteY10" fmla="*/ 1193801 h 1212806"/>
              <a:gd name="connsiteX11" fmla="*/ 214312 w 3876676"/>
              <a:gd name="connsiteY11" fmla="*/ 811213 h 1212806"/>
              <a:gd name="connsiteX12" fmla="*/ 192087 w 3876676"/>
              <a:gd name="connsiteY12" fmla="*/ 1193801 h 1212806"/>
              <a:gd name="connsiteX13" fmla="*/ 0 w 3876676"/>
              <a:gd name="connsiteY13" fmla="*/ 1193801 h 1212806"/>
              <a:gd name="connsiteX14" fmla="*/ 1748787 w 3876676"/>
              <a:gd name="connsiteY14" fmla="*/ 547727 h 1212806"/>
              <a:gd name="connsiteX15" fmla="*/ 2081150 w 3876676"/>
              <a:gd name="connsiteY15" fmla="*/ 743800 h 1212806"/>
              <a:gd name="connsiteX16" fmla="*/ 1918165 w 3876676"/>
              <a:gd name="connsiteY16" fmla="*/ 962372 h 1212806"/>
              <a:gd name="connsiteX17" fmla="*/ 2081150 w 3876676"/>
              <a:gd name="connsiteY17" fmla="*/ 1193801 h 1212806"/>
              <a:gd name="connsiteX18" fmla="*/ 1860640 w 3876676"/>
              <a:gd name="connsiteY18" fmla="*/ 1193801 h 1212806"/>
              <a:gd name="connsiteX19" fmla="*/ 1656109 w 3876676"/>
              <a:gd name="connsiteY19" fmla="*/ 972015 h 1212806"/>
              <a:gd name="connsiteX20" fmla="*/ 1656109 w 3876676"/>
              <a:gd name="connsiteY20" fmla="*/ 872371 h 1212806"/>
              <a:gd name="connsiteX21" fmla="*/ 1854249 w 3876676"/>
              <a:gd name="connsiteY21" fmla="*/ 756657 h 1212806"/>
              <a:gd name="connsiteX22" fmla="*/ 1710438 w 3876676"/>
              <a:gd name="connsiteY22" fmla="*/ 676299 h 1212806"/>
              <a:gd name="connsiteX23" fmla="*/ 1582606 w 3876676"/>
              <a:gd name="connsiteY23" fmla="*/ 682728 h 1212806"/>
              <a:gd name="connsiteX24" fmla="*/ 1550648 w 3876676"/>
              <a:gd name="connsiteY24" fmla="*/ 1193801 h 1212806"/>
              <a:gd name="connsiteX25" fmla="*/ 1358900 w 3876676"/>
              <a:gd name="connsiteY25" fmla="*/ 1193801 h 1212806"/>
              <a:gd name="connsiteX26" fmla="*/ 1358900 w 3876676"/>
              <a:gd name="connsiteY26" fmla="*/ 557370 h 1212806"/>
              <a:gd name="connsiteX27" fmla="*/ 1748787 w 3876676"/>
              <a:gd name="connsiteY27" fmla="*/ 547727 h 1212806"/>
              <a:gd name="connsiteX28" fmla="*/ 3505842 w 3876676"/>
              <a:gd name="connsiteY28" fmla="*/ 533444 h 1212806"/>
              <a:gd name="connsiteX29" fmla="*/ 3831920 w 3876676"/>
              <a:gd name="connsiteY29" fmla="*/ 549540 h 1212806"/>
              <a:gd name="connsiteX30" fmla="*/ 3831920 w 3876676"/>
              <a:gd name="connsiteY30" fmla="*/ 697618 h 1212806"/>
              <a:gd name="connsiteX31" fmla="*/ 3579369 w 3876676"/>
              <a:gd name="connsiteY31" fmla="*/ 675085 h 1212806"/>
              <a:gd name="connsiteX32" fmla="*/ 3419527 w 3876676"/>
              <a:gd name="connsiteY32" fmla="*/ 729809 h 1212806"/>
              <a:gd name="connsiteX33" fmla="*/ 3521826 w 3876676"/>
              <a:gd name="connsiteY33" fmla="*/ 778096 h 1212806"/>
              <a:gd name="connsiteX34" fmla="*/ 3876676 w 3876676"/>
              <a:gd name="connsiteY34" fmla="*/ 996994 h 1212806"/>
              <a:gd name="connsiteX35" fmla="*/ 3505842 w 3876676"/>
              <a:gd name="connsiteY35" fmla="*/ 1212674 h 1212806"/>
              <a:gd name="connsiteX36" fmla="*/ 3208535 w 3876676"/>
              <a:gd name="connsiteY36" fmla="*/ 1193359 h 1212806"/>
              <a:gd name="connsiteX37" fmla="*/ 3208535 w 3876676"/>
              <a:gd name="connsiteY37" fmla="*/ 1032404 h 1212806"/>
              <a:gd name="connsiteX38" fmla="*/ 3451495 w 3876676"/>
              <a:gd name="connsiteY38" fmla="*/ 1064595 h 1212806"/>
              <a:gd name="connsiteX39" fmla="*/ 3649700 w 3876676"/>
              <a:gd name="connsiteY39" fmla="*/ 1006652 h 1212806"/>
              <a:gd name="connsiteX40" fmla="*/ 3560188 w 3876676"/>
              <a:gd name="connsiteY40" fmla="*/ 964803 h 1212806"/>
              <a:gd name="connsiteX41" fmla="*/ 3179763 w 3876676"/>
              <a:gd name="connsiteY41" fmla="*/ 749124 h 1212806"/>
              <a:gd name="connsiteX42" fmla="*/ 3505842 w 3876676"/>
              <a:gd name="connsiteY42" fmla="*/ 533444 h 1212806"/>
              <a:gd name="connsiteX43" fmla="*/ 2179638 w 3876676"/>
              <a:gd name="connsiteY43" fmla="*/ 476250 h 1212806"/>
              <a:gd name="connsiteX44" fmla="*/ 2182834 w 3876676"/>
              <a:gd name="connsiteY44" fmla="*/ 476250 h 1212806"/>
              <a:gd name="connsiteX45" fmla="*/ 2368233 w 3876676"/>
              <a:gd name="connsiteY45" fmla="*/ 810892 h 1212806"/>
              <a:gd name="connsiteX46" fmla="*/ 2499290 w 3876676"/>
              <a:gd name="connsiteY46" fmla="*/ 556693 h 1212806"/>
              <a:gd name="connsiteX47" fmla="*/ 2812550 w 3876676"/>
              <a:gd name="connsiteY47" fmla="*/ 556693 h 1212806"/>
              <a:gd name="connsiteX48" fmla="*/ 2962787 w 3876676"/>
              <a:gd name="connsiteY48" fmla="*/ 855940 h 1212806"/>
              <a:gd name="connsiteX49" fmla="*/ 3122613 w 3876676"/>
              <a:gd name="connsiteY49" fmla="*/ 1193800 h 1212806"/>
              <a:gd name="connsiteX50" fmla="*/ 2918035 w 3876676"/>
              <a:gd name="connsiteY50" fmla="*/ 1193800 h 1212806"/>
              <a:gd name="connsiteX51" fmla="*/ 2652724 w 3876676"/>
              <a:gd name="connsiteY51" fmla="*/ 720796 h 1212806"/>
              <a:gd name="connsiteX52" fmla="*/ 2550435 w 3876676"/>
              <a:gd name="connsiteY52" fmla="*/ 907424 h 1212806"/>
              <a:gd name="connsiteX53" fmla="*/ 2662313 w 3876676"/>
              <a:gd name="connsiteY53" fmla="*/ 926730 h 1212806"/>
              <a:gd name="connsiteX54" fmla="*/ 2662313 w 3876676"/>
              <a:gd name="connsiteY54" fmla="*/ 1103704 h 1212806"/>
              <a:gd name="connsiteX55" fmla="*/ 2460932 w 3876676"/>
              <a:gd name="connsiteY55" fmla="*/ 1068309 h 1212806"/>
              <a:gd name="connsiteX56" fmla="*/ 2393805 w 3876676"/>
              <a:gd name="connsiteY56" fmla="*/ 1193800 h 1212806"/>
              <a:gd name="connsiteX57" fmla="*/ 2189227 w 3876676"/>
              <a:gd name="connsiteY57" fmla="*/ 1193800 h 1212806"/>
              <a:gd name="connsiteX58" fmla="*/ 2294713 w 3876676"/>
              <a:gd name="connsiteY58" fmla="*/ 965343 h 1212806"/>
              <a:gd name="connsiteX59" fmla="*/ 2179638 w 3876676"/>
              <a:gd name="connsiteY59" fmla="*/ 749756 h 1212806"/>
              <a:gd name="connsiteX60" fmla="*/ 2179638 w 3876676"/>
              <a:gd name="connsiteY60" fmla="*/ 476250 h 1212806"/>
              <a:gd name="connsiteX61" fmla="*/ 2665413 w 3876676"/>
              <a:gd name="connsiteY61" fmla="*/ 0 h 1212806"/>
              <a:gd name="connsiteX62" fmla="*/ 2665413 w 3876676"/>
              <a:gd name="connsiteY62" fmla="*/ 199390 h 1212806"/>
              <a:gd name="connsiteX63" fmla="*/ 2313126 w 3876676"/>
              <a:gd name="connsiteY63" fmla="*/ 498475 h 1212806"/>
              <a:gd name="connsiteX64" fmla="*/ 2300315 w 3876676"/>
              <a:gd name="connsiteY64" fmla="*/ 395564 h 1212806"/>
              <a:gd name="connsiteX65" fmla="*/ 2665413 w 3876676"/>
              <a:gd name="connsiteY65" fmla="*/ 0 h 121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876676" h="1212806">
                <a:moveTo>
                  <a:pt x="968375" y="557213"/>
                </a:moveTo>
                <a:lnTo>
                  <a:pt x="1176338" y="557213"/>
                </a:lnTo>
                <a:lnTo>
                  <a:pt x="1176338" y="1193801"/>
                </a:lnTo>
                <a:lnTo>
                  <a:pt x="968375" y="1193801"/>
                </a:lnTo>
                <a:close/>
                <a:moveTo>
                  <a:pt x="0" y="557213"/>
                </a:moveTo>
                <a:lnTo>
                  <a:pt x="239712" y="557213"/>
                </a:lnTo>
                <a:lnTo>
                  <a:pt x="561975" y="893763"/>
                </a:lnTo>
                <a:lnTo>
                  <a:pt x="581025" y="560388"/>
                </a:lnTo>
                <a:lnTo>
                  <a:pt x="782638" y="560388"/>
                </a:lnTo>
                <a:lnTo>
                  <a:pt x="782638" y="1193801"/>
                </a:lnTo>
                <a:lnTo>
                  <a:pt x="590550" y="1193801"/>
                </a:lnTo>
                <a:lnTo>
                  <a:pt x="214312" y="811213"/>
                </a:lnTo>
                <a:lnTo>
                  <a:pt x="192087" y="1193801"/>
                </a:lnTo>
                <a:lnTo>
                  <a:pt x="0" y="1193801"/>
                </a:lnTo>
                <a:close/>
                <a:moveTo>
                  <a:pt x="1748787" y="547727"/>
                </a:moveTo>
                <a:cubicBezTo>
                  <a:pt x="1892598" y="547727"/>
                  <a:pt x="2068367" y="583085"/>
                  <a:pt x="2081150" y="743800"/>
                </a:cubicBezTo>
                <a:cubicBezTo>
                  <a:pt x="2090738" y="917372"/>
                  <a:pt x="1918165" y="962372"/>
                  <a:pt x="1918165" y="962372"/>
                </a:cubicBezTo>
                <a:cubicBezTo>
                  <a:pt x="1918165" y="962372"/>
                  <a:pt x="1918165" y="962372"/>
                  <a:pt x="2081150" y="1193801"/>
                </a:cubicBezTo>
                <a:cubicBezTo>
                  <a:pt x="2081150" y="1193801"/>
                  <a:pt x="2081150" y="1193801"/>
                  <a:pt x="1860640" y="1193801"/>
                </a:cubicBezTo>
                <a:cubicBezTo>
                  <a:pt x="1860640" y="1193801"/>
                  <a:pt x="1860640" y="1193801"/>
                  <a:pt x="1656109" y="972015"/>
                </a:cubicBezTo>
                <a:cubicBezTo>
                  <a:pt x="1656109" y="972015"/>
                  <a:pt x="1656109" y="972015"/>
                  <a:pt x="1656109" y="872371"/>
                </a:cubicBezTo>
                <a:cubicBezTo>
                  <a:pt x="1838270" y="872371"/>
                  <a:pt x="1857444" y="811300"/>
                  <a:pt x="1854249" y="756657"/>
                </a:cubicBezTo>
                <a:cubicBezTo>
                  <a:pt x="1851053" y="705228"/>
                  <a:pt x="1790333" y="676299"/>
                  <a:pt x="1710438" y="676299"/>
                </a:cubicBezTo>
                <a:cubicBezTo>
                  <a:pt x="1659305" y="676299"/>
                  <a:pt x="1582606" y="682728"/>
                  <a:pt x="1582606" y="682728"/>
                </a:cubicBezTo>
                <a:cubicBezTo>
                  <a:pt x="1582606" y="682728"/>
                  <a:pt x="1582606" y="682728"/>
                  <a:pt x="1550648" y="1193801"/>
                </a:cubicBezTo>
                <a:cubicBezTo>
                  <a:pt x="1550648" y="1193801"/>
                  <a:pt x="1550648" y="1193801"/>
                  <a:pt x="1358900" y="1193801"/>
                </a:cubicBezTo>
                <a:cubicBezTo>
                  <a:pt x="1358900" y="1193801"/>
                  <a:pt x="1358900" y="1193801"/>
                  <a:pt x="1358900" y="557370"/>
                </a:cubicBezTo>
                <a:cubicBezTo>
                  <a:pt x="1358900" y="557370"/>
                  <a:pt x="1633738" y="544513"/>
                  <a:pt x="1748787" y="547727"/>
                </a:cubicBezTo>
                <a:close/>
                <a:moveTo>
                  <a:pt x="3505842" y="533444"/>
                </a:moveTo>
                <a:cubicBezTo>
                  <a:pt x="3668881" y="530225"/>
                  <a:pt x="3831920" y="549540"/>
                  <a:pt x="3831920" y="549540"/>
                </a:cubicBezTo>
                <a:cubicBezTo>
                  <a:pt x="3831920" y="549540"/>
                  <a:pt x="3831920" y="549540"/>
                  <a:pt x="3831920" y="697618"/>
                </a:cubicBezTo>
                <a:cubicBezTo>
                  <a:pt x="3831920" y="697618"/>
                  <a:pt x="3688062" y="675085"/>
                  <a:pt x="3579369" y="675085"/>
                </a:cubicBezTo>
                <a:cubicBezTo>
                  <a:pt x="3470676" y="675085"/>
                  <a:pt x="3416330" y="687961"/>
                  <a:pt x="3419527" y="729809"/>
                </a:cubicBezTo>
                <a:cubicBezTo>
                  <a:pt x="3419527" y="758781"/>
                  <a:pt x="3454692" y="774877"/>
                  <a:pt x="3521826" y="778096"/>
                </a:cubicBezTo>
                <a:cubicBezTo>
                  <a:pt x="3617731" y="784534"/>
                  <a:pt x="3876676" y="762000"/>
                  <a:pt x="3876676" y="996994"/>
                </a:cubicBezTo>
                <a:cubicBezTo>
                  <a:pt x="3876676" y="1225550"/>
                  <a:pt x="3566582" y="1212674"/>
                  <a:pt x="3505842" y="1212674"/>
                </a:cubicBezTo>
                <a:cubicBezTo>
                  <a:pt x="3377968" y="1212674"/>
                  <a:pt x="3208535" y="1193359"/>
                  <a:pt x="3208535" y="1193359"/>
                </a:cubicBezTo>
                <a:cubicBezTo>
                  <a:pt x="3208535" y="1193359"/>
                  <a:pt x="3208535" y="1193359"/>
                  <a:pt x="3208535" y="1032404"/>
                </a:cubicBezTo>
                <a:cubicBezTo>
                  <a:pt x="3208535" y="1032404"/>
                  <a:pt x="3326818" y="1064595"/>
                  <a:pt x="3451495" y="1064595"/>
                </a:cubicBezTo>
                <a:cubicBezTo>
                  <a:pt x="3576172" y="1064595"/>
                  <a:pt x="3656094" y="1054938"/>
                  <a:pt x="3649700" y="1006652"/>
                </a:cubicBezTo>
                <a:cubicBezTo>
                  <a:pt x="3646503" y="974461"/>
                  <a:pt x="3604944" y="964803"/>
                  <a:pt x="3560188" y="964803"/>
                </a:cubicBezTo>
                <a:cubicBezTo>
                  <a:pt x="3448299" y="964803"/>
                  <a:pt x="3182960" y="958365"/>
                  <a:pt x="3179763" y="749124"/>
                </a:cubicBezTo>
                <a:cubicBezTo>
                  <a:pt x="3179763" y="533444"/>
                  <a:pt x="3448299" y="536663"/>
                  <a:pt x="3505842" y="533444"/>
                </a:cubicBezTo>
                <a:close/>
                <a:moveTo>
                  <a:pt x="2179638" y="476250"/>
                </a:moveTo>
                <a:cubicBezTo>
                  <a:pt x="2179638" y="476250"/>
                  <a:pt x="2179638" y="476250"/>
                  <a:pt x="2182834" y="476250"/>
                </a:cubicBezTo>
                <a:cubicBezTo>
                  <a:pt x="2192424" y="547040"/>
                  <a:pt x="2230782" y="695055"/>
                  <a:pt x="2368233" y="810892"/>
                </a:cubicBezTo>
                <a:cubicBezTo>
                  <a:pt x="2467325" y="604959"/>
                  <a:pt x="2499290" y="556693"/>
                  <a:pt x="2499290" y="556693"/>
                </a:cubicBezTo>
                <a:cubicBezTo>
                  <a:pt x="2499290" y="556693"/>
                  <a:pt x="2499290" y="556693"/>
                  <a:pt x="2812550" y="556693"/>
                </a:cubicBezTo>
                <a:cubicBezTo>
                  <a:pt x="2812550" y="556693"/>
                  <a:pt x="2841319" y="604959"/>
                  <a:pt x="2962787" y="855940"/>
                </a:cubicBezTo>
                <a:cubicBezTo>
                  <a:pt x="3097041" y="1132664"/>
                  <a:pt x="3122613" y="1193800"/>
                  <a:pt x="3122613" y="1193800"/>
                </a:cubicBezTo>
                <a:cubicBezTo>
                  <a:pt x="3122613" y="1193800"/>
                  <a:pt x="3122613" y="1193800"/>
                  <a:pt x="2918035" y="1193800"/>
                </a:cubicBezTo>
                <a:cubicBezTo>
                  <a:pt x="2918035" y="1193800"/>
                  <a:pt x="2918035" y="1193800"/>
                  <a:pt x="2652724" y="720796"/>
                </a:cubicBezTo>
                <a:cubicBezTo>
                  <a:pt x="2652724" y="720796"/>
                  <a:pt x="2652724" y="720796"/>
                  <a:pt x="2550435" y="907424"/>
                </a:cubicBezTo>
                <a:cubicBezTo>
                  <a:pt x="2617562" y="929948"/>
                  <a:pt x="2662313" y="926730"/>
                  <a:pt x="2662313" y="926730"/>
                </a:cubicBezTo>
                <a:cubicBezTo>
                  <a:pt x="2662313" y="926730"/>
                  <a:pt x="2662313" y="926730"/>
                  <a:pt x="2662313" y="1103704"/>
                </a:cubicBezTo>
                <a:cubicBezTo>
                  <a:pt x="2662313" y="1103704"/>
                  <a:pt x="2563221" y="1106922"/>
                  <a:pt x="2460932" y="1068309"/>
                </a:cubicBezTo>
                <a:cubicBezTo>
                  <a:pt x="2460932" y="1068309"/>
                  <a:pt x="2460932" y="1068309"/>
                  <a:pt x="2393805" y="1193800"/>
                </a:cubicBezTo>
                <a:cubicBezTo>
                  <a:pt x="2393805" y="1193800"/>
                  <a:pt x="2393805" y="1193800"/>
                  <a:pt x="2189227" y="1193800"/>
                </a:cubicBezTo>
                <a:cubicBezTo>
                  <a:pt x="2189227" y="1193800"/>
                  <a:pt x="2205210" y="1155188"/>
                  <a:pt x="2294713" y="965343"/>
                </a:cubicBezTo>
                <a:cubicBezTo>
                  <a:pt x="2202013" y="865593"/>
                  <a:pt x="2179638" y="749756"/>
                  <a:pt x="2179638" y="749756"/>
                </a:cubicBezTo>
                <a:cubicBezTo>
                  <a:pt x="2179638" y="749756"/>
                  <a:pt x="2179638" y="749756"/>
                  <a:pt x="2179638" y="476250"/>
                </a:cubicBezTo>
                <a:close/>
                <a:moveTo>
                  <a:pt x="2665413" y="0"/>
                </a:moveTo>
                <a:cubicBezTo>
                  <a:pt x="2665413" y="0"/>
                  <a:pt x="2665413" y="0"/>
                  <a:pt x="2665413" y="199390"/>
                </a:cubicBezTo>
                <a:cubicBezTo>
                  <a:pt x="2476459" y="205822"/>
                  <a:pt x="2341949" y="356972"/>
                  <a:pt x="2313126" y="498475"/>
                </a:cubicBezTo>
                <a:cubicBezTo>
                  <a:pt x="2303518" y="466315"/>
                  <a:pt x="2300315" y="430940"/>
                  <a:pt x="2300315" y="395564"/>
                </a:cubicBezTo>
                <a:cubicBezTo>
                  <a:pt x="2297113" y="260493"/>
                  <a:pt x="2399596" y="32160"/>
                  <a:pt x="2665413" y="0"/>
                </a:cubicBezTo>
                <a:close/>
              </a:path>
            </a:pathLst>
          </a:custGeom>
          <a:solidFill>
            <a:srgbClr val="595959"/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13" name="White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554400" y="633600"/>
            <a:ext cx="100800" cy="885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7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3200" cy="6861600"/>
          </a:xfrm>
        </p:spPr>
        <p:txBody>
          <a:bodyPr lIns="0" tIns="900000" anchor="ctr" anchorCtr="0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  <a:endParaRPr lang="en-US" noProof="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0" name="Logo on top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10526185" y="6270269"/>
            <a:ext cx="1040400" cy="327600"/>
          </a:xfrm>
          <a:custGeom>
            <a:avLst/>
            <a:gdLst>
              <a:gd name="connsiteX0" fmla="*/ 968375 w 3876676"/>
              <a:gd name="connsiteY0" fmla="*/ 557213 h 1212806"/>
              <a:gd name="connsiteX1" fmla="*/ 1176338 w 3876676"/>
              <a:gd name="connsiteY1" fmla="*/ 557213 h 1212806"/>
              <a:gd name="connsiteX2" fmla="*/ 1176338 w 3876676"/>
              <a:gd name="connsiteY2" fmla="*/ 1193801 h 1212806"/>
              <a:gd name="connsiteX3" fmla="*/ 968375 w 3876676"/>
              <a:gd name="connsiteY3" fmla="*/ 1193801 h 1212806"/>
              <a:gd name="connsiteX4" fmla="*/ 0 w 3876676"/>
              <a:gd name="connsiteY4" fmla="*/ 557213 h 1212806"/>
              <a:gd name="connsiteX5" fmla="*/ 239712 w 3876676"/>
              <a:gd name="connsiteY5" fmla="*/ 557213 h 1212806"/>
              <a:gd name="connsiteX6" fmla="*/ 561975 w 3876676"/>
              <a:gd name="connsiteY6" fmla="*/ 893763 h 1212806"/>
              <a:gd name="connsiteX7" fmla="*/ 581025 w 3876676"/>
              <a:gd name="connsiteY7" fmla="*/ 560388 h 1212806"/>
              <a:gd name="connsiteX8" fmla="*/ 782638 w 3876676"/>
              <a:gd name="connsiteY8" fmla="*/ 560388 h 1212806"/>
              <a:gd name="connsiteX9" fmla="*/ 782638 w 3876676"/>
              <a:gd name="connsiteY9" fmla="*/ 1193801 h 1212806"/>
              <a:gd name="connsiteX10" fmla="*/ 590550 w 3876676"/>
              <a:gd name="connsiteY10" fmla="*/ 1193801 h 1212806"/>
              <a:gd name="connsiteX11" fmla="*/ 214312 w 3876676"/>
              <a:gd name="connsiteY11" fmla="*/ 811213 h 1212806"/>
              <a:gd name="connsiteX12" fmla="*/ 192087 w 3876676"/>
              <a:gd name="connsiteY12" fmla="*/ 1193801 h 1212806"/>
              <a:gd name="connsiteX13" fmla="*/ 0 w 3876676"/>
              <a:gd name="connsiteY13" fmla="*/ 1193801 h 1212806"/>
              <a:gd name="connsiteX14" fmla="*/ 1748787 w 3876676"/>
              <a:gd name="connsiteY14" fmla="*/ 547727 h 1212806"/>
              <a:gd name="connsiteX15" fmla="*/ 2081150 w 3876676"/>
              <a:gd name="connsiteY15" fmla="*/ 743800 h 1212806"/>
              <a:gd name="connsiteX16" fmla="*/ 1918165 w 3876676"/>
              <a:gd name="connsiteY16" fmla="*/ 962372 h 1212806"/>
              <a:gd name="connsiteX17" fmla="*/ 2081150 w 3876676"/>
              <a:gd name="connsiteY17" fmla="*/ 1193801 h 1212806"/>
              <a:gd name="connsiteX18" fmla="*/ 1860640 w 3876676"/>
              <a:gd name="connsiteY18" fmla="*/ 1193801 h 1212806"/>
              <a:gd name="connsiteX19" fmla="*/ 1656109 w 3876676"/>
              <a:gd name="connsiteY19" fmla="*/ 972015 h 1212806"/>
              <a:gd name="connsiteX20" fmla="*/ 1656109 w 3876676"/>
              <a:gd name="connsiteY20" fmla="*/ 872371 h 1212806"/>
              <a:gd name="connsiteX21" fmla="*/ 1854249 w 3876676"/>
              <a:gd name="connsiteY21" fmla="*/ 756657 h 1212806"/>
              <a:gd name="connsiteX22" fmla="*/ 1710438 w 3876676"/>
              <a:gd name="connsiteY22" fmla="*/ 676299 h 1212806"/>
              <a:gd name="connsiteX23" fmla="*/ 1582606 w 3876676"/>
              <a:gd name="connsiteY23" fmla="*/ 682728 h 1212806"/>
              <a:gd name="connsiteX24" fmla="*/ 1550648 w 3876676"/>
              <a:gd name="connsiteY24" fmla="*/ 1193801 h 1212806"/>
              <a:gd name="connsiteX25" fmla="*/ 1358900 w 3876676"/>
              <a:gd name="connsiteY25" fmla="*/ 1193801 h 1212806"/>
              <a:gd name="connsiteX26" fmla="*/ 1358900 w 3876676"/>
              <a:gd name="connsiteY26" fmla="*/ 557370 h 1212806"/>
              <a:gd name="connsiteX27" fmla="*/ 1748787 w 3876676"/>
              <a:gd name="connsiteY27" fmla="*/ 547727 h 1212806"/>
              <a:gd name="connsiteX28" fmla="*/ 3505842 w 3876676"/>
              <a:gd name="connsiteY28" fmla="*/ 533444 h 1212806"/>
              <a:gd name="connsiteX29" fmla="*/ 3831920 w 3876676"/>
              <a:gd name="connsiteY29" fmla="*/ 549540 h 1212806"/>
              <a:gd name="connsiteX30" fmla="*/ 3831920 w 3876676"/>
              <a:gd name="connsiteY30" fmla="*/ 697618 h 1212806"/>
              <a:gd name="connsiteX31" fmla="*/ 3579369 w 3876676"/>
              <a:gd name="connsiteY31" fmla="*/ 675085 h 1212806"/>
              <a:gd name="connsiteX32" fmla="*/ 3419527 w 3876676"/>
              <a:gd name="connsiteY32" fmla="*/ 729809 h 1212806"/>
              <a:gd name="connsiteX33" fmla="*/ 3521826 w 3876676"/>
              <a:gd name="connsiteY33" fmla="*/ 778096 h 1212806"/>
              <a:gd name="connsiteX34" fmla="*/ 3876676 w 3876676"/>
              <a:gd name="connsiteY34" fmla="*/ 996994 h 1212806"/>
              <a:gd name="connsiteX35" fmla="*/ 3505842 w 3876676"/>
              <a:gd name="connsiteY35" fmla="*/ 1212674 h 1212806"/>
              <a:gd name="connsiteX36" fmla="*/ 3208535 w 3876676"/>
              <a:gd name="connsiteY36" fmla="*/ 1193359 h 1212806"/>
              <a:gd name="connsiteX37" fmla="*/ 3208535 w 3876676"/>
              <a:gd name="connsiteY37" fmla="*/ 1032404 h 1212806"/>
              <a:gd name="connsiteX38" fmla="*/ 3451495 w 3876676"/>
              <a:gd name="connsiteY38" fmla="*/ 1064595 h 1212806"/>
              <a:gd name="connsiteX39" fmla="*/ 3649700 w 3876676"/>
              <a:gd name="connsiteY39" fmla="*/ 1006652 h 1212806"/>
              <a:gd name="connsiteX40" fmla="*/ 3560188 w 3876676"/>
              <a:gd name="connsiteY40" fmla="*/ 964803 h 1212806"/>
              <a:gd name="connsiteX41" fmla="*/ 3179763 w 3876676"/>
              <a:gd name="connsiteY41" fmla="*/ 749124 h 1212806"/>
              <a:gd name="connsiteX42" fmla="*/ 3505842 w 3876676"/>
              <a:gd name="connsiteY42" fmla="*/ 533444 h 1212806"/>
              <a:gd name="connsiteX43" fmla="*/ 2179638 w 3876676"/>
              <a:gd name="connsiteY43" fmla="*/ 476250 h 1212806"/>
              <a:gd name="connsiteX44" fmla="*/ 2182834 w 3876676"/>
              <a:gd name="connsiteY44" fmla="*/ 476250 h 1212806"/>
              <a:gd name="connsiteX45" fmla="*/ 2368233 w 3876676"/>
              <a:gd name="connsiteY45" fmla="*/ 810892 h 1212806"/>
              <a:gd name="connsiteX46" fmla="*/ 2499290 w 3876676"/>
              <a:gd name="connsiteY46" fmla="*/ 556693 h 1212806"/>
              <a:gd name="connsiteX47" fmla="*/ 2812550 w 3876676"/>
              <a:gd name="connsiteY47" fmla="*/ 556693 h 1212806"/>
              <a:gd name="connsiteX48" fmla="*/ 2962787 w 3876676"/>
              <a:gd name="connsiteY48" fmla="*/ 855940 h 1212806"/>
              <a:gd name="connsiteX49" fmla="*/ 3122613 w 3876676"/>
              <a:gd name="connsiteY49" fmla="*/ 1193800 h 1212806"/>
              <a:gd name="connsiteX50" fmla="*/ 2918035 w 3876676"/>
              <a:gd name="connsiteY50" fmla="*/ 1193800 h 1212806"/>
              <a:gd name="connsiteX51" fmla="*/ 2652724 w 3876676"/>
              <a:gd name="connsiteY51" fmla="*/ 720796 h 1212806"/>
              <a:gd name="connsiteX52" fmla="*/ 2550435 w 3876676"/>
              <a:gd name="connsiteY52" fmla="*/ 907424 h 1212806"/>
              <a:gd name="connsiteX53" fmla="*/ 2662313 w 3876676"/>
              <a:gd name="connsiteY53" fmla="*/ 926730 h 1212806"/>
              <a:gd name="connsiteX54" fmla="*/ 2662313 w 3876676"/>
              <a:gd name="connsiteY54" fmla="*/ 1103704 h 1212806"/>
              <a:gd name="connsiteX55" fmla="*/ 2460932 w 3876676"/>
              <a:gd name="connsiteY55" fmla="*/ 1068309 h 1212806"/>
              <a:gd name="connsiteX56" fmla="*/ 2393805 w 3876676"/>
              <a:gd name="connsiteY56" fmla="*/ 1193800 h 1212806"/>
              <a:gd name="connsiteX57" fmla="*/ 2189227 w 3876676"/>
              <a:gd name="connsiteY57" fmla="*/ 1193800 h 1212806"/>
              <a:gd name="connsiteX58" fmla="*/ 2294713 w 3876676"/>
              <a:gd name="connsiteY58" fmla="*/ 965343 h 1212806"/>
              <a:gd name="connsiteX59" fmla="*/ 2179638 w 3876676"/>
              <a:gd name="connsiteY59" fmla="*/ 749756 h 1212806"/>
              <a:gd name="connsiteX60" fmla="*/ 2179638 w 3876676"/>
              <a:gd name="connsiteY60" fmla="*/ 476250 h 1212806"/>
              <a:gd name="connsiteX61" fmla="*/ 2665413 w 3876676"/>
              <a:gd name="connsiteY61" fmla="*/ 0 h 1212806"/>
              <a:gd name="connsiteX62" fmla="*/ 2665413 w 3876676"/>
              <a:gd name="connsiteY62" fmla="*/ 199390 h 1212806"/>
              <a:gd name="connsiteX63" fmla="*/ 2313126 w 3876676"/>
              <a:gd name="connsiteY63" fmla="*/ 498475 h 1212806"/>
              <a:gd name="connsiteX64" fmla="*/ 2300315 w 3876676"/>
              <a:gd name="connsiteY64" fmla="*/ 395564 h 1212806"/>
              <a:gd name="connsiteX65" fmla="*/ 2665413 w 3876676"/>
              <a:gd name="connsiteY65" fmla="*/ 0 h 121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876676" h="1212806">
                <a:moveTo>
                  <a:pt x="968375" y="557213"/>
                </a:moveTo>
                <a:lnTo>
                  <a:pt x="1176338" y="557213"/>
                </a:lnTo>
                <a:lnTo>
                  <a:pt x="1176338" y="1193801"/>
                </a:lnTo>
                <a:lnTo>
                  <a:pt x="968375" y="1193801"/>
                </a:lnTo>
                <a:close/>
                <a:moveTo>
                  <a:pt x="0" y="557213"/>
                </a:moveTo>
                <a:lnTo>
                  <a:pt x="239712" y="557213"/>
                </a:lnTo>
                <a:lnTo>
                  <a:pt x="561975" y="893763"/>
                </a:lnTo>
                <a:lnTo>
                  <a:pt x="581025" y="560388"/>
                </a:lnTo>
                <a:lnTo>
                  <a:pt x="782638" y="560388"/>
                </a:lnTo>
                <a:lnTo>
                  <a:pt x="782638" y="1193801"/>
                </a:lnTo>
                <a:lnTo>
                  <a:pt x="590550" y="1193801"/>
                </a:lnTo>
                <a:lnTo>
                  <a:pt x="214312" y="811213"/>
                </a:lnTo>
                <a:lnTo>
                  <a:pt x="192087" y="1193801"/>
                </a:lnTo>
                <a:lnTo>
                  <a:pt x="0" y="1193801"/>
                </a:lnTo>
                <a:close/>
                <a:moveTo>
                  <a:pt x="1748787" y="547727"/>
                </a:moveTo>
                <a:cubicBezTo>
                  <a:pt x="1892598" y="547727"/>
                  <a:pt x="2068367" y="583085"/>
                  <a:pt x="2081150" y="743800"/>
                </a:cubicBezTo>
                <a:cubicBezTo>
                  <a:pt x="2090738" y="917372"/>
                  <a:pt x="1918165" y="962372"/>
                  <a:pt x="1918165" y="962372"/>
                </a:cubicBezTo>
                <a:cubicBezTo>
                  <a:pt x="1918165" y="962372"/>
                  <a:pt x="1918165" y="962372"/>
                  <a:pt x="2081150" y="1193801"/>
                </a:cubicBezTo>
                <a:cubicBezTo>
                  <a:pt x="2081150" y="1193801"/>
                  <a:pt x="2081150" y="1193801"/>
                  <a:pt x="1860640" y="1193801"/>
                </a:cubicBezTo>
                <a:cubicBezTo>
                  <a:pt x="1860640" y="1193801"/>
                  <a:pt x="1860640" y="1193801"/>
                  <a:pt x="1656109" y="972015"/>
                </a:cubicBezTo>
                <a:cubicBezTo>
                  <a:pt x="1656109" y="972015"/>
                  <a:pt x="1656109" y="972015"/>
                  <a:pt x="1656109" y="872371"/>
                </a:cubicBezTo>
                <a:cubicBezTo>
                  <a:pt x="1838270" y="872371"/>
                  <a:pt x="1857444" y="811300"/>
                  <a:pt x="1854249" y="756657"/>
                </a:cubicBezTo>
                <a:cubicBezTo>
                  <a:pt x="1851053" y="705228"/>
                  <a:pt x="1790333" y="676299"/>
                  <a:pt x="1710438" y="676299"/>
                </a:cubicBezTo>
                <a:cubicBezTo>
                  <a:pt x="1659305" y="676299"/>
                  <a:pt x="1582606" y="682728"/>
                  <a:pt x="1582606" y="682728"/>
                </a:cubicBezTo>
                <a:cubicBezTo>
                  <a:pt x="1582606" y="682728"/>
                  <a:pt x="1582606" y="682728"/>
                  <a:pt x="1550648" y="1193801"/>
                </a:cubicBezTo>
                <a:cubicBezTo>
                  <a:pt x="1550648" y="1193801"/>
                  <a:pt x="1550648" y="1193801"/>
                  <a:pt x="1358900" y="1193801"/>
                </a:cubicBezTo>
                <a:cubicBezTo>
                  <a:pt x="1358900" y="1193801"/>
                  <a:pt x="1358900" y="1193801"/>
                  <a:pt x="1358900" y="557370"/>
                </a:cubicBezTo>
                <a:cubicBezTo>
                  <a:pt x="1358900" y="557370"/>
                  <a:pt x="1633738" y="544513"/>
                  <a:pt x="1748787" y="547727"/>
                </a:cubicBezTo>
                <a:close/>
                <a:moveTo>
                  <a:pt x="3505842" y="533444"/>
                </a:moveTo>
                <a:cubicBezTo>
                  <a:pt x="3668881" y="530225"/>
                  <a:pt x="3831920" y="549540"/>
                  <a:pt x="3831920" y="549540"/>
                </a:cubicBezTo>
                <a:cubicBezTo>
                  <a:pt x="3831920" y="549540"/>
                  <a:pt x="3831920" y="549540"/>
                  <a:pt x="3831920" y="697618"/>
                </a:cubicBezTo>
                <a:cubicBezTo>
                  <a:pt x="3831920" y="697618"/>
                  <a:pt x="3688062" y="675085"/>
                  <a:pt x="3579369" y="675085"/>
                </a:cubicBezTo>
                <a:cubicBezTo>
                  <a:pt x="3470676" y="675085"/>
                  <a:pt x="3416330" y="687961"/>
                  <a:pt x="3419527" y="729809"/>
                </a:cubicBezTo>
                <a:cubicBezTo>
                  <a:pt x="3419527" y="758781"/>
                  <a:pt x="3454692" y="774877"/>
                  <a:pt x="3521826" y="778096"/>
                </a:cubicBezTo>
                <a:cubicBezTo>
                  <a:pt x="3617731" y="784534"/>
                  <a:pt x="3876676" y="762000"/>
                  <a:pt x="3876676" y="996994"/>
                </a:cubicBezTo>
                <a:cubicBezTo>
                  <a:pt x="3876676" y="1225550"/>
                  <a:pt x="3566582" y="1212674"/>
                  <a:pt x="3505842" y="1212674"/>
                </a:cubicBezTo>
                <a:cubicBezTo>
                  <a:pt x="3377968" y="1212674"/>
                  <a:pt x="3208535" y="1193359"/>
                  <a:pt x="3208535" y="1193359"/>
                </a:cubicBezTo>
                <a:cubicBezTo>
                  <a:pt x="3208535" y="1193359"/>
                  <a:pt x="3208535" y="1193359"/>
                  <a:pt x="3208535" y="1032404"/>
                </a:cubicBezTo>
                <a:cubicBezTo>
                  <a:pt x="3208535" y="1032404"/>
                  <a:pt x="3326818" y="1064595"/>
                  <a:pt x="3451495" y="1064595"/>
                </a:cubicBezTo>
                <a:cubicBezTo>
                  <a:pt x="3576172" y="1064595"/>
                  <a:pt x="3656094" y="1054938"/>
                  <a:pt x="3649700" y="1006652"/>
                </a:cubicBezTo>
                <a:cubicBezTo>
                  <a:pt x="3646503" y="974461"/>
                  <a:pt x="3604944" y="964803"/>
                  <a:pt x="3560188" y="964803"/>
                </a:cubicBezTo>
                <a:cubicBezTo>
                  <a:pt x="3448299" y="964803"/>
                  <a:pt x="3182960" y="958365"/>
                  <a:pt x="3179763" y="749124"/>
                </a:cubicBezTo>
                <a:cubicBezTo>
                  <a:pt x="3179763" y="533444"/>
                  <a:pt x="3448299" y="536663"/>
                  <a:pt x="3505842" y="533444"/>
                </a:cubicBezTo>
                <a:close/>
                <a:moveTo>
                  <a:pt x="2179638" y="476250"/>
                </a:moveTo>
                <a:cubicBezTo>
                  <a:pt x="2179638" y="476250"/>
                  <a:pt x="2179638" y="476250"/>
                  <a:pt x="2182834" y="476250"/>
                </a:cubicBezTo>
                <a:cubicBezTo>
                  <a:pt x="2192424" y="547040"/>
                  <a:pt x="2230782" y="695055"/>
                  <a:pt x="2368233" y="810892"/>
                </a:cubicBezTo>
                <a:cubicBezTo>
                  <a:pt x="2467325" y="604959"/>
                  <a:pt x="2499290" y="556693"/>
                  <a:pt x="2499290" y="556693"/>
                </a:cubicBezTo>
                <a:cubicBezTo>
                  <a:pt x="2499290" y="556693"/>
                  <a:pt x="2499290" y="556693"/>
                  <a:pt x="2812550" y="556693"/>
                </a:cubicBezTo>
                <a:cubicBezTo>
                  <a:pt x="2812550" y="556693"/>
                  <a:pt x="2841319" y="604959"/>
                  <a:pt x="2962787" y="855940"/>
                </a:cubicBezTo>
                <a:cubicBezTo>
                  <a:pt x="3097041" y="1132664"/>
                  <a:pt x="3122613" y="1193800"/>
                  <a:pt x="3122613" y="1193800"/>
                </a:cubicBezTo>
                <a:cubicBezTo>
                  <a:pt x="3122613" y="1193800"/>
                  <a:pt x="3122613" y="1193800"/>
                  <a:pt x="2918035" y="1193800"/>
                </a:cubicBezTo>
                <a:cubicBezTo>
                  <a:pt x="2918035" y="1193800"/>
                  <a:pt x="2918035" y="1193800"/>
                  <a:pt x="2652724" y="720796"/>
                </a:cubicBezTo>
                <a:cubicBezTo>
                  <a:pt x="2652724" y="720796"/>
                  <a:pt x="2652724" y="720796"/>
                  <a:pt x="2550435" y="907424"/>
                </a:cubicBezTo>
                <a:cubicBezTo>
                  <a:pt x="2617562" y="929948"/>
                  <a:pt x="2662313" y="926730"/>
                  <a:pt x="2662313" y="926730"/>
                </a:cubicBezTo>
                <a:cubicBezTo>
                  <a:pt x="2662313" y="926730"/>
                  <a:pt x="2662313" y="926730"/>
                  <a:pt x="2662313" y="1103704"/>
                </a:cubicBezTo>
                <a:cubicBezTo>
                  <a:pt x="2662313" y="1103704"/>
                  <a:pt x="2563221" y="1106922"/>
                  <a:pt x="2460932" y="1068309"/>
                </a:cubicBezTo>
                <a:cubicBezTo>
                  <a:pt x="2460932" y="1068309"/>
                  <a:pt x="2460932" y="1068309"/>
                  <a:pt x="2393805" y="1193800"/>
                </a:cubicBezTo>
                <a:cubicBezTo>
                  <a:pt x="2393805" y="1193800"/>
                  <a:pt x="2393805" y="1193800"/>
                  <a:pt x="2189227" y="1193800"/>
                </a:cubicBezTo>
                <a:cubicBezTo>
                  <a:pt x="2189227" y="1193800"/>
                  <a:pt x="2205210" y="1155188"/>
                  <a:pt x="2294713" y="965343"/>
                </a:cubicBezTo>
                <a:cubicBezTo>
                  <a:pt x="2202013" y="865593"/>
                  <a:pt x="2179638" y="749756"/>
                  <a:pt x="2179638" y="749756"/>
                </a:cubicBezTo>
                <a:cubicBezTo>
                  <a:pt x="2179638" y="749756"/>
                  <a:pt x="2179638" y="749756"/>
                  <a:pt x="2179638" y="476250"/>
                </a:cubicBezTo>
                <a:close/>
                <a:moveTo>
                  <a:pt x="2665413" y="0"/>
                </a:moveTo>
                <a:cubicBezTo>
                  <a:pt x="2665413" y="0"/>
                  <a:pt x="2665413" y="0"/>
                  <a:pt x="2665413" y="199390"/>
                </a:cubicBezTo>
                <a:cubicBezTo>
                  <a:pt x="2476459" y="205822"/>
                  <a:pt x="2341949" y="356972"/>
                  <a:pt x="2313126" y="498475"/>
                </a:cubicBezTo>
                <a:cubicBezTo>
                  <a:pt x="2303518" y="466315"/>
                  <a:pt x="2300315" y="430940"/>
                  <a:pt x="2300315" y="395564"/>
                </a:cubicBezTo>
                <a:cubicBezTo>
                  <a:pt x="2297113" y="260493"/>
                  <a:pt x="2399596" y="32160"/>
                  <a:pt x="2665413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>
            <a:normAutofit/>
          </a:bodyPr>
          <a:lstStyle>
            <a:lvl1pPr marL="0" indent="0">
              <a:buNone/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11" name="White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554400" y="633600"/>
            <a:ext cx="100800" cy="885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en-US" dirty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55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419" y="614363"/>
            <a:ext cx="5308581" cy="3007255"/>
          </a:xfrm>
        </p:spPr>
        <p:txBody>
          <a:bodyPr/>
          <a:lstStyle>
            <a:lvl1pPr>
              <a:defRPr>
                <a:solidFill>
                  <a:schemeClr val="accent6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“Enter quotation”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7" y="3621618"/>
            <a:ext cx="5281083" cy="5754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Enter source</a:t>
            </a:r>
          </a:p>
        </p:txBody>
      </p:sp>
      <p:sp>
        <p:nvSpPr>
          <p:cNvPr id="9" name="White line"/>
          <p:cNvSpPr/>
          <p:nvPr/>
        </p:nvSpPr>
        <p:spPr>
          <a:xfrm>
            <a:off x="553468" y="632709"/>
            <a:ext cx="101600" cy="286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noProof="0" dirty="0" err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506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(attention)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419" y="614363"/>
            <a:ext cx="5308581" cy="3007255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“Enter quotation”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7" y="3621618"/>
            <a:ext cx="5281083" cy="5754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Enter source</a:t>
            </a:r>
          </a:p>
        </p:txBody>
      </p:sp>
      <p:sp>
        <p:nvSpPr>
          <p:cNvPr id="13" name="White line"/>
          <p:cNvSpPr/>
          <p:nvPr/>
        </p:nvSpPr>
        <p:spPr>
          <a:xfrm>
            <a:off x="553468" y="632709"/>
            <a:ext cx="101600" cy="286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noProof="0" dirty="0" err="1"/>
          </a:p>
        </p:txBody>
      </p:sp>
      <p:pic>
        <p:nvPicPr>
          <p:cNvPr id="6" name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185" y="6270269"/>
            <a:ext cx="1041148" cy="32662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9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00645" y="3418939"/>
            <a:ext cx="3930056" cy="2401627"/>
          </a:xfrm>
          <a:prstGeom prst="rect">
            <a:avLst/>
          </a:prstGeom>
          <a:solidFill>
            <a:srgbClr val="F2F1EC"/>
          </a:solidFill>
          <a:ln w="101600" cap="sq">
            <a:solidFill>
              <a:srgbClr val="FFFFFF"/>
            </a:solidFill>
            <a:miter lim="800000"/>
          </a:ln>
        </p:spPr>
        <p:txBody>
          <a:bodyPr wrap="square" lIns="252000" tIns="1929600" rIns="252000" bIns="108000">
            <a:spAutoFit/>
          </a:bodyPr>
          <a:lstStyle>
            <a:lvl1pPr marL="0" indent="0" algn="r">
              <a:buNone/>
              <a:defRPr>
                <a:latin typeface="Palatino Linotype" panose="02040502050505030304" pitchFamily="18" charset="0"/>
              </a:defRPr>
            </a:lvl1pPr>
            <a:lvl2pPr marL="468000" indent="0" algn="r">
              <a:buNone/>
              <a:defRPr>
                <a:latin typeface="Palatino Linotype" panose="02040502050505030304" pitchFamily="18" charset="0"/>
              </a:defRPr>
            </a:lvl2pPr>
            <a:lvl3pPr marL="936000" indent="0" algn="r">
              <a:buNone/>
              <a:defRPr>
                <a:latin typeface="Palatino Linotype" panose="02040502050505030304" pitchFamily="18" charset="0"/>
              </a:defRPr>
            </a:lvl3pPr>
            <a:lvl4pPr marL="1404000" indent="0" algn="r">
              <a:buNone/>
              <a:defRPr>
                <a:latin typeface="Palatino Linotype" panose="02040502050505030304" pitchFamily="18" charset="0"/>
              </a:defRPr>
            </a:lvl4pPr>
            <a:lvl5pPr marL="1872000" indent="0" algn="r">
              <a:buNone/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36665" y="5277691"/>
            <a:ext cx="3459636" cy="45719"/>
          </a:xfrm>
          <a:custGeom>
            <a:avLst/>
            <a:gdLst>
              <a:gd name="connsiteX0" fmla="*/ 0 w 3591613"/>
              <a:gd name="connsiteY0" fmla="*/ 0 h 1357710"/>
              <a:gd name="connsiteX1" fmla="*/ 3591613 w 3591613"/>
              <a:gd name="connsiteY1" fmla="*/ 0 h 1357710"/>
              <a:gd name="connsiteX2" fmla="*/ 3591613 w 3591613"/>
              <a:gd name="connsiteY2" fmla="*/ 1357710 h 1357710"/>
              <a:gd name="connsiteX3" fmla="*/ 0 w 3591613"/>
              <a:gd name="connsiteY3" fmla="*/ 1357710 h 1357710"/>
              <a:gd name="connsiteX4" fmla="*/ 0 w 3591613"/>
              <a:gd name="connsiteY4" fmla="*/ 0 h 1357710"/>
              <a:gd name="connsiteX0" fmla="*/ 0 w 3591613"/>
              <a:gd name="connsiteY0" fmla="*/ 1357710 h 1357710"/>
              <a:gd name="connsiteX1" fmla="*/ 3591613 w 3591613"/>
              <a:gd name="connsiteY1" fmla="*/ 0 h 1357710"/>
              <a:gd name="connsiteX2" fmla="*/ 3591613 w 3591613"/>
              <a:gd name="connsiteY2" fmla="*/ 1357710 h 1357710"/>
              <a:gd name="connsiteX3" fmla="*/ 0 w 3591613"/>
              <a:gd name="connsiteY3" fmla="*/ 1357710 h 1357710"/>
              <a:gd name="connsiteX0" fmla="*/ 0 w 3591613"/>
              <a:gd name="connsiteY0" fmla="*/ 0 h 0"/>
              <a:gd name="connsiteX1" fmla="*/ 3591613 w 3591613"/>
              <a:gd name="connsiteY1" fmla="*/ 0 h 0"/>
              <a:gd name="connsiteX2" fmla="*/ 0 w 3591613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91613">
                <a:moveTo>
                  <a:pt x="0" y="0"/>
                </a:moveTo>
                <a:lnTo>
                  <a:pt x="3591613" y="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  <a:effectLst/>
        </p:spPr>
        <p:txBody>
          <a:bodyPr tIns="0" bIns="396000" anchor="b" anchorCtr="0">
            <a:normAutofit/>
          </a:bodyPr>
          <a:lstStyle>
            <a:lvl1pPr algn="r">
              <a:defRPr sz="9600"/>
            </a:lvl1pPr>
          </a:lstStyle>
          <a:p>
            <a:r>
              <a:rPr lang="en-US"/>
              <a:t>01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rgbClr val="FFFFFF"/>
          </a:solidFill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46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334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083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827088" y="539750"/>
            <a:ext cx="11109325" cy="5787577"/>
            <a:chOff x="827088" y="539750"/>
            <a:chExt cx="11109325" cy="5787577"/>
          </a:xfrm>
        </p:grpSpPr>
        <p:sp>
          <p:nvSpPr>
            <p:cNvPr id="9" name="Header"/>
            <p:cNvSpPr txBox="1"/>
            <p:nvPr userDrawn="1"/>
          </p:nvSpPr>
          <p:spPr>
            <a:xfrm>
              <a:off x="827088" y="539750"/>
              <a:ext cx="11109325" cy="65017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User guide – delete before use</a:t>
              </a:r>
              <a:endParaRPr lang="en-US" sz="1800" dirty="0"/>
            </a:p>
          </p:txBody>
        </p:sp>
        <p:sp>
          <p:nvSpPr>
            <p:cNvPr id="45" name="TextBox 5"/>
            <p:cNvSpPr txBox="1">
              <a:spLocks noChangeArrowheads="1"/>
            </p:cNvSpPr>
            <p:nvPr userDrawn="1"/>
          </p:nvSpPr>
          <p:spPr bwMode="auto">
            <a:xfrm>
              <a:off x="827088" y="1849178"/>
              <a:ext cx="1838871" cy="123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Aft>
                  <a:spcPts val="600"/>
                </a:spcAft>
                <a:tabLst>
                  <a:tab pos="134938" algn="l"/>
                </a:tabLst>
              </a:pPr>
              <a:r>
                <a:rPr lang="en-GB" sz="1000" b="1" noProof="1">
                  <a:solidFill>
                    <a:schemeClr val="tx1"/>
                  </a:solidFill>
                </a:rPr>
                <a:t>Choose Printer version </a:t>
              </a:r>
              <a:br>
                <a:rPr lang="en-GB" sz="1000" b="1" noProof="1">
                  <a:solidFill>
                    <a:schemeClr val="tx1"/>
                  </a:solidFill>
                </a:rPr>
              </a:br>
              <a:r>
                <a:rPr lang="en-GB" sz="1000" b="1" noProof="1">
                  <a:solidFill>
                    <a:schemeClr val="tx1"/>
                  </a:solidFill>
                </a:rPr>
                <a:t>(White background)</a:t>
              </a:r>
            </a:p>
            <a:p>
              <a:pPr marL="0" indent="0" algn="l" eaLnBrk="1" hangingPunct="1">
                <a:spcAft>
                  <a:spcPts val="600"/>
                </a:spcAft>
                <a:buFontTx/>
                <a:buNone/>
                <a:tabLst>
                  <a:tab pos="134938" algn="l"/>
                </a:tabLst>
              </a:pPr>
              <a:r>
                <a:rPr lang="en-GB" sz="900" b="1" baseline="0" noProof="1">
                  <a:solidFill>
                    <a:schemeClr val="tx1"/>
                  </a:solidFill>
                </a:rPr>
                <a:t>1.	</a:t>
              </a:r>
              <a:r>
                <a:rPr lang="en-GB" sz="900" b="0" i="0" baseline="0" noProof="1">
                  <a:solidFill>
                    <a:schemeClr val="tx1"/>
                  </a:solidFill>
                </a:rPr>
                <a:t>Click on </a:t>
              </a:r>
              <a:r>
                <a:rPr lang="en-GB" sz="900" b="1" baseline="0" noProof="1">
                  <a:solidFill>
                    <a:schemeClr val="tx1"/>
                  </a:solidFill>
                </a:rPr>
                <a:t>Design</a:t>
              </a:r>
              <a:r>
                <a:rPr lang="en-GB" sz="900" b="0" baseline="0" noProof="1">
                  <a:solidFill>
                    <a:schemeClr val="tx1"/>
                  </a:solidFill>
                </a:rPr>
                <a:t>-TAB</a:t>
              </a:r>
            </a:p>
            <a:p>
              <a:pPr marL="0" indent="0" algn="l" eaLnBrk="1" hangingPunct="1">
                <a:spcAft>
                  <a:spcPts val="600"/>
                </a:spcAft>
                <a:buFontTx/>
                <a:buNone/>
                <a:tabLst>
                  <a:tab pos="134938" algn="l"/>
                </a:tabLst>
              </a:pPr>
              <a:r>
                <a:rPr lang="en-GB" sz="900" b="1" baseline="0" noProof="1">
                  <a:solidFill>
                    <a:schemeClr val="tx1"/>
                  </a:solidFill>
                </a:rPr>
                <a:t>2.	</a:t>
              </a:r>
              <a:r>
                <a:rPr lang="en-GB" sz="900" baseline="0" noProof="1">
                  <a:solidFill>
                    <a:schemeClr val="tx1"/>
                  </a:solidFill>
                </a:rPr>
                <a:t>In </a:t>
              </a:r>
              <a:r>
                <a:rPr lang="en-GB" sz="900" b="1" baseline="0" noProof="1">
                  <a:solidFill>
                    <a:schemeClr val="tx1"/>
                  </a:solidFill>
                </a:rPr>
                <a:t>Themes-section</a:t>
              </a:r>
              <a:r>
                <a:rPr lang="en-GB" sz="900" baseline="0" noProof="1">
                  <a:solidFill>
                    <a:schemeClr val="tx1"/>
                  </a:solidFill>
                </a:rPr>
                <a:t>, </a:t>
              </a:r>
              <a:br>
                <a:rPr lang="en-GB" sz="900" baseline="0" noProof="1">
                  <a:solidFill>
                    <a:schemeClr val="tx1"/>
                  </a:solidFill>
                </a:rPr>
              </a:br>
              <a:r>
                <a:rPr lang="en-GB" sz="900" baseline="0" noProof="1">
                  <a:solidFill>
                    <a:schemeClr val="tx1"/>
                  </a:solidFill>
                </a:rPr>
                <a:t>right click on </a:t>
              </a:r>
              <a:r>
                <a:rPr lang="en-GB" sz="900" b="1" baseline="0" noProof="1">
                  <a:solidFill>
                    <a:schemeClr val="tx1"/>
                  </a:solidFill>
                </a:rPr>
                <a:t>Print ROCK, Print LIFE or Print SPIRIT-theme</a:t>
              </a:r>
            </a:p>
            <a:p>
              <a:pPr marL="0" indent="0" algn="l" eaLnBrk="1" hangingPunct="1">
                <a:spcAft>
                  <a:spcPts val="600"/>
                </a:spcAft>
                <a:buFontTx/>
                <a:buNone/>
                <a:tabLst>
                  <a:tab pos="134938" algn="l"/>
                </a:tabLst>
              </a:pPr>
              <a:r>
                <a:rPr lang="en-GB" sz="900" b="1" baseline="0" noProof="1">
                  <a:solidFill>
                    <a:schemeClr val="tx1"/>
                  </a:solidFill>
                </a:rPr>
                <a:t>3. </a:t>
              </a:r>
              <a:r>
                <a:rPr lang="en-GB" sz="900" b="0" baseline="0" noProof="1">
                  <a:solidFill>
                    <a:schemeClr val="tx1"/>
                  </a:solidFill>
                </a:rPr>
                <a:t>Choose </a:t>
              </a:r>
              <a:r>
                <a:rPr lang="en-GB" sz="900" b="1" baseline="0" noProof="1">
                  <a:solidFill>
                    <a:schemeClr val="tx1"/>
                  </a:solidFill>
                </a:rPr>
                <a:t>Use on all slides</a:t>
              </a:r>
              <a:endParaRPr lang="en-GB" sz="900" noProof="1">
                <a:solidFill>
                  <a:schemeClr val="tx1"/>
                </a:solidFill>
              </a:endParaRPr>
            </a:p>
          </p:txBody>
        </p:sp>
        <p:pic>
          <p:nvPicPr>
            <p:cNvPr id="55" name="Picture 2" descr="C:\Users\MTC\AppData\Local\Temp\SNAGHTML5300505.PNG"/>
            <p:cNvPicPr>
              <a:picLocks noChangeAspect="1" noChangeArrowheads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589" b="83616"/>
            <a:stretch/>
          </p:blipFill>
          <p:spPr bwMode="auto">
            <a:xfrm>
              <a:off x="827088" y="3134834"/>
              <a:ext cx="528402" cy="254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Text Box 2"/>
            <p:cNvSpPr txBox="1">
              <a:spLocks noChangeArrowheads="1"/>
            </p:cNvSpPr>
            <p:nvPr/>
          </p:nvSpPr>
          <p:spPr bwMode="auto">
            <a:xfrm>
              <a:off x="3897226" y="1849178"/>
              <a:ext cx="2385340" cy="4478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14400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600"/>
                </a:spcAft>
                <a:defRPr/>
              </a:pPr>
              <a:r>
                <a:rPr lang="en-US" sz="10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text</a:t>
              </a:r>
              <a:r>
                <a:rPr lang="en-US" sz="10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styles</a:t>
              </a:r>
              <a:endParaRPr lang="en-US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the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-key</a:t>
              </a:r>
              <a:r>
                <a:rPr lang="en-US" altLang="da-DK" sz="900" b="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jump through </a:t>
              </a:r>
              <a:br>
                <a:rPr lang="en-US" altLang="da-DK" sz="900" b="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levels. Click </a:t>
              </a:r>
              <a:r>
                <a:rPr lang="en-US" altLang="da-DK" sz="9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</a:t>
              </a:r>
              <a:r>
                <a:rPr lang="en-US" altLang="da-DK" sz="900" b="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then </a:t>
              </a:r>
              <a:r>
                <a:rPr lang="en-US" altLang="da-DK" sz="9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en-US" altLang="da-DK" sz="900" b="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switch from one level to the next level</a:t>
              </a:r>
            </a:p>
            <a:p>
              <a:pPr eaLnBrk="1" hangingPunct="1">
                <a:spcAft>
                  <a:spcPts val="1200"/>
                </a:spcAft>
                <a:defRPr/>
              </a:pPr>
              <a:r>
                <a:rPr lang="en-US" altLang="da-DK" sz="900" b="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go back in levels use </a:t>
              </a:r>
              <a:r>
                <a:rPr lang="en-US" altLang="da-DK" sz="9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SHIFT-TAB</a:t>
              </a:r>
              <a:endParaRPr lang="en-US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Alternatively, </a:t>
              </a:r>
              <a:r>
                <a:rPr lang="en-US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</a:t>
              </a:r>
              <a:r>
                <a:rPr lang="en-US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</a:t>
              </a:r>
              <a:br>
                <a:rPr lang="en-US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Decrease </a:t>
              </a:r>
              <a:r>
                <a:rPr lang="en-US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 level can be used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 use the bulet button to turn on and off the bullet</a:t>
              </a:r>
            </a:p>
            <a:p>
              <a:pPr eaLnBrk="1" hangingPunct="1">
                <a:spcBef>
                  <a:spcPts val="1200"/>
                </a:spcBef>
                <a:spcAft>
                  <a:spcPts val="600"/>
                </a:spcAft>
                <a:defRPr/>
              </a:pPr>
              <a:r>
                <a:rPr lang="en-US" sz="10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layouts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the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Home tab</a:t>
              </a:r>
              <a:endParaRPr lang="en-US" altLang="da-DK" sz="900" b="0" strike="sngStrike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the </a:t>
              </a:r>
              <a:r>
                <a:rPr lang="en-US" altLang="da-DK" sz="9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Slide 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menu to insert </a:t>
              </a:r>
              <a:b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slide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Choose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Layout</a:t>
              </a:r>
              <a:r>
                <a:rPr lang="en-US" altLang="da-DK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change an appropriate layout from the </a:t>
              </a:r>
              <a:r>
                <a:rPr lang="en-US" altLang="da-DK" sz="900" strike="noStrike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"</a:t>
              </a:r>
              <a:r>
                <a:rPr lang="en-US" altLang="da-DK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drop down</a:t>
              </a:r>
              <a:r>
                <a:rPr lang="en-US" altLang="da-DK" sz="900" strike="noStrike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"</a:t>
              </a:r>
              <a:r>
                <a:rPr lang="en-US" altLang="da-DK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menu </a:t>
              </a:r>
            </a:p>
            <a:p>
              <a:pPr fontAlgn="auto">
                <a:spcBef>
                  <a:spcPts val="1200"/>
                </a:spcBef>
                <a:spcAft>
                  <a:spcPts val="600"/>
                </a:spcAft>
                <a:buFont typeface="+mj-lt"/>
                <a:buNone/>
                <a:defRPr/>
              </a:pPr>
              <a:r>
                <a:rPr lang="en-US" sz="10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Reset slide</a:t>
              </a:r>
            </a:p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Click the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Home tab</a:t>
              </a:r>
              <a:endParaRPr lang="en-US" altLang="da-DK" sz="900" strike="sngStrike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Click the </a:t>
              </a:r>
              <a:r>
                <a:rPr lang="en-US" altLang="da-DK" sz="900" b="1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Reset </a:t>
              </a:r>
              <a:r>
                <a:rPr lang="en-US" altLang="da-DK" sz="90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menu to reset position, size</a:t>
              </a:r>
              <a:r>
                <a:rPr lang="en-US" altLang="da-DK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formatting of the slide </a:t>
              </a:r>
              <a:br>
                <a:rPr lang="en-US" altLang="da-DK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aseline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placeholders to their default settings</a:t>
              </a:r>
              <a:endParaRPr lang="en-US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Aft>
                  <a:spcPts val="600"/>
                </a:spcAft>
                <a:defRPr/>
              </a:pPr>
              <a:endParaRPr lang="en-US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Aft>
                  <a:spcPts val="240"/>
                </a:spcAft>
                <a:defRPr/>
              </a:pPr>
              <a:endParaRPr lang="en-US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Text Box 3"/>
            <p:cNvSpPr txBox="1">
              <a:spLocks noChangeArrowheads="1"/>
            </p:cNvSpPr>
            <p:nvPr/>
          </p:nvSpPr>
          <p:spPr bwMode="auto">
            <a:xfrm>
              <a:off x="7362964" y="1849178"/>
              <a:ext cx="2160798" cy="2508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14400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Aft>
                  <a:spcPts val="600"/>
                </a:spcAft>
                <a:defRPr/>
              </a:pPr>
              <a:r>
                <a:rPr lang="en-US" sz="10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picture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slides with picture placeholder,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icon and choose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</a:t>
              </a:r>
            </a:p>
            <a:p>
              <a:pPr eaLnBrk="1" hangingPunct="1">
                <a:spcBef>
                  <a:spcPts val="1200"/>
                </a:spcBef>
                <a:spcAft>
                  <a:spcPts val="600"/>
                </a:spcAft>
                <a:defRPr/>
              </a:pPr>
              <a:r>
                <a:rPr lang="en-US" sz="10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Change picture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Crop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change size or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focus of the picture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If you want to scale the picture,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hold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-key down while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dragging the corners of the picture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Hint: 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If you delete the picture and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a new one, the picture may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lie in front of the text or graphic.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If this happens, select the picture,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right-click and choose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Send to Back</a:t>
              </a:r>
            </a:p>
          </p:txBody>
        </p:sp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7362964" y="4539067"/>
              <a:ext cx="2160798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144000" bIns="0" anchor="t" anchorCtr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1200"/>
                </a:spcBef>
                <a:spcAft>
                  <a:spcPts val="600"/>
                </a:spcAft>
                <a:defRPr/>
              </a:pPr>
              <a:r>
                <a:rPr lang="en-US" sz="10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Guides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view drawing guides</a:t>
              </a: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the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View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tab, set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tick mark next to </a:t>
              </a: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Guides</a:t>
              </a:r>
              <a:endParaRPr lang="en-US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Aft>
                  <a:spcPts val="600"/>
                </a:spcAft>
                <a:defRPr/>
              </a:pPr>
              <a:r>
                <a:rPr lang="en-US" altLang="da-DK" sz="900" b="1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Hint: Alt + F9 </a:t>
              </a: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quick </a:t>
              </a:r>
              <a:b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da-DK" sz="900" b="0" noProof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viewing of guides</a:t>
              </a:r>
            </a:p>
          </p:txBody>
        </p:sp>
        <p:pic>
          <p:nvPicPr>
            <p:cNvPr id="60" name="1 Increase decrease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058023" y="2892519"/>
              <a:ext cx="549328" cy="285228"/>
            </a:xfrm>
            <a:prstGeom prst="rect">
              <a:avLst/>
            </a:prstGeom>
          </p:spPr>
        </p:pic>
        <p:pic>
          <p:nvPicPr>
            <p:cNvPr id="62" name="3 Layout"/>
            <p:cNvPicPr>
              <a:picLocks noChangeAspect="1"/>
            </p:cNvPicPr>
            <p:nvPr/>
          </p:nvPicPr>
          <p:blipFill rotWithShape="1">
            <a:blip r:embed="rId4"/>
            <a:srcRect l="36944" r="2272" b="69429"/>
            <a:stretch/>
          </p:blipFill>
          <p:spPr>
            <a:xfrm>
              <a:off x="6087407" y="4722549"/>
              <a:ext cx="593368" cy="192211"/>
            </a:xfrm>
            <a:prstGeom prst="rect">
              <a:avLst/>
            </a:prstGeom>
          </p:spPr>
        </p:pic>
        <p:pic>
          <p:nvPicPr>
            <p:cNvPr id="63" name="4 Reset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089395" y="5334031"/>
              <a:ext cx="492452" cy="200416"/>
            </a:xfrm>
            <a:prstGeom prst="rect">
              <a:avLst/>
            </a:prstGeom>
          </p:spPr>
        </p:pic>
        <p:pic>
          <p:nvPicPr>
            <p:cNvPr id="64" name="5 Insert picture"/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90186" y="2090476"/>
              <a:ext cx="262151" cy="256054"/>
            </a:xfrm>
            <a:prstGeom prst="rect">
              <a:avLst/>
            </a:prstGeom>
          </p:spPr>
        </p:pic>
        <p:pic>
          <p:nvPicPr>
            <p:cNvPr id="65" name="6 Crop"/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9270818" y="2763798"/>
              <a:ext cx="337400" cy="321707"/>
            </a:xfrm>
            <a:prstGeom prst="rect">
              <a:avLst/>
            </a:prstGeom>
          </p:spPr>
        </p:pic>
        <p:pic>
          <p:nvPicPr>
            <p:cNvPr id="66" name="7 Scale picture"/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9248523" y="3257788"/>
              <a:ext cx="359695" cy="335309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 userDrawn="1"/>
          </p:nvGrpSpPr>
          <p:grpSpPr>
            <a:xfrm>
              <a:off x="827088" y="3257788"/>
              <a:ext cx="2795374" cy="924292"/>
              <a:chOff x="827088" y="4250867"/>
              <a:chExt cx="2795374" cy="924292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827088" y="4357559"/>
                <a:ext cx="2795374" cy="521808"/>
                <a:chOff x="827088" y="4357559"/>
                <a:chExt cx="2795374" cy="521808"/>
              </a:xfrm>
            </p:grpSpPr>
            <p:pic>
              <p:nvPicPr>
                <p:cNvPr id="2" name="Picture 2" descr="C:\Users\MTC\AppData\Local\Temp\SNAGHTML550a67a.PNG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-2841" r="44288" b="31041"/>
                <a:stretch/>
              </p:blipFill>
              <p:spPr bwMode="auto">
                <a:xfrm>
                  <a:off x="827089" y="4357559"/>
                  <a:ext cx="2795373" cy="36499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6" name="Picture 2" descr="C:\Users\MTC\AppData\Local\Temp\SNAGHTML550a67a.PNG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1927" t="69255"/>
                <a:stretch/>
              </p:blipFill>
              <p:spPr bwMode="auto">
                <a:xfrm>
                  <a:off x="827088" y="4698243"/>
                  <a:ext cx="2795374" cy="18112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54" name="Picture 2" descr="C:\Users\MTC\AppData\Local\Temp\SNAGHTML5300505.PN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753" t="86512" r="39084" b="-2467"/>
              <a:stretch/>
            </p:blipFill>
            <p:spPr bwMode="auto">
              <a:xfrm>
                <a:off x="1010969" y="4927508"/>
                <a:ext cx="1435984" cy="247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6" name="Oval 55"/>
              <p:cNvSpPr/>
              <p:nvPr/>
            </p:nvSpPr>
            <p:spPr>
              <a:xfrm>
                <a:off x="1310399" y="4250867"/>
                <a:ext cx="678422" cy="537937"/>
              </a:xfrm>
              <a:prstGeom prst="ellipse">
                <a:avLst/>
              </a:prstGeom>
              <a:noFill/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6800" rIns="46800" rtlCol="0" anchor="ctr"/>
              <a:lstStyle/>
              <a:p>
                <a:pPr algn="ctr"/>
                <a:endParaRPr lang="en-GB" sz="1200" b="1" dirty="0"/>
              </a:p>
            </p:txBody>
          </p:sp>
          <p:cxnSp>
            <p:nvCxnSpPr>
              <p:cNvPr id="5" name="Straight Connector 4"/>
              <p:cNvCxnSpPr>
                <a:stCxn id="56" idx="4"/>
                <a:endCxn id="54" idx="0"/>
              </p:cNvCxnSpPr>
              <p:nvPr/>
            </p:nvCxnSpPr>
            <p:spPr>
              <a:xfrm>
                <a:off x="1649610" y="4788804"/>
                <a:ext cx="79351" cy="138704"/>
              </a:xfrm>
              <a:prstGeom prst="line">
                <a:avLst/>
              </a:prstGeom>
              <a:ln w="1905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9913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827087" y="2051049"/>
            <a:ext cx="10741025" cy="381793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15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827087" y="2051049"/>
            <a:ext cx="3402000" cy="3817939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4496599" y="2051048"/>
            <a:ext cx="3402000" cy="381793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6" hasCustomPrompt="1"/>
          </p:nvPr>
        </p:nvSpPr>
        <p:spPr>
          <a:xfrm>
            <a:off x="8166112" y="2051048"/>
            <a:ext cx="3402000" cy="381793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0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827087" y="2051049"/>
            <a:ext cx="7071512" cy="3817939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8166112" y="2048937"/>
            <a:ext cx="3402000" cy="38201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9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827087" y="2051049"/>
            <a:ext cx="3402000" cy="3817939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4496599" y="2051048"/>
            <a:ext cx="3402000" cy="381793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chart, table or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8166111" y="2048936"/>
            <a:ext cx="3402001" cy="38200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Enter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0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" y="2160000"/>
            <a:ext cx="108288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" y="2160000"/>
            <a:ext cx="7077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9" hasCustomPrompt="1"/>
          </p:nvPr>
        </p:nvSpPr>
        <p:spPr>
          <a:xfrm>
            <a:off x="81648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9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7089" y="1208078"/>
            <a:ext cx="10741024" cy="307777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latin typeface="Palatino Linotype" panose="02040502050505030304" pitchFamily="18" charset="0"/>
              </a:defRPr>
            </a:lvl9pPr>
          </a:lstStyle>
          <a:p>
            <a:r>
              <a:rPr lang="en-US" dirty="0"/>
              <a:t>Enter subtitle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44064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9" hasCustomPrompt="1"/>
          </p:nvPr>
        </p:nvSpPr>
        <p:spPr>
          <a:xfrm>
            <a:off x="8164800" y="2160000"/>
            <a:ext cx="3315600" cy="3618000"/>
          </a:xfrm>
          <a:ln w="101600">
            <a:solidFill>
              <a:schemeClr val="bg1"/>
            </a:solidFill>
            <a:miter lim="800000"/>
          </a:ln>
        </p:spPr>
        <p:txBody>
          <a:bodyPr tIns="828000" anchor="ctr" anchorCtr="0"/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Enter picture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02-05-2017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5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ogo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185" y="6270269"/>
            <a:ext cx="1041149" cy="326626"/>
          </a:xfrm>
          <a:prstGeom prst="rect">
            <a:avLst/>
          </a:prstGeom>
        </p:spPr>
      </p:pic>
      <p:sp>
        <p:nvSpPr>
          <p:cNvPr id="31" name="White line"/>
          <p:cNvSpPr/>
          <p:nvPr/>
        </p:nvSpPr>
        <p:spPr>
          <a:xfrm>
            <a:off x="553468" y="632709"/>
            <a:ext cx="101600" cy="885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7419" y="614364"/>
            <a:ext cx="10780693" cy="903602"/>
          </a:xfrm>
          <a:prstGeom prst="rect">
            <a:avLst/>
          </a:prstGeom>
          <a:noFill/>
          <a:effectLst/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2051051"/>
            <a:ext cx="10740246" cy="35988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0" tIns="0" rIns="0" bIns="0" rtlCol="0" anchor="t" anchorCtr="0"/>
          <a:lstStyle>
            <a:lvl1pPr algn="l">
              <a:defRPr sz="100">
                <a:noFill/>
              </a:defRPr>
            </a:lvl1pPr>
          </a:lstStyle>
          <a:p>
            <a:r>
              <a:rPr lang="en-US"/>
              <a:t>02-05-2017</a:t>
            </a:r>
            <a:endParaRPr lang="en-GB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custGeom>
            <a:avLst/>
            <a:gdLst>
              <a:gd name="connsiteX0" fmla="*/ 0 w 1054800"/>
              <a:gd name="connsiteY0" fmla="*/ 0 h 214658"/>
              <a:gd name="connsiteX1" fmla="*/ 1054800 w 1054800"/>
              <a:gd name="connsiteY1" fmla="*/ 0 h 214658"/>
              <a:gd name="connsiteX2" fmla="*/ 1054800 w 1054800"/>
              <a:gd name="connsiteY2" fmla="*/ 214658 h 214658"/>
              <a:gd name="connsiteX3" fmla="*/ 0 w 1054800"/>
              <a:gd name="connsiteY3" fmla="*/ 214658 h 214658"/>
              <a:gd name="connsiteX4" fmla="*/ 0 w 1054800"/>
              <a:gd name="connsiteY4" fmla="*/ 0 h 214658"/>
              <a:gd name="connsiteX0" fmla="*/ 0 w 1054800"/>
              <a:gd name="connsiteY0" fmla="*/ 0 h 214658"/>
              <a:gd name="connsiteX1" fmla="*/ 1054800 w 1054800"/>
              <a:gd name="connsiteY1" fmla="*/ 0 h 214658"/>
              <a:gd name="connsiteX2" fmla="*/ 1054800 w 1054800"/>
              <a:gd name="connsiteY2" fmla="*/ 214658 h 214658"/>
              <a:gd name="connsiteX3" fmla="*/ 0 w 1054800"/>
              <a:gd name="connsiteY3" fmla="*/ 214658 h 214658"/>
              <a:gd name="connsiteX4" fmla="*/ 0 w 1054800"/>
              <a:gd name="connsiteY4" fmla="*/ 0 h 214658"/>
              <a:gd name="connsiteX0" fmla="*/ 0 w 1054800"/>
              <a:gd name="connsiteY0" fmla="*/ 0 h 214658"/>
              <a:gd name="connsiteX1" fmla="*/ 1054800 w 1054800"/>
              <a:gd name="connsiteY1" fmla="*/ 0 h 214658"/>
              <a:gd name="connsiteX2" fmla="*/ 0 w 1054800"/>
              <a:gd name="connsiteY2" fmla="*/ 214658 h 214658"/>
              <a:gd name="connsiteX3" fmla="*/ 0 w 1054800"/>
              <a:gd name="connsiteY3" fmla="*/ 0 h 214658"/>
              <a:gd name="connsiteX0" fmla="*/ 0 w 1054800"/>
              <a:gd name="connsiteY0" fmla="*/ 0 h 0"/>
              <a:gd name="connsiteX1" fmla="*/ 1054800 w 1054800"/>
              <a:gd name="connsiteY1" fmla="*/ 0 h 0"/>
              <a:gd name="connsiteX2" fmla="*/ 0 w 105480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4800">
                <a:moveTo>
                  <a:pt x="0" y="0"/>
                </a:moveTo>
                <a:lnTo>
                  <a:pt x="10548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vert="horz" lIns="0" tIns="0" rIns="0" bIns="0" rtlCol="0" anchor="t" anchorCtr="0"/>
          <a:lstStyle>
            <a:lvl1pPr algn="l">
              <a:defRPr sz="100">
                <a:solidFill>
                  <a:schemeClr val="tx1"/>
                </a:solidFill>
              </a:defRPr>
            </a:lvl1pPr>
          </a:lstStyle>
          <a:p>
            <a:endParaRPr lang="en-GB" dirty="0">
              <a:noFill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468" y="6432309"/>
            <a:ext cx="1054800" cy="0"/>
          </a:xfrm>
          <a:custGeom>
            <a:avLst/>
            <a:gdLst>
              <a:gd name="connsiteX0" fmla="*/ 0 w 1054800"/>
              <a:gd name="connsiteY0" fmla="*/ 0 h 214658"/>
              <a:gd name="connsiteX1" fmla="*/ 1054800 w 1054800"/>
              <a:gd name="connsiteY1" fmla="*/ 0 h 214658"/>
              <a:gd name="connsiteX2" fmla="*/ 1054800 w 1054800"/>
              <a:gd name="connsiteY2" fmla="*/ 214658 h 214658"/>
              <a:gd name="connsiteX3" fmla="*/ 0 w 1054800"/>
              <a:gd name="connsiteY3" fmla="*/ 214658 h 214658"/>
              <a:gd name="connsiteX4" fmla="*/ 0 w 1054800"/>
              <a:gd name="connsiteY4" fmla="*/ 0 h 214658"/>
              <a:gd name="connsiteX0" fmla="*/ 0 w 1054800"/>
              <a:gd name="connsiteY0" fmla="*/ 0 h 214658"/>
              <a:gd name="connsiteX1" fmla="*/ 1054800 w 1054800"/>
              <a:gd name="connsiteY1" fmla="*/ 0 h 214658"/>
              <a:gd name="connsiteX2" fmla="*/ 1054800 w 1054800"/>
              <a:gd name="connsiteY2" fmla="*/ 214658 h 214658"/>
              <a:gd name="connsiteX3" fmla="*/ 0 w 1054800"/>
              <a:gd name="connsiteY3" fmla="*/ 0 h 214658"/>
              <a:gd name="connsiteX0" fmla="*/ 0 w 1054800"/>
              <a:gd name="connsiteY0" fmla="*/ 0 h 0"/>
              <a:gd name="connsiteX1" fmla="*/ 1054800 w 1054800"/>
              <a:gd name="connsiteY1" fmla="*/ 0 h 0"/>
              <a:gd name="connsiteX2" fmla="*/ 0 w 105480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4800">
                <a:moveTo>
                  <a:pt x="0" y="0"/>
                </a:moveTo>
                <a:lnTo>
                  <a:pt x="10548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595959"/>
            </a:solidFill>
          </a:ln>
          <a:effectLst/>
        </p:spPr>
        <p:txBody>
          <a:bodyPr vert="horz" lIns="0" tIns="18000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24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2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25" r:id="rId12"/>
    <p:sldLayoutId id="2147483927" r:id="rId13"/>
    <p:sldLayoutId id="2147483928" r:id="rId14"/>
    <p:sldLayoutId id="2147483929" r:id="rId15"/>
    <p:sldLayoutId id="2147483917" r:id="rId16"/>
    <p:sldLayoutId id="2147483918" r:id="rId17"/>
    <p:sldLayoutId id="2147483919" r:id="rId18"/>
    <p:sldLayoutId id="2147483920" r:id="rId19"/>
    <p:sldLayoutId id="2147483921" r:id="rId20"/>
    <p:sldLayoutId id="2147483922" r:id="rId21"/>
    <p:sldLayoutId id="2147483923" r:id="rId22"/>
    <p:sldLayoutId id="2147483924" r:id="rId23"/>
  </p:sldLayoutIdLst>
  <p:hf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6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10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10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0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10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710000" indent="-34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1" pos="347">
          <p15:clr>
            <a:srgbClr val="F26B43"/>
          </p15:clr>
        </p15:guide>
        <p15:guide id="32" pos="7287">
          <p15:clr>
            <a:srgbClr val="F26B43"/>
          </p15:clr>
        </p15:guide>
        <p15:guide id="33" orient="horz" pos="3697">
          <p15:clr>
            <a:srgbClr val="F26B43"/>
          </p15:clr>
        </p15:guide>
        <p15:guide id="34" pos="521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559">
          <p15:clr>
            <a:srgbClr val="F26B43"/>
          </p15:clr>
        </p15:guide>
        <p15:guide id="37" orient="horz" pos="1292">
          <p15:clr>
            <a:srgbClr val="F26B43"/>
          </p15:clr>
        </p15:guide>
        <p15:guide id="38" pos="6870">
          <p15:clr>
            <a:srgbClr val="F26B43"/>
          </p15:clr>
        </p15:guide>
        <p15:guide id="39" orient="horz" pos="3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danskgeotekniskforening.dk%2Fsites%2Fdefault%2Ffiles%2Fpdf%2FVejledninger%2FDGF-vejledning%25201%2520-%2520Dynamisk%2520pr%25C3%25B8vebelastning%2520af%2520p%25C3%25A6le%252C%2520juni%25202021ny.pdf&amp;data=04%7C01%7C%7C331bfebce05f46fbeb6108d92ff30045%7C89f0873991c047aea732291b5df7a94e%7C0%7C0%7C637593543843910118%7CUnknown%7CTWFpbGZsb3d8eyJWIjoiMC4wLjAwMDAiLCJQIjoiV2luMzIiLCJBTiI6Ik1haWwiLCJXVCI6Mn0%3D%7C1000&amp;sdata=kVbuDk1Fy1www0cGgyKYk1OfMrx0HP8WYrW%2BpWh2D%2BM%3D&amp;reserved=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F45416-E247-4DB7-B2BC-13BA31E37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940" y="234874"/>
            <a:ext cx="5870856" cy="63882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7DB90A-4D82-42DF-88AC-57648FA29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2606" y="234874"/>
            <a:ext cx="5568777" cy="8417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182D86-88EF-4DF4-911A-A3DF8D0A342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061"/>
          <a:stretch/>
        </p:blipFill>
        <p:spPr>
          <a:xfrm>
            <a:off x="6532605" y="1216625"/>
            <a:ext cx="5568777" cy="1775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F4F968-F8C7-4CA2-B623-2D5638A4C6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2605" y="3218035"/>
            <a:ext cx="5568777" cy="7067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84F99D-CD19-498B-898B-7A7E4AA93A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02482" y="5109777"/>
            <a:ext cx="30194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943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818DC22-9789-4516-9564-B374555BC988}"/>
              </a:ext>
            </a:extLst>
          </p:cNvPr>
          <p:cNvSpPr/>
          <p:nvPr/>
        </p:nvSpPr>
        <p:spPr>
          <a:xfrm>
            <a:off x="181361" y="917809"/>
            <a:ext cx="11709958" cy="35875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8703F2-CF87-4CAB-824A-04DC2E5CA62E}"/>
              </a:ext>
            </a:extLst>
          </p:cNvPr>
          <p:cNvSpPr txBox="1"/>
          <p:nvPr/>
        </p:nvSpPr>
        <p:spPr>
          <a:xfrm>
            <a:off x="238898" y="926047"/>
            <a:ext cx="11627707" cy="42473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>
                <a:highlight>
                  <a:srgbClr val="FFFFFF"/>
                </a:highlight>
              </a:rPr>
              <a:t>Vejledninger i fht. normen: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  <a:p>
            <a:r>
              <a:rPr lang="da-DK" sz="2400" dirty="0">
                <a:highlight>
                  <a:srgbClr val="FFFFFF"/>
                </a:highlight>
              </a:rPr>
              <a:t>Korrelationsfaktorer 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Konkretisering af det kvalitative begreb ”repræsentativ”</a:t>
            </a:r>
          </a:p>
          <a:p>
            <a:r>
              <a:rPr lang="da-DK" dirty="0">
                <a:highlight>
                  <a:srgbClr val="FFFFFF"/>
                </a:highlight>
              </a:rPr>
              <a:t> - Installationsmetode</a:t>
            </a:r>
          </a:p>
          <a:p>
            <a:r>
              <a:rPr lang="da-DK" dirty="0">
                <a:highlight>
                  <a:srgbClr val="FFFFFF"/>
                </a:highlight>
              </a:rPr>
              <a:t> - Pæledimension</a:t>
            </a:r>
          </a:p>
          <a:p>
            <a:r>
              <a:rPr lang="da-DK" dirty="0">
                <a:highlight>
                  <a:srgbClr val="FFFFFF"/>
                </a:highlight>
              </a:rPr>
              <a:t> - Jordbundsforhold</a:t>
            </a:r>
          </a:p>
          <a:p>
            <a:r>
              <a:rPr lang="da-DK" dirty="0">
                <a:highlight>
                  <a:srgbClr val="FFFFFF"/>
                </a:highlight>
              </a:rPr>
              <a:t> - Geotekniske forundersøgelser</a:t>
            </a:r>
          </a:p>
          <a:p>
            <a:r>
              <a:rPr lang="da-DK" dirty="0">
                <a:highlight>
                  <a:srgbClr val="FFFFFF"/>
                </a:highlight>
              </a:rPr>
              <a:t> - Antal prøvepæle</a:t>
            </a:r>
          </a:p>
          <a:p>
            <a:r>
              <a:rPr lang="da-DK" dirty="0">
                <a:highlight>
                  <a:srgbClr val="FFFFFF"/>
                </a:highlight>
              </a:rPr>
              <a:t> - Antal dynamiske prøvebelastninger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134652-8948-4D31-A49A-D59B027AA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61" y="159502"/>
            <a:ext cx="5463976" cy="44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371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C050169-BC4B-4682-952A-8B7DF4E6C9C3}"/>
              </a:ext>
            </a:extLst>
          </p:cNvPr>
          <p:cNvSpPr/>
          <p:nvPr/>
        </p:nvSpPr>
        <p:spPr>
          <a:xfrm>
            <a:off x="197772" y="5051570"/>
            <a:ext cx="11709958" cy="14773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18DC22-9789-4516-9564-B374555BC988}"/>
              </a:ext>
            </a:extLst>
          </p:cNvPr>
          <p:cNvSpPr/>
          <p:nvPr/>
        </p:nvSpPr>
        <p:spPr>
          <a:xfrm>
            <a:off x="181361" y="917809"/>
            <a:ext cx="11709958" cy="35875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8703F2-CF87-4CAB-824A-04DC2E5CA62E}"/>
              </a:ext>
            </a:extLst>
          </p:cNvPr>
          <p:cNvSpPr txBox="1"/>
          <p:nvPr/>
        </p:nvSpPr>
        <p:spPr>
          <a:xfrm>
            <a:off x="238898" y="926047"/>
            <a:ext cx="11627707" cy="42473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>
                <a:highlight>
                  <a:srgbClr val="FFFFFF"/>
                </a:highlight>
              </a:rPr>
              <a:t>Vejledninger i fht. normen: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  <a:p>
            <a:r>
              <a:rPr lang="da-DK" sz="2400" dirty="0">
                <a:highlight>
                  <a:srgbClr val="FFFFFF"/>
                </a:highlight>
              </a:rPr>
              <a:t>Korrelationsfaktorer 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Konkretisering af det kvalitative begreb ”repræsentativ”</a:t>
            </a:r>
          </a:p>
          <a:p>
            <a:r>
              <a:rPr lang="da-DK" dirty="0">
                <a:highlight>
                  <a:srgbClr val="FFFFFF"/>
                </a:highlight>
              </a:rPr>
              <a:t> - Installationsmetode</a:t>
            </a:r>
          </a:p>
          <a:p>
            <a:r>
              <a:rPr lang="da-DK" dirty="0">
                <a:highlight>
                  <a:srgbClr val="FFFFFF"/>
                </a:highlight>
              </a:rPr>
              <a:t> - Pæledimension</a:t>
            </a:r>
          </a:p>
          <a:p>
            <a:r>
              <a:rPr lang="da-DK" dirty="0">
                <a:highlight>
                  <a:srgbClr val="FFFFFF"/>
                </a:highlight>
              </a:rPr>
              <a:t> - Jordbundsforhold</a:t>
            </a:r>
          </a:p>
          <a:p>
            <a:r>
              <a:rPr lang="da-DK" dirty="0">
                <a:highlight>
                  <a:srgbClr val="FFFFFF"/>
                </a:highlight>
              </a:rPr>
              <a:t> - Geotekniske forundersøgelser</a:t>
            </a:r>
          </a:p>
          <a:p>
            <a:r>
              <a:rPr lang="da-DK" dirty="0">
                <a:highlight>
                  <a:srgbClr val="FFFFFF"/>
                </a:highlight>
              </a:rPr>
              <a:t> - Antal prøvepæle</a:t>
            </a:r>
          </a:p>
          <a:p>
            <a:r>
              <a:rPr lang="da-DK" dirty="0">
                <a:highlight>
                  <a:srgbClr val="FFFFFF"/>
                </a:highlight>
              </a:rPr>
              <a:t> - Antal dynamiske prøvebelastninger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134652-8948-4D31-A49A-D59B027AA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61" y="159502"/>
            <a:ext cx="5463976" cy="4418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0DC158-E46F-4BA2-9276-75821F58B72F}"/>
              </a:ext>
            </a:extLst>
          </p:cNvPr>
          <p:cNvSpPr txBox="1"/>
          <p:nvPr/>
        </p:nvSpPr>
        <p:spPr>
          <a:xfrm>
            <a:off x="292380" y="5173364"/>
            <a:ext cx="11627707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>
                <a:highlight>
                  <a:srgbClr val="FFFFFF"/>
                </a:highlight>
              </a:rPr>
              <a:t>NB: Vejledningen er IKKE en endeliggyldigt fremgangsmåde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Der skal altid foretages en projektspecifik ingeniørmæssig vurdering.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3850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99283E-E68D-4EAC-98EE-B0B9DDFB126E}"/>
              </a:ext>
            </a:extLst>
          </p:cNvPr>
          <p:cNvSpPr/>
          <p:nvPr/>
        </p:nvSpPr>
        <p:spPr>
          <a:xfrm>
            <a:off x="300681" y="1767016"/>
            <a:ext cx="8307860" cy="35875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7CFB6-7BC9-4A9D-8BDA-C3F1ECD87457}"/>
              </a:ext>
            </a:extLst>
          </p:cNvPr>
          <p:cNvSpPr txBox="1"/>
          <p:nvPr/>
        </p:nvSpPr>
        <p:spPr>
          <a:xfrm>
            <a:off x="300681" y="263612"/>
            <a:ext cx="272260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3000" b="1" dirty="0">
                <a:highlight>
                  <a:srgbClr val="FFFFFF"/>
                </a:highlight>
              </a:rPr>
              <a:t>Afrunding</a:t>
            </a:r>
            <a:r>
              <a:rPr lang="da-DK" sz="2400" dirty="0">
                <a:highlight>
                  <a:srgbClr val="FFFFFF"/>
                </a:highlight>
              </a:rPr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908535-30C6-483B-825C-2975946980E4}"/>
              </a:ext>
            </a:extLst>
          </p:cNvPr>
          <p:cNvSpPr txBox="1"/>
          <p:nvPr/>
        </p:nvSpPr>
        <p:spPr>
          <a:xfrm>
            <a:off x="341871" y="1783492"/>
            <a:ext cx="9568249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Spørgsmål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858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99283E-E68D-4EAC-98EE-B0B9DDFB126E}"/>
              </a:ext>
            </a:extLst>
          </p:cNvPr>
          <p:cNvSpPr/>
          <p:nvPr/>
        </p:nvSpPr>
        <p:spPr>
          <a:xfrm>
            <a:off x="300681" y="1767016"/>
            <a:ext cx="8307860" cy="35875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7CFB6-7BC9-4A9D-8BDA-C3F1ECD87457}"/>
              </a:ext>
            </a:extLst>
          </p:cNvPr>
          <p:cNvSpPr txBox="1"/>
          <p:nvPr/>
        </p:nvSpPr>
        <p:spPr>
          <a:xfrm>
            <a:off x="300681" y="263612"/>
            <a:ext cx="2722604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3000" b="1" dirty="0">
                <a:highlight>
                  <a:srgbClr val="FFFFFF"/>
                </a:highlight>
              </a:rPr>
              <a:t>Afrunding</a:t>
            </a:r>
            <a:r>
              <a:rPr lang="da-DK" sz="2400" dirty="0">
                <a:highlight>
                  <a:srgbClr val="FFFFFF"/>
                </a:highlight>
              </a:rPr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908535-30C6-483B-825C-2975946980E4}"/>
              </a:ext>
            </a:extLst>
          </p:cNvPr>
          <p:cNvSpPr txBox="1"/>
          <p:nvPr/>
        </p:nvSpPr>
        <p:spPr>
          <a:xfrm>
            <a:off x="341871" y="1783492"/>
            <a:ext cx="9568249" cy="33239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Spørgsmål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Nye medlemmer af pælekomiteen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Pælekomiteens videre arbejde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- Medlemmer af DGF, der har viden om borede pæle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Kontakt Thomas Gribsholt-Beck, GRB@NIRAS.dk</a:t>
            </a:r>
          </a:p>
        </p:txBody>
      </p:sp>
    </p:spTree>
    <p:extLst>
      <p:ext uri="{BB962C8B-B14F-4D97-AF65-F5344CB8AC3E}">
        <p14:creationId xmlns:p14="http://schemas.microsoft.com/office/powerpoint/2010/main" val="197010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703A12-0483-496D-B416-DBDF1FA58BE0}"/>
              </a:ext>
            </a:extLst>
          </p:cNvPr>
          <p:cNvSpPr txBox="1"/>
          <p:nvPr/>
        </p:nvSpPr>
        <p:spPr>
          <a:xfrm>
            <a:off x="1972961" y="2652586"/>
            <a:ext cx="851380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000" b="1" dirty="0">
                <a:highlight>
                  <a:srgbClr val="FFFFFF"/>
                </a:highlight>
              </a:rPr>
              <a:t>Tak for jeres opmærksomhed </a:t>
            </a:r>
            <a:r>
              <a:rPr lang="da-DK" sz="4000" dirty="0">
                <a:highlight>
                  <a:srgbClr val="FFFFFF"/>
                </a:highlight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9760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703A12-0483-496D-B416-DBDF1FA58BE0}"/>
              </a:ext>
            </a:extLst>
          </p:cNvPr>
          <p:cNvSpPr txBox="1"/>
          <p:nvPr/>
        </p:nvSpPr>
        <p:spPr>
          <a:xfrm>
            <a:off x="1355127" y="1787610"/>
            <a:ext cx="866208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Link til vejledningen: Dynamisk prøvebelastning af pæle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FA37AF-FBB8-40B7-B84C-6DEAE52E2989}"/>
              </a:ext>
            </a:extLst>
          </p:cNvPr>
          <p:cNvSpPr/>
          <p:nvPr/>
        </p:nvSpPr>
        <p:spPr>
          <a:xfrm>
            <a:off x="1289219" y="2687597"/>
            <a:ext cx="9428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https://danskgeotekniskforening.dk/sites/default/files/pdf/Vejledninger/DGF-vejledning%201%20-%20Dynamisk%20prøvebelastning%20af%20pæle%2C%20juni%202021ny.pdf</a:t>
            </a:r>
            <a:endParaRPr lang="da-DK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7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F45416-E247-4DB7-B2BC-13BA31E37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940" y="234874"/>
            <a:ext cx="5870856" cy="63882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DC5496-C90E-4723-8600-0FE36CB6FF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7439" y="234874"/>
            <a:ext cx="437197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7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91A8CA-E2C0-4419-A805-C05FCD4E8822}"/>
              </a:ext>
            </a:extLst>
          </p:cNvPr>
          <p:cNvSpPr/>
          <p:nvPr/>
        </p:nvSpPr>
        <p:spPr>
          <a:xfrm>
            <a:off x="325392" y="1626973"/>
            <a:ext cx="10548555" cy="7322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DD08A2-E3B3-43DA-B255-A8566B26D409}"/>
              </a:ext>
            </a:extLst>
          </p:cNvPr>
          <p:cNvSpPr/>
          <p:nvPr/>
        </p:nvSpPr>
        <p:spPr>
          <a:xfrm>
            <a:off x="325391" y="3018979"/>
            <a:ext cx="10548555" cy="126906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864C46-2C0A-4D0B-A5EC-816B50A35AED}"/>
              </a:ext>
            </a:extLst>
          </p:cNvPr>
          <p:cNvSpPr txBox="1"/>
          <p:nvPr/>
        </p:nvSpPr>
        <p:spPr>
          <a:xfrm>
            <a:off x="3220995" y="313038"/>
            <a:ext cx="4852086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3000" dirty="0">
                <a:highlight>
                  <a:srgbClr val="FFFFFF"/>
                </a:highlight>
              </a:rPr>
              <a:t>Pælekomiteens arbejde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8BA7A-D9BB-453D-8219-F860CC743FC6}"/>
              </a:ext>
            </a:extLst>
          </p:cNvPr>
          <p:cNvSpPr txBox="1"/>
          <p:nvPr/>
        </p:nvSpPr>
        <p:spPr>
          <a:xfrm>
            <a:off x="341871" y="1651687"/>
            <a:ext cx="862913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2018-2021  Dynamisk prøvebelastning af pæle</a:t>
            </a:r>
          </a:p>
          <a:p>
            <a:r>
              <a:rPr lang="da-DK" dirty="0">
                <a:highlight>
                  <a:srgbClr val="FFFFFF"/>
                </a:highlight>
              </a:rPr>
              <a:t>- Herunder </a:t>
            </a:r>
            <a:r>
              <a:rPr lang="da-DK" dirty="0" err="1">
                <a:highlight>
                  <a:srgbClr val="FFFFFF"/>
                </a:highlight>
              </a:rPr>
              <a:t>vidensoverdragelse</a:t>
            </a:r>
            <a:r>
              <a:rPr lang="da-DK" dirty="0">
                <a:highlight>
                  <a:srgbClr val="FFFFFF"/>
                </a:highlight>
              </a:rPr>
              <a:t> fra Rikard Skov og Hans Denver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5D6A2E-25E3-45BB-97D2-2C2766712568}"/>
              </a:ext>
            </a:extLst>
          </p:cNvPr>
          <p:cNvSpPr txBox="1"/>
          <p:nvPr/>
        </p:nvSpPr>
        <p:spPr>
          <a:xfrm>
            <a:off x="358344" y="3018979"/>
            <a:ext cx="10738023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Jan 2020 + jan 2021 </a:t>
            </a:r>
            <a:r>
              <a:rPr lang="da-DK" sz="1400" dirty="0">
                <a:highlight>
                  <a:srgbClr val="FFFFFF"/>
                </a:highlight>
              </a:rPr>
              <a:t> </a:t>
            </a:r>
            <a:r>
              <a:rPr lang="da-DK" sz="2400" dirty="0">
                <a:highlight>
                  <a:srgbClr val="FFFFFF"/>
                </a:highlight>
              </a:rPr>
              <a:t>  </a:t>
            </a:r>
          </a:p>
          <a:p>
            <a:r>
              <a:rPr lang="en-US" b="1" dirty="0" err="1">
                <a:highlight>
                  <a:srgbClr val="FFFFFF"/>
                </a:highlight>
              </a:rPr>
              <a:t>prEN</a:t>
            </a:r>
            <a:r>
              <a:rPr lang="en-US" b="1" dirty="0">
                <a:highlight>
                  <a:srgbClr val="FFFFFF"/>
                </a:highlight>
              </a:rPr>
              <a:t> 1997-3: Eurocode 7: Geotechnical design — Part 3: Geotechnical structures</a:t>
            </a:r>
            <a:endParaRPr lang="da-DK" dirty="0">
              <a:highlight>
                <a:srgbClr val="FFFFFF"/>
              </a:highlight>
            </a:endParaRPr>
          </a:p>
          <a:p>
            <a:r>
              <a:rPr lang="da-DK" dirty="0">
                <a:highlight>
                  <a:srgbClr val="FFFFFF"/>
                </a:highlight>
              </a:rPr>
              <a:t>Kommentere på kapitel 6 </a:t>
            </a:r>
            <a:r>
              <a:rPr lang="da-DK" dirty="0" err="1">
                <a:highlight>
                  <a:srgbClr val="FFFFFF"/>
                </a:highlight>
              </a:rPr>
              <a:t>Piled</a:t>
            </a:r>
            <a:r>
              <a:rPr lang="da-DK" dirty="0">
                <a:highlight>
                  <a:srgbClr val="FFFFFF"/>
                </a:highlight>
              </a:rPr>
              <a:t> </a:t>
            </a:r>
            <a:r>
              <a:rPr lang="da-DK" dirty="0" err="1">
                <a:highlight>
                  <a:srgbClr val="FFFFFF"/>
                </a:highlight>
              </a:rPr>
              <a:t>foundation</a:t>
            </a:r>
            <a:r>
              <a:rPr lang="da-DK" dirty="0">
                <a:highlight>
                  <a:srgbClr val="FFFFFF"/>
                </a:highlight>
              </a:rPr>
              <a:t> og det tilhørende </a:t>
            </a:r>
            <a:r>
              <a:rPr lang="da-DK" dirty="0" err="1">
                <a:highlight>
                  <a:srgbClr val="FFFFFF"/>
                </a:highlight>
              </a:rPr>
              <a:t>Annex</a:t>
            </a:r>
            <a:r>
              <a:rPr lang="da-DK" dirty="0">
                <a:highlight>
                  <a:srgbClr val="FFFFFF"/>
                </a:highlight>
              </a:rPr>
              <a:t> C</a:t>
            </a:r>
            <a:endParaRPr lang="da-DK" sz="2400" dirty="0">
              <a:highlight>
                <a:srgbClr val="FFFFFF"/>
              </a:highlight>
            </a:endParaRPr>
          </a:p>
          <a:p>
            <a:r>
              <a:rPr lang="da-DK" dirty="0">
                <a:highlight>
                  <a:srgbClr val="FFFFFF"/>
                </a:highlight>
              </a:rPr>
              <a:t>- På opfordring fra normudvalget S-1997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295A94-0E81-49EE-913D-7AF1D4C9D3E9}"/>
              </a:ext>
            </a:extLst>
          </p:cNvPr>
          <p:cNvSpPr/>
          <p:nvPr/>
        </p:nvSpPr>
        <p:spPr>
          <a:xfrm>
            <a:off x="325390" y="4929580"/>
            <a:ext cx="10548555" cy="7322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7B3C6D-6F4B-4668-8958-C89B54A0EE93}"/>
              </a:ext>
            </a:extLst>
          </p:cNvPr>
          <p:cNvSpPr txBox="1"/>
          <p:nvPr/>
        </p:nvSpPr>
        <p:spPr>
          <a:xfrm>
            <a:off x="341871" y="4947816"/>
            <a:ext cx="1073802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Maj 2020 </a:t>
            </a:r>
            <a:r>
              <a:rPr lang="da-DK" sz="1400" dirty="0">
                <a:highlight>
                  <a:srgbClr val="FFFFFF"/>
                </a:highlight>
              </a:rPr>
              <a:t> </a:t>
            </a:r>
            <a:r>
              <a:rPr lang="da-DK" sz="2400" dirty="0">
                <a:highlight>
                  <a:srgbClr val="FFFFFF"/>
                </a:highlight>
              </a:rPr>
              <a:t>  </a:t>
            </a:r>
          </a:p>
          <a:p>
            <a:r>
              <a:rPr lang="da-DK" dirty="0">
                <a:highlight>
                  <a:srgbClr val="FFFFFF"/>
                </a:highlight>
              </a:rPr>
              <a:t>Kommentarer og ændringsforslag til nyt Nationalt Anneks til EC7-1</a:t>
            </a:r>
          </a:p>
        </p:txBody>
      </p:sp>
    </p:spTree>
    <p:extLst>
      <p:ext uri="{BB962C8B-B14F-4D97-AF65-F5344CB8AC3E}">
        <p14:creationId xmlns:p14="http://schemas.microsoft.com/office/powerpoint/2010/main" val="395456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3751A1-F188-4545-B000-D5A4E76EF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941" y="209947"/>
            <a:ext cx="8375233" cy="64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6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98B548-730B-4666-8826-AD5F0118D3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15" y="205302"/>
            <a:ext cx="51339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499A37-C428-4F94-B378-025772FD7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838" y="131805"/>
            <a:ext cx="585654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07B2EC-B85D-41E8-A47B-9E89C54279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114" y="963570"/>
            <a:ext cx="4535831" cy="4561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53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976B41-6901-44C0-A129-00B3E04B7C75}"/>
              </a:ext>
            </a:extLst>
          </p:cNvPr>
          <p:cNvSpPr/>
          <p:nvPr/>
        </p:nvSpPr>
        <p:spPr>
          <a:xfrm>
            <a:off x="181361" y="1767016"/>
            <a:ext cx="10004853" cy="41642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2C2523-496B-4D53-8B67-B76377F24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60" y="181231"/>
            <a:ext cx="6555777" cy="8814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8F5331-5844-40F1-B470-5F6AEFC8CE6E}"/>
              </a:ext>
            </a:extLst>
          </p:cNvPr>
          <p:cNvSpPr txBox="1"/>
          <p:nvPr/>
        </p:nvSpPr>
        <p:spPr>
          <a:xfrm>
            <a:off x="300682" y="1767016"/>
            <a:ext cx="10004853" cy="44319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>
                <a:highlight>
                  <a:srgbClr val="FFFFFF"/>
                </a:highlight>
              </a:rPr>
              <a:t>Gennemgang af forudsætninger og nødvendigt grundlag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Geotekniske undersøgelser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Rammejournaler/borejournaler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Hammerstørrelse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Brudbæreevne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Borede pæle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32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41DF7-C196-434B-96DE-9A3E87034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524" y="205945"/>
            <a:ext cx="6033282" cy="5332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015262-7A91-4483-8590-508B8806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28"/>
          <a:stretch/>
        </p:blipFill>
        <p:spPr>
          <a:xfrm>
            <a:off x="6908070" y="127687"/>
            <a:ext cx="5076406" cy="65243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D532BD-C24F-44F3-94F2-5DA5F89FBD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525" y="1196803"/>
            <a:ext cx="6427442" cy="543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31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818DC22-9789-4516-9564-B374555BC988}"/>
              </a:ext>
            </a:extLst>
          </p:cNvPr>
          <p:cNvSpPr/>
          <p:nvPr/>
        </p:nvSpPr>
        <p:spPr>
          <a:xfrm>
            <a:off x="181361" y="1692874"/>
            <a:ext cx="11709958" cy="35875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77A81-A33B-4A33-9DEE-91BBB570C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22" y="162826"/>
            <a:ext cx="4684242" cy="5238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8703F2-CF87-4CAB-824A-04DC2E5CA62E}"/>
              </a:ext>
            </a:extLst>
          </p:cNvPr>
          <p:cNvSpPr txBox="1"/>
          <p:nvPr/>
        </p:nvSpPr>
        <p:spPr>
          <a:xfrm>
            <a:off x="300681" y="1767016"/>
            <a:ext cx="11627707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>
                <a:highlight>
                  <a:srgbClr val="FFFFFF"/>
                </a:highlight>
              </a:rPr>
              <a:t>Beskrivelse af og vejledning om, hvordan man skal forholde sig til: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  <a:p>
            <a:r>
              <a:rPr lang="da-DK" sz="2400" dirty="0">
                <a:highlight>
                  <a:srgbClr val="FFFFFF"/>
                </a:highlight>
              </a:rPr>
              <a:t>- Fordeling af overflademodstand på de enkelte pælestykker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Negativ overflademodstand/asfaltering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Trækbæreevne</a:t>
            </a:r>
          </a:p>
          <a:p>
            <a:endParaRPr lang="da-DK" sz="2400" dirty="0">
              <a:highlight>
                <a:srgbClr val="FFFFFF"/>
              </a:highlight>
            </a:endParaRPr>
          </a:p>
          <a:p>
            <a:r>
              <a:rPr lang="da-DK" sz="2400" dirty="0">
                <a:highlight>
                  <a:srgbClr val="FFFFFF"/>
                </a:highlight>
              </a:rPr>
              <a:t> - CAPWAP-resultater kontra produktionspæle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119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818DC22-9789-4516-9564-B374555BC988}"/>
              </a:ext>
            </a:extLst>
          </p:cNvPr>
          <p:cNvSpPr/>
          <p:nvPr/>
        </p:nvSpPr>
        <p:spPr>
          <a:xfrm>
            <a:off x="181361" y="1552828"/>
            <a:ext cx="7685775" cy="129356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8703F2-CF87-4CAB-824A-04DC2E5CA62E}"/>
              </a:ext>
            </a:extLst>
          </p:cNvPr>
          <p:cNvSpPr txBox="1"/>
          <p:nvPr/>
        </p:nvSpPr>
        <p:spPr>
          <a:xfrm>
            <a:off x="226540" y="1594018"/>
            <a:ext cx="7566454" cy="1569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dirty="0">
                <a:highlight>
                  <a:srgbClr val="FFFFFF"/>
                </a:highlight>
              </a:rPr>
              <a:t>Beskrivelse af, hvad PDA-målinger kan bruges til</a:t>
            </a:r>
          </a:p>
          <a:p>
            <a:r>
              <a:rPr lang="da-DK" dirty="0">
                <a:highlight>
                  <a:srgbClr val="FFFFFF"/>
                </a:highlight>
              </a:rPr>
              <a:t> - Vurdering af bæreevne</a:t>
            </a:r>
          </a:p>
          <a:p>
            <a:r>
              <a:rPr lang="da-DK" dirty="0">
                <a:highlight>
                  <a:srgbClr val="FFFFFF"/>
                </a:highlight>
              </a:rPr>
              <a:t> - Integritet</a:t>
            </a:r>
          </a:p>
          <a:p>
            <a:r>
              <a:rPr lang="da-DK" dirty="0">
                <a:highlight>
                  <a:srgbClr val="FFFFFF"/>
                </a:highlight>
              </a:rPr>
              <a:t> - Bæreevneudvikling</a:t>
            </a:r>
          </a:p>
          <a:p>
            <a:r>
              <a:rPr lang="da-DK" sz="2400" dirty="0">
                <a:highlight>
                  <a:srgbClr val="FFFFFF"/>
                </a:highlight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A09E71-2A8B-4BFF-BD1F-A549716ED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637" y="162440"/>
            <a:ext cx="6286372" cy="5216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19DC71-D8D7-4A1C-BB04-B7104E105E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361" y="964403"/>
            <a:ext cx="3524250" cy="5238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0EBFA7-DA49-479E-9205-FF095385A6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361" y="3159409"/>
            <a:ext cx="6372225" cy="8191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0C6FA7-B776-427C-A876-0EACDFF433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540" y="4262693"/>
            <a:ext cx="4457700" cy="419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7C35FD6-9A6E-4BBC-A4DC-FE67B95CFD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539" y="5522124"/>
            <a:ext cx="6004763" cy="48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45719"/>
      </p:ext>
    </p:extLst>
  </p:cSld>
  <p:clrMapOvr>
    <a:masterClrMapping/>
  </p:clrMapOvr>
</p:sld>
</file>

<file path=ppt/theme/theme1.xml><?xml version="1.0" encoding="utf-8"?>
<a:theme xmlns:a="http://schemas.openxmlformats.org/drawingml/2006/main" name="ROCK">
  <a:themeElements>
    <a:clrScheme name="ROCK">
      <a:dk1>
        <a:srgbClr val="595959"/>
      </a:dk1>
      <a:lt1>
        <a:srgbClr val="FFFFFF"/>
      </a:lt1>
      <a:dk2>
        <a:srgbClr val="000000"/>
      </a:dk2>
      <a:lt2>
        <a:srgbClr val="DCD5CF"/>
      </a:lt2>
      <a:accent1>
        <a:srgbClr val="F2F1EC"/>
      </a:accent1>
      <a:accent2>
        <a:srgbClr val="C3C3BD"/>
      </a:accent2>
      <a:accent3>
        <a:srgbClr val="8D918D"/>
      </a:accent3>
      <a:accent4>
        <a:srgbClr val="65625E"/>
      </a:accent4>
      <a:accent5>
        <a:srgbClr val="454038"/>
      </a:accent5>
      <a:accent6>
        <a:srgbClr val="F28903"/>
      </a:accent6>
      <a:hlink>
        <a:srgbClr val="008EBB"/>
      </a:hlink>
      <a:folHlink>
        <a:srgbClr val="008EBB"/>
      </a:folHlink>
    </a:clrScheme>
    <a:fontScheme name="NirasTheme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solidFill>
            <a:schemeClr val="accent6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59595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NIRAS 000 (Corporate)">
      <a:srgbClr val="BA1223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OCK 111">
      <a:srgbClr val="F2F1EC"/>
    </a:custClr>
    <a:custClr name="ROCK 122">
      <a:srgbClr val="DCD5CF"/>
    </a:custClr>
    <a:custClr name="ROCK 133">
      <a:srgbClr val="C3C3BD"/>
    </a:custClr>
    <a:custClr name="ROCK 144">
      <a:srgbClr val="8D918D"/>
    </a:custClr>
    <a:custClr name="ROCK 155">
      <a:srgbClr val="65625E"/>
    </a:custClr>
    <a:custClr name="ROCK 166">
      <a:srgbClr val="454038"/>
    </a:custClr>
    <a:custClr name="Color has no name">
      <a:srgbClr val="FFFFFF"/>
    </a:custClr>
    <a:custClr name="LAVA 100 (Attention)">
      <a:srgbClr val="F28903"/>
    </a:custClr>
    <a:custClr name="Color has no name">
      <a:srgbClr val="FFFFFF"/>
    </a:custClr>
    <a:custClr name="Color has no name">
      <a:srgbClr val="FFFFFF"/>
    </a:custClr>
    <a:custClr name="LIFE 211">
      <a:srgbClr val="EBEFE4"/>
    </a:custClr>
    <a:custClr name="LIFE 222">
      <a:srgbClr val="DBE4B5"/>
    </a:custClr>
    <a:custClr name="LIFE 233">
      <a:srgbClr val="B8CD96"/>
    </a:custClr>
    <a:custClr name="LIFE 244">
      <a:srgbClr val="7CA37F"/>
    </a:custClr>
    <a:custClr name="LIFE 255">
      <a:srgbClr val="36706B"/>
    </a:custClr>
    <a:custClr name="LIFE 266">
      <a:srgbClr val="1F4843"/>
    </a:custClr>
    <a:custClr name="Color has no name">
      <a:srgbClr val="FFFFFF"/>
    </a:custClr>
    <a:custClr name="WILD 200 (Attention)">
      <a:srgbClr val="84C55E"/>
    </a:custClr>
    <a:custClr name="Color has no name">
      <a:srgbClr val="FFFFFF"/>
    </a:custClr>
    <a:custClr name="Color has no name">
      <a:srgbClr val="FFFFFF"/>
    </a:custClr>
    <a:custClr name="SPIRIT 311">
      <a:srgbClr val="E3F3F1"/>
    </a:custClr>
    <a:custClr name="SPIRIT 322">
      <a:srgbClr val="C9E9E6"/>
    </a:custClr>
    <a:custClr name="SPIRIT 333">
      <a:srgbClr val="9CC6CA"/>
    </a:custClr>
    <a:custClr name="SPIRIT 344">
      <a:srgbClr val="7195A6"/>
    </a:custClr>
    <a:custClr name="SPIRIT 355">
      <a:srgbClr val="2D657D"/>
    </a:custClr>
    <a:custClr name="SPIRIT 366">
      <a:srgbClr val="004C64"/>
    </a:custClr>
    <a:custClr name="Color has no name">
      <a:srgbClr val="FFFFFF"/>
    </a:custClr>
    <a:custClr name="PURE 300 (Attention)">
      <a:srgbClr val="4BC1C3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Blank.potx" id="{E990BFBD-20BE-4D29-99B7-AD6B928E5F59}" vid="{1312B7D0-0969-4B55-9EC0-EF7A9FC7A6CD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NIRAS 000 (Corporate)">
      <a:srgbClr val="BA1223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OCK 111">
      <a:srgbClr val="F2F1EC"/>
    </a:custClr>
    <a:custClr name="ROCK 122">
      <a:srgbClr val="DCD5CF"/>
    </a:custClr>
    <a:custClr name="ROCK 133">
      <a:srgbClr val="C3C3BD"/>
    </a:custClr>
    <a:custClr name="ROCK 144">
      <a:srgbClr val="8D918D"/>
    </a:custClr>
    <a:custClr name="ROCK 155">
      <a:srgbClr val="65625E"/>
    </a:custClr>
    <a:custClr name="ROCK 166">
      <a:srgbClr val="454038"/>
    </a:custClr>
    <a:custClr name="Color has no name">
      <a:srgbClr val="FFFFFF"/>
    </a:custClr>
    <a:custClr name="LAVA 100 (Attention)">
      <a:srgbClr val="F28903"/>
    </a:custClr>
    <a:custClr name="Color has no name">
      <a:srgbClr val="FFFFFF"/>
    </a:custClr>
    <a:custClr name="Color has no name">
      <a:srgbClr val="FFFFFF"/>
    </a:custClr>
    <a:custClr name="LIFE 211">
      <a:srgbClr val="EBEFE4"/>
    </a:custClr>
    <a:custClr name="LIFE 222">
      <a:srgbClr val="DBE4B5"/>
    </a:custClr>
    <a:custClr name="LIFE 233">
      <a:srgbClr val="B8CD96"/>
    </a:custClr>
    <a:custClr name="LIFE 244">
      <a:srgbClr val="7CA37F"/>
    </a:custClr>
    <a:custClr name="LIFE 255">
      <a:srgbClr val="36706B"/>
    </a:custClr>
    <a:custClr name="LIFE 266">
      <a:srgbClr val="1F4843"/>
    </a:custClr>
    <a:custClr name="Color has no name">
      <a:srgbClr val="FFFFFF"/>
    </a:custClr>
    <a:custClr name="WILD 200 (Attention)">
      <a:srgbClr val="84C55E"/>
    </a:custClr>
    <a:custClr name="Color has no name">
      <a:srgbClr val="FFFFFF"/>
    </a:custClr>
    <a:custClr name="Color has no name">
      <a:srgbClr val="FFFFFF"/>
    </a:custClr>
    <a:custClr name="SPIRIT 311">
      <a:srgbClr val="E3F3F1"/>
    </a:custClr>
    <a:custClr name="SPIRIT 322">
      <a:srgbClr val="C9E9E6"/>
    </a:custClr>
    <a:custClr name="SPIRIT 333">
      <a:srgbClr val="9CC6CA"/>
    </a:custClr>
    <a:custClr name="SPIRIT 344">
      <a:srgbClr val="7195A6"/>
    </a:custClr>
    <a:custClr name="SPIRIT 355">
      <a:srgbClr val="2D657D"/>
    </a:custClr>
    <a:custClr name="SPIRIT 366">
      <a:srgbClr val="004C64"/>
    </a:custClr>
    <a:custClr name="Color has no name">
      <a:srgbClr val="FFFFFF"/>
    </a:custClr>
    <a:custClr name="PURE 300 (Attention)">
      <a:srgbClr val="4BC1C3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NIRAS 000 (Corporate)">
      <a:srgbClr val="BA1223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OCK 111">
      <a:srgbClr val="F2F1EC"/>
    </a:custClr>
    <a:custClr name="ROCK 122">
      <a:srgbClr val="DCD5CF"/>
    </a:custClr>
    <a:custClr name="ROCK 133">
      <a:srgbClr val="C3C3BD"/>
    </a:custClr>
    <a:custClr name="ROCK 144">
      <a:srgbClr val="8D918D"/>
    </a:custClr>
    <a:custClr name="ROCK 155">
      <a:srgbClr val="65625E"/>
    </a:custClr>
    <a:custClr name="ROCK 166">
      <a:srgbClr val="454038"/>
    </a:custClr>
    <a:custClr name="Color has no name">
      <a:srgbClr val="FFFFFF"/>
    </a:custClr>
    <a:custClr name="LAVA 100 (Attention)">
      <a:srgbClr val="F28903"/>
    </a:custClr>
    <a:custClr name="Color has no name">
      <a:srgbClr val="FFFFFF"/>
    </a:custClr>
    <a:custClr name="Color has no name">
      <a:srgbClr val="FFFFFF"/>
    </a:custClr>
    <a:custClr name="LIFE 211">
      <a:srgbClr val="EBEFE4"/>
    </a:custClr>
    <a:custClr name="LIFE 222">
      <a:srgbClr val="DBE4B5"/>
    </a:custClr>
    <a:custClr name="LIFE 233">
      <a:srgbClr val="B8CD96"/>
    </a:custClr>
    <a:custClr name="LIFE 244">
      <a:srgbClr val="7CA37F"/>
    </a:custClr>
    <a:custClr name="LIFE 255">
      <a:srgbClr val="36706B"/>
    </a:custClr>
    <a:custClr name="LIFE 266">
      <a:srgbClr val="1F4843"/>
    </a:custClr>
    <a:custClr name="Color has no name">
      <a:srgbClr val="FFFFFF"/>
    </a:custClr>
    <a:custClr name="WILD 200 (Attention)">
      <a:srgbClr val="84C55E"/>
    </a:custClr>
    <a:custClr name="Color has no name">
      <a:srgbClr val="FFFFFF"/>
    </a:custClr>
    <a:custClr name="Color has no name">
      <a:srgbClr val="FFFFFF"/>
    </a:custClr>
    <a:custClr name="SPIRIT 311">
      <a:srgbClr val="E3F3F1"/>
    </a:custClr>
    <a:custClr name="SPIRIT 322">
      <a:srgbClr val="C9E9E6"/>
    </a:custClr>
    <a:custClr name="SPIRIT 333">
      <a:srgbClr val="9CC6CA"/>
    </a:custClr>
    <a:custClr name="SPIRIT 344">
      <a:srgbClr val="7195A6"/>
    </a:custClr>
    <a:custClr name="SPIRIT 355">
      <a:srgbClr val="2D657D"/>
    </a:custClr>
    <a:custClr name="SPIRIT 366">
      <a:srgbClr val="004C64"/>
    </a:custClr>
    <a:custClr name="Color has no name">
      <a:srgbClr val="FFFFFF"/>
    </a:custClr>
    <a:custClr name="PURE 300 (Attention)">
      <a:srgbClr val="4BC1C3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ab2600de-030e-40a3-a341-c72395049305" ContentTypeId="0x010100DCD90FCC66DA8F4C882C689D6817D41B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A2014562462E4AB31A151D829605AD" ma:contentTypeVersion="17" ma:contentTypeDescription="Opret et nyt dokument." ma:contentTypeScope="" ma:versionID="0317c3f76d211a3b886067509fbde01a">
  <xsd:schema xmlns:xsd="http://www.w3.org/2001/XMLSchema" xmlns:xs="http://www.w3.org/2001/XMLSchema" xmlns:p="http://schemas.microsoft.com/office/2006/metadata/properties" xmlns:ns2="c5185b59-5a75-4559-970e-77cb5b91d870" xmlns:ns3="a71ab083-ff1c-427a-85d2-5122c9b24cbf" targetNamespace="http://schemas.microsoft.com/office/2006/metadata/properties" ma:root="true" ma:fieldsID="dcee1f444293f1fa372de51e1f712cb8" ns2:_="" ns3:_="">
    <xsd:import namespace="c5185b59-5a75-4559-970e-77cb5b91d870"/>
    <xsd:import namespace="a71ab083-ff1c-427a-85d2-5122c9b24c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85b59-5a75-4559-970e-77cb5b91d8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ff57cfbe-39ed-4fae-9d7d-0c78f6d37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ab083-ff1c-427a-85d2-5122c9b24cb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fc0a1e5-21be-42aa-b822-9dd346d4c031}" ma:internalName="TaxCatchAll" ma:showField="CatchAllData" ma:web="a71ab083-ff1c-427a-85d2-5122c9b24c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185b59-5a75-4559-970e-77cb5b91d870">
      <Terms xmlns="http://schemas.microsoft.com/office/infopath/2007/PartnerControls"/>
    </lcf76f155ced4ddcb4097134ff3c332f>
    <TaxCatchAll xmlns="a71ab083-ff1c-427a-85d2-5122c9b24cbf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87542-0E6A-4EE6-B249-848BBDE6BB1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56330D1-DC2C-4BDF-9FAB-16C964A58270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6309B62-499D-4D08-AEC3-4843295D6D37}"/>
</file>

<file path=customXml/itemProps4.xml><?xml version="1.0" encoding="utf-8"?>
<ds:datastoreItem xmlns:ds="http://schemas.openxmlformats.org/officeDocument/2006/customXml" ds:itemID="{6EA6CBF5-F33D-4A58-9C5C-F684761988F0}">
  <ds:schemaRefs>
    <ds:schemaRef ds:uri="http://schemas.microsoft.com/office/2006/metadata/properties"/>
    <ds:schemaRef ds:uri="http://schemas.microsoft.com/office/infopath/2007/PartnerControls"/>
    <ds:schemaRef ds:uri="36389baf-d775-4142-9ba9-987d54fbb0d5"/>
    <ds:schemaRef ds:uri="3ff2e1a5-d34d-4447-9aa1-aa6201126706"/>
    <ds:schemaRef ds:uri="8de29bf6-17fa-407c-a8e0-39214a782f8a"/>
  </ds:schemaRefs>
</ds:datastoreItem>
</file>

<file path=customXml/itemProps5.xml><?xml version="1.0" encoding="utf-8"?>
<ds:datastoreItem xmlns:ds="http://schemas.openxmlformats.org/officeDocument/2006/customXml" ds:itemID="{B73EED92-00F7-438E-88F7-C2AB3DEFFD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355</Words>
  <Application>Microsoft Office PowerPoint</Application>
  <PresentationFormat>Widescreen</PresentationFormat>
  <Paragraphs>112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Palatino Linotype</vt:lpstr>
      <vt:lpstr>Verdana</vt:lpstr>
      <vt:lpstr>ROCK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Gribsholt-Beck (GRB)</dc:creator>
  <cp:lastModifiedBy>Thomas Gribsholt-Beck (GRB)</cp:lastModifiedBy>
  <cp:revision>19</cp:revision>
  <dcterms:created xsi:type="dcterms:W3CDTF">2021-06-17T07:51:40Z</dcterms:created>
  <dcterms:modified xsi:type="dcterms:W3CDTF">2021-06-17T12:38:22Z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0x01010076A2014562462E4AB31A151D829605AD</vt:lpwstr>
  </property>
  <property fmtid="{D5CDD505-2E9C-101B-9397-08002B2CF9AE}" pid="4" name="_dlc_DocIdItemGuid">
    <vt:lpwstr>f2ea602d-65e2-4ea2-8b7f-34578d6c80fb</vt:lpwstr>
  </property>
</Properties>
</file>